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62" r:id="rId5"/>
    <p:sldId id="264" r:id="rId6"/>
    <p:sldId id="276" r:id="rId7"/>
    <p:sldId id="277" r:id="rId8"/>
    <p:sldId id="278" r:id="rId9"/>
    <p:sldId id="279" r:id="rId10"/>
    <p:sldId id="280" r:id="rId11"/>
    <p:sldId id="281" r:id="rId12"/>
    <p:sldId id="275" r:id="rId13"/>
    <p:sldId id="282" r:id="rId14"/>
    <p:sldId id="283" r:id="rId15"/>
    <p:sldId id="284" r:id="rId16"/>
    <p:sldId id="285" r:id="rId17"/>
    <p:sldId id="265" r:id="rId18"/>
    <p:sldId id="268" r:id="rId19"/>
    <p:sldId id="263" r:id="rId20"/>
    <p:sldId id="274" r:id="rId21"/>
    <p:sldId id="267" r:id="rId22"/>
    <p:sldId id="266" r:id="rId23"/>
    <p:sldId id="273" r:id="rId24"/>
    <p:sldId id="269" r:id="rId25"/>
    <p:sldId id="271" r:id="rId26"/>
    <p:sldId id="287" r:id="rId27"/>
    <p:sldId id="291" r:id="rId28"/>
    <p:sldId id="293" r:id="rId29"/>
    <p:sldId id="288" r:id="rId30"/>
    <p:sldId id="290" r:id="rId31"/>
    <p:sldId id="289" r:id="rId32"/>
    <p:sldId id="292" r:id="rId33"/>
    <p:sldId id="270" r:id="rId34"/>
    <p:sldId id="286" r:id="rId35"/>
    <p:sldId id="261" r:id="rId3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6" autoAdjust="0"/>
    <p:restoredTop sz="94660"/>
  </p:normalViewPr>
  <p:slideViewPr>
    <p:cSldViewPr>
      <p:cViewPr varScale="1">
        <p:scale>
          <a:sx n="204" d="100"/>
          <a:sy n="204" d="100"/>
        </p:scale>
        <p:origin x="510" y="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27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C836D6-B166-416F-85C9-E4A61DBDF30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6C10E3-2A2F-4949-BD5B-BDFF012808A6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算法之</a:t>
          </a:r>
          <a:r>
            <a:rPr lang="zh-CN" altLang="en-US" dirty="0" smtClean="0">
              <a:solidFill>
                <a:srgbClr val="FFFF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原型系统搭建</a:t>
          </a:r>
          <a:endParaRPr lang="zh-CN" altLang="en-US" dirty="0">
            <a:solidFill>
              <a:srgbClr val="FFFF00"/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555F5-DDB6-453F-8DAC-9FF0D6F4B24E}" type="parTrans" cxnId="{C0301B90-D4E7-4B88-A486-E4E4B4E01B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2AF562-BDDB-46C9-84DD-51345F733DB8}" type="sibTrans" cxnId="{C0301B90-D4E7-4B88-A486-E4E4B4E01B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5AD880-1133-4C33-A8C2-F4A664BF3CAA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算法之</a:t>
          </a:r>
          <a:r>
            <a: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基础版本开发</a:t>
          </a:r>
          <a:endParaRPr lang="zh-CN" altLang="en-US" dirty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79657B-6BD4-4BC1-ABB2-26B5ABD98EBF}" type="parTrans" cxnId="{F7893885-EA50-4EE3-B73E-E01B814F391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D1AD08-7A33-4A7B-8147-6C6F0D8EAE86}" type="sibTrans" cxnId="{F7893885-EA50-4EE3-B73E-E01B814F391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57E466-6ED8-42D1-B3DB-733F9B72828C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算法之</a:t>
          </a:r>
          <a:r>
            <a: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正式版本开发</a:t>
          </a:r>
          <a:endParaRPr lang="zh-CN" altLang="en-US" dirty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3BA0A8-576B-441D-ADDA-9473820BB5EE}" type="parTrans" cxnId="{D3C7FEFC-8C76-44B8-9ED1-B894EC8E557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BF7E50-2CD4-41CD-9538-8726BD7348A7}" type="sibTrans" cxnId="{D3C7FEFC-8C76-44B8-9ED1-B894EC8E557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2B26B5-4461-4420-A773-97C3A0952803}" type="pres">
      <dgm:prSet presAssocID="{61C836D6-B166-416F-85C9-E4A61DBDF30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FC474EB-2C6C-4385-BDAC-71F81CA6FA39}" type="pres">
      <dgm:prSet presAssocID="{61C836D6-B166-416F-85C9-E4A61DBDF301}" presName="Name1" presStyleCnt="0"/>
      <dgm:spPr/>
    </dgm:pt>
    <dgm:pt modelId="{1DEB078F-D5E9-4378-B0C2-3E8A05DAF794}" type="pres">
      <dgm:prSet presAssocID="{61C836D6-B166-416F-85C9-E4A61DBDF301}" presName="cycle" presStyleCnt="0"/>
      <dgm:spPr/>
    </dgm:pt>
    <dgm:pt modelId="{E548A6FF-BF89-4350-8D87-DB6C8037B183}" type="pres">
      <dgm:prSet presAssocID="{61C836D6-B166-416F-85C9-E4A61DBDF301}" presName="srcNode" presStyleLbl="node1" presStyleIdx="0" presStyleCnt="3"/>
      <dgm:spPr/>
    </dgm:pt>
    <dgm:pt modelId="{A2877233-BDDD-485D-95FC-E60CEAE612FC}" type="pres">
      <dgm:prSet presAssocID="{61C836D6-B166-416F-85C9-E4A61DBDF301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9907B6A8-8DA8-4AF8-9B85-6B8C4B1FE5DB}" type="pres">
      <dgm:prSet presAssocID="{61C836D6-B166-416F-85C9-E4A61DBDF301}" presName="extraNode" presStyleLbl="node1" presStyleIdx="0" presStyleCnt="3"/>
      <dgm:spPr/>
    </dgm:pt>
    <dgm:pt modelId="{B98F8DB6-BF5E-44CE-9A1D-4B9E744D6B63}" type="pres">
      <dgm:prSet presAssocID="{61C836D6-B166-416F-85C9-E4A61DBDF301}" presName="dstNode" presStyleLbl="node1" presStyleIdx="0" presStyleCnt="3"/>
      <dgm:spPr/>
    </dgm:pt>
    <dgm:pt modelId="{0A6697A9-2E47-4D49-BEE4-15BDFCD0B30A}" type="pres">
      <dgm:prSet presAssocID="{0A6C10E3-2A2F-4949-BD5B-BDFF012808A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0BE89C-0BC5-4879-A243-9A2433C73087}" type="pres">
      <dgm:prSet presAssocID="{0A6C10E3-2A2F-4949-BD5B-BDFF012808A6}" presName="accent_1" presStyleCnt="0"/>
      <dgm:spPr/>
    </dgm:pt>
    <dgm:pt modelId="{9BB99C06-123B-46E0-B698-D10EFE8872D7}" type="pres">
      <dgm:prSet presAssocID="{0A6C10E3-2A2F-4949-BD5B-BDFF012808A6}" presName="accentRepeatNode" presStyleLbl="solidFgAcc1" presStyleIdx="0" presStyleCnt="3"/>
      <dgm:spPr/>
    </dgm:pt>
    <dgm:pt modelId="{ACF68557-8749-40BF-BFED-A4ED55C11FC6}" type="pres">
      <dgm:prSet presAssocID="{8F5AD880-1133-4C33-A8C2-F4A664BF3CA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C17EB5-843F-4793-83C6-E86CC5F7DEE5}" type="pres">
      <dgm:prSet presAssocID="{8F5AD880-1133-4C33-A8C2-F4A664BF3CAA}" presName="accent_2" presStyleCnt="0"/>
      <dgm:spPr/>
    </dgm:pt>
    <dgm:pt modelId="{4B608351-4B2E-4C45-933E-525121E02302}" type="pres">
      <dgm:prSet presAssocID="{8F5AD880-1133-4C33-A8C2-F4A664BF3CAA}" presName="accentRepeatNode" presStyleLbl="solidFgAcc1" presStyleIdx="1" presStyleCnt="3"/>
      <dgm:spPr/>
    </dgm:pt>
    <dgm:pt modelId="{E29DE268-0959-43A4-AD76-5FF3972F5D4D}" type="pres">
      <dgm:prSet presAssocID="{8357E466-6ED8-42D1-B3DB-733F9B72828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048A37-01A4-44DE-9E98-740E215564E6}" type="pres">
      <dgm:prSet presAssocID="{8357E466-6ED8-42D1-B3DB-733F9B72828C}" presName="accent_3" presStyleCnt="0"/>
      <dgm:spPr/>
    </dgm:pt>
    <dgm:pt modelId="{5850E0F5-8421-4D57-870C-B90B74BBF3D1}" type="pres">
      <dgm:prSet presAssocID="{8357E466-6ED8-42D1-B3DB-733F9B72828C}" presName="accentRepeatNode" presStyleLbl="solidFgAcc1" presStyleIdx="2" presStyleCnt="3"/>
      <dgm:spPr/>
    </dgm:pt>
  </dgm:ptLst>
  <dgm:cxnLst>
    <dgm:cxn modelId="{0DE09772-1FE5-49DF-8E62-CB16D66DB5D9}" type="presOf" srcId="{8357E466-6ED8-42D1-B3DB-733F9B72828C}" destId="{E29DE268-0959-43A4-AD76-5FF3972F5D4D}" srcOrd="0" destOrd="0" presId="urn:microsoft.com/office/officeart/2008/layout/VerticalCurvedList"/>
    <dgm:cxn modelId="{F7893885-EA50-4EE3-B73E-E01B814F3915}" srcId="{61C836D6-B166-416F-85C9-E4A61DBDF301}" destId="{8F5AD880-1133-4C33-A8C2-F4A664BF3CAA}" srcOrd="1" destOrd="0" parTransId="{F179657B-6BD4-4BC1-ABB2-26B5ABD98EBF}" sibTransId="{11D1AD08-7A33-4A7B-8147-6C6F0D8EAE86}"/>
    <dgm:cxn modelId="{D3C7FEFC-8C76-44B8-9ED1-B894EC8E5570}" srcId="{61C836D6-B166-416F-85C9-E4A61DBDF301}" destId="{8357E466-6ED8-42D1-B3DB-733F9B72828C}" srcOrd="2" destOrd="0" parTransId="{853BA0A8-576B-441D-ADDA-9473820BB5EE}" sibTransId="{8CBF7E50-2CD4-41CD-9538-8726BD7348A7}"/>
    <dgm:cxn modelId="{1D7D8F7C-8FA7-4C99-8BB7-E478FD924365}" type="presOf" srcId="{8F5AD880-1133-4C33-A8C2-F4A664BF3CAA}" destId="{ACF68557-8749-40BF-BFED-A4ED55C11FC6}" srcOrd="0" destOrd="0" presId="urn:microsoft.com/office/officeart/2008/layout/VerticalCurvedList"/>
    <dgm:cxn modelId="{DC64E554-A0CB-43D9-B3F3-423B1E7E31FF}" type="presOf" srcId="{0A6C10E3-2A2F-4949-BD5B-BDFF012808A6}" destId="{0A6697A9-2E47-4D49-BEE4-15BDFCD0B30A}" srcOrd="0" destOrd="0" presId="urn:microsoft.com/office/officeart/2008/layout/VerticalCurvedList"/>
    <dgm:cxn modelId="{C0301B90-D4E7-4B88-A486-E4E4B4E01B2D}" srcId="{61C836D6-B166-416F-85C9-E4A61DBDF301}" destId="{0A6C10E3-2A2F-4949-BD5B-BDFF012808A6}" srcOrd="0" destOrd="0" parTransId="{6E9555F5-DDB6-453F-8DAC-9FF0D6F4B24E}" sibTransId="{822AF562-BDDB-46C9-84DD-51345F733DB8}"/>
    <dgm:cxn modelId="{B9D279E9-A7F8-49E2-8112-5A7772DDC1D7}" type="presOf" srcId="{822AF562-BDDB-46C9-84DD-51345F733DB8}" destId="{A2877233-BDDD-485D-95FC-E60CEAE612FC}" srcOrd="0" destOrd="0" presId="urn:microsoft.com/office/officeart/2008/layout/VerticalCurvedList"/>
    <dgm:cxn modelId="{FBC832BA-7BC2-4254-ACE3-DE87ADDEABC0}" type="presOf" srcId="{61C836D6-B166-416F-85C9-E4A61DBDF301}" destId="{BF2B26B5-4461-4420-A773-97C3A0952803}" srcOrd="0" destOrd="0" presId="urn:microsoft.com/office/officeart/2008/layout/VerticalCurvedList"/>
    <dgm:cxn modelId="{F6B30D3B-39AD-4945-9544-20FE295C8A7F}" type="presParOf" srcId="{BF2B26B5-4461-4420-A773-97C3A0952803}" destId="{FFC474EB-2C6C-4385-BDAC-71F81CA6FA39}" srcOrd="0" destOrd="0" presId="urn:microsoft.com/office/officeart/2008/layout/VerticalCurvedList"/>
    <dgm:cxn modelId="{B5841B76-EA2B-4FC1-B463-8C73DF3CD2F1}" type="presParOf" srcId="{FFC474EB-2C6C-4385-BDAC-71F81CA6FA39}" destId="{1DEB078F-D5E9-4378-B0C2-3E8A05DAF794}" srcOrd="0" destOrd="0" presId="urn:microsoft.com/office/officeart/2008/layout/VerticalCurvedList"/>
    <dgm:cxn modelId="{3152A2B3-E16D-43F0-9576-33F7ACF473D7}" type="presParOf" srcId="{1DEB078F-D5E9-4378-B0C2-3E8A05DAF794}" destId="{E548A6FF-BF89-4350-8D87-DB6C8037B183}" srcOrd="0" destOrd="0" presId="urn:microsoft.com/office/officeart/2008/layout/VerticalCurvedList"/>
    <dgm:cxn modelId="{133DDE2F-2E90-4E98-9C14-027CDD382612}" type="presParOf" srcId="{1DEB078F-D5E9-4378-B0C2-3E8A05DAF794}" destId="{A2877233-BDDD-485D-95FC-E60CEAE612FC}" srcOrd="1" destOrd="0" presId="urn:microsoft.com/office/officeart/2008/layout/VerticalCurvedList"/>
    <dgm:cxn modelId="{8232F4BA-32EF-4FD7-951D-FB1EBE2EC6DB}" type="presParOf" srcId="{1DEB078F-D5E9-4378-B0C2-3E8A05DAF794}" destId="{9907B6A8-8DA8-4AF8-9B85-6B8C4B1FE5DB}" srcOrd="2" destOrd="0" presId="urn:microsoft.com/office/officeart/2008/layout/VerticalCurvedList"/>
    <dgm:cxn modelId="{00AE0E64-AB72-47EB-98BE-F86A01F70DE2}" type="presParOf" srcId="{1DEB078F-D5E9-4378-B0C2-3E8A05DAF794}" destId="{B98F8DB6-BF5E-44CE-9A1D-4B9E744D6B63}" srcOrd="3" destOrd="0" presId="urn:microsoft.com/office/officeart/2008/layout/VerticalCurvedList"/>
    <dgm:cxn modelId="{E0B37101-F904-465D-82D3-D3738BC42A25}" type="presParOf" srcId="{FFC474EB-2C6C-4385-BDAC-71F81CA6FA39}" destId="{0A6697A9-2E47-4D49-BEE4-15BDFCD0B30A}" srcOrd="1" destOrd="0" presId="urn:microsoft.com/office/officeart/2008/layout/VerticalCurvedList"/>
    <dgm:cxn modelId="{283EA1BB-EB53-44E5-99D9-2CD096BB5034}" type="presParOf" srcId="{FFC474EB-2C6C-4385-BDAC-71F81CA6FA39}" destId="{3A0BE89C-0BC5-4879-A243-9A2433C73087}" srcOrd="2" destOrd="0" presId="urn:microsoft.com/office/officeart/2008/layout/VerticalCurvedList"/>
    <dgm:cxn modelId="{1D57EC39-A1C8-43F7-A7EC-E7C103C84E2E}" type="presParOf" srcId="{3A0BE89C-0BC5-4879-A243-9A2433C73087}" destId="{9BB99C06-123B-46E0-B698-D10EFE8872D7}" srcOrd="0" destOrd="0" presId="urn:microsoft.com/office/officeart/2008/layout/VerticalCurvedList"/>
    <dgm:cxn modelId="{931D937D-928F-4F40-9DF8-8D3BCB96070A}" type="presParOf" srcId="{FFC474EB-2C6C-4385-BDAC-71F81CA6FA39}" destId="{ACF68557-8749-40BF-BFED-A4ED55C11FC6}" srcOrd="3" destOrd="0" presId="urn:microsoft.com/office/officeart/2008/layout/VerticalCurvedList"/>
    <dgm:cxn modelId="{1137607E-2C43-4455-B130-A2DA005D1228}" type="presParOf" srcId="{FFC474EB-2C6C-4385-BDAC-71F81CA6FA39}" destId="{CBC17EB5-843F-4793-83C6-E86CC5F7DEE5}" srcOrd="4" destOrd="0" presId="urn:microsoft.com/office/officeart/2008/layout/VerticalCurvedList"/>
    <dgm:cxn modelId="{60D3C26C-6A9B-4E7A-AF51-C4B633A3F1D7}" type="presParOf" srcId="{CBC17EB5-843F-4793-83C6-E86CC5F7DEE5}" destId="{4B608351-4B2E-4C45-933E-525121E02302}" srcOrd="0" destOrd="0" presId="urn:microsoft.com/office/officeart/2008/layout/VerticalCurvedList"/>
    <dgm:cxn modelId="{22A1D8B7-DD33-4E09-AB85-792A87DAA02B}" type="presParOf" srcId="{FFC474EB-2C6C-4385-BDAC-71F81CA6FA39}" destId="{E29DE268-0959-43A4-AD76-5FF3972F5D4D}" srcOrd="5" destOrd="0" presId="urn:microsoft.com/office/officeart/2008/layout/VerticalCurvedList"/>
    <dgm:cxn modelId="{C94C3943-E4E3-4E5F-9D97-1A8B24D5413F}" type="presParOf" srcId="{FFC474EB-2C6C-4385-BDAC-71F81CA6FA39}" destId="{E0048A37-01A4-44DE-9E98-740E215564E6}" srcOrd="6" destOrd="0" presId="urn:microsoft.com/office/officeart/2008/layout/VerticalCurvedList"/>
    <dgm:cxn modelId="{0AE3BC6B-6F12-48EA-A0CF-11615F0F4EF6}" type="presParOf" srcId="{E0048A37-01A4-44DE-9E98-740E215564E6}" destId="{5850E0F5-8421-4D57-870C-B90B74BBF3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30A12F1-594B-4A58-9D25-10D1D36D6510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8F24AE-F4C9-49AE-B56B-4B730250AE93}">
      <dgm:prSet phldrT="[文本]" custT="1"/>
      <dgm:spPr/>
      <dgm:t>
        <a:bodyPr/>
        <a:lstStyle/>
        <a:p>
          <a:r>
            <a: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方案</a:t>
          </a:r>
          <a:endParaRPr lang="zh-CN" alt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5DD834-6B87-4EA8-9A6A-AD5A063574EB}" type="parTrans" cxnId="{1A8BADF3-C4BA-464A-8B65-4DA8DCE33567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8D3C50-8308-4503-B5DC-87A05AD01DAD}" type="sibTrans" cxnId="{1A8BADF3-C4BA-464A-8B65-4DA8DCE33567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5C473E-0901-4DD5-9DEE-F8563F028AD0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寻求帮手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武汉李云飞同学经过研究</a:t>
          </a:r>
          <a:r>
            <a: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OSRM</a:t>
          </a:r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开源代码，将</a:t>
          </a:r>
          <a:r>
            <a: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partition</a:t>
          </a:r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模块剥离出来，努力完成代码优化，最终可在</a:t>
          </a:r>
          <a:r>
            <a: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32G</a:t>
          </a:r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内存机器上完成全国图切分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4CABFB-F59C-4A1D-ACBC-2DF747F281D9}" type="parTrans" cxnId="{8833AF39-7E32-46FE-AB1F-B0BCE60AADF2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A784D2-B256-4D19-965B-7C616026F1E1}" type="sibTrans" cxnId="{8833AF39-7E32-46FE-AB1F-B0BCE60AADF2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561CDC-3435-40D2-BA85-8FBD8743D8A9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寻求支持</a:t>
          </a:r>
          <a:endParaRPr lang="en-US" altLang="zh-CN" sz="14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倩倩同学帮忙申请了一台</a:t>
          </a:r>
          <a:r>
            <a: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32G</a:t>
          </a:r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内存的四维云服务器，用于图切分和预处理；东飞同学提供了一台</a:t>
          </a:r>
          <a:r>
            <a:rPr lang="en-US" altLang="zh-CN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48G</a:t>
          </a:r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的虚拟机，用于效果展示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F3045-E1EC-4C39-B269-E435BA08A010}" type="parTrans" cxnId="{59CD8710-3841-44BA-8AD7-1CB65B5737AE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F5F3CB-62F0-495E-A231-00E009CE7C36}" type="sibTrans" cxnId="{59CD8710-3841-44BA-8AD7-1CB65B5737AE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469AC-5B38-4F10-B37F-E57DA2F40BD2}" type="pres">
      <dgm:prSet presAssocID="{630A12F1-594B-4A58-9D25-10D1D36D651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E5EE9E1-5F2D-48E2-823F-C7561BDA4881}" type="pres">
      <dgm:prSet presAssocID="{1E8F24AE-F4C9-49AE-B56B-4B730250AE93}" presName="thickLine" presStyleLbl="alignNode1" presStyleIdx="0" presStyleCnt="1"/>
      <dgm:spPr/>
    </dgm:pt>
    <dgm:pt modelId="{AA181733-21E3-49A0-905D-397E0760EBA9}" type="pres">
      <dgm:prSet presAssocID="{1E8F24AE-F4C9-49AE-B56B-4B730250AE93}" presName="horz1" presStyleCnt="0"/>
      <dgm:spPr/>
    </dgm:pt>
    <dgm:pt modelId="{48067FF6-8FE6-4A2E-BE18-6B1EABB05C8B}" type="pres">
      <dgm:prSet presAssocID="{1E8F24AE-F4C9-49AE-B56B-4B730250AE93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19BFD977-753E-4F49-B0DC-3138D54D1845}" type="pres">
      <dgm:prSet presAssocID="{1E8F24AE-F4C9-49AE-B56B-4B730250AE93}" presName="vert1" presStyleCnt="0"/>
      <dgm:spPr/>
    </dgm:pt>
    <dgm:pt modelId="{70845A8D-F020-4A8D-A8A9-97DA1FA0B657}" type="pres">
      <dgm:prSet presAssocID="{195C473E-0901-4DD5-9DEE-F8563F028AD0}" presName="vertSpace2a" presStyleCnt="0"/>
      <dgm:spPr/>
    </dgm:pt>
    <dgm:pt modelId="{38895D20-7C19-4230-B9A7-67EEF7583AE8}" type="pres">
      <dgm:prSet presAssocID="{195C473E-0901-4DD5-9DEE-F8563F028AD0}" presName="horz2" presStyleCnt="0"/>
      <dgm:spPr/>
    </dgm:pt>
    <dgm:pt modelId="{33C1531A-6B82-4B01-A362-9ED82EB885FA}" type="pres">
      <dgm:prSet presAssocID="{195C473E-0901-4DD5-9DEE-F8563F028AD0}" presName="horzSpace2" presStyleCnt="0"/>
      <dgm:spPr/>
    </dgm:pt>
    <dgm:pt modelId="{6A4F2C4A-71FF-4B31-99F5-7E5360096AE4}" type="pres">
      <dgm:prSet presAssocID="{195C473E-0901-4DD5-9DEE-F8563F028AD0}" presName="tx2" presStyleLbl="revTx" presStyleIdx="1" presStyleCnt="3"/>
      <dgm:spPr/>
      <dgm:t>
        <a:bodyPr/>
        <a:lstStyle/>
        <a:p>
          <a:endParaRPr lang="zh-CN" altLang="en-US"/>
        </a:p>
      </dgm:t>
    </dgm:pt>
    <dgm:pt modelId="{840CD71C-E46A-4EED-91EC-F55313C2DD69}" type="pres">
      <dgm:prSet presAssocID="{195C473E-0901-4DD5-9DEE-F8563F028AD0}" presName="vert2" presStyleCnt="0"/>
      <dgm:spPr/>
    </dgm:pt>
    <dgm:pt modelId="{492BB8CF-E56F-43B3-A211-53A47FEBDFC7}" type="pres">
      <dgm:prSet presAssocID="{195C473E-0901-4DD5-9DEE-F8563F028AD0}" presName="thinLine2b" presStyleLbl="callout" presStyleIdx="0" presStyleCnt="2"/>
      <dgm:spPr/>
    </dgm:pt>
    <dgm:pt modelId="{1F3CA14A-AB7B-447F-BBAE-A91ACBC48AC9}" type="pres">
      <dgm:prSet presAssocID="{195C473E-0901-4DD5-9DEE-F8563F028AD0}" presName="vertSpace2b" presStyleCnt="0"/>
      <dgm:spPr/>
    </dgm:pt>
    <dgm:pt modelId="{F174F9EA-A647-4313-8FE7-5B72D302DF76}" type="pres">
      <dgm:prSet presAssocID="{2D561CDC-3435-40D2-BA85-8FBD8743D8A9}" presName="horz2" presStyleCnt="0"/>
      <dgm:spPr/>
    </dgm:pt>
    <dgm:pt modelId="{2B062BB1-FE92-418B-A225-FBE87F8199FC}" type="pres">
      <dgm:prSet presAssocID="{2D561CDC-3435-40D2-BA85-8FBD8743D8A9}" presName="horzSpace2" presStyleCnt="0"/>
      <dgm:spPr/>
    </dgm:pt>
    <dgm:pt modelId="{60D1FFBB-C08B-4AC8-96AE-8F6F324D9E7A}" type="pres">
      <dgm:prSet presAssocID="{2D561CDC-3435-40D2-BA85-8FBD8743D8A9}" presName="tx2" presStyleLbl="revTx" presStyleIdx="2" presStyleCnt="3"/>
      <dgm:spPr/>
      <dgm:t>
        <a:bodyPr/>
        <a:lstStyle/>
        <a:p>
          <a:endParaRPr lang="zh-CN" altLang="en-US"/>
        </a:p>
      </dgm:t>
    </dgm:pt>
    <dgm:pt modelId="{EA56DFFD-9332-4A50-B6D9-A46E7AF27820}" type="pres">
      <dgm:prSet presAssocID="{2D561CDC-3435-40D2-BA85-8FBD8743D8A9}" presName="vert2" presStyleCnt="0"/>
      <dgm:spPr/>
    </dgm:pt>
    <dgm:pt modelId="{4651337E-259B-4D02-92D8-15B01FD322BB}" type="pres">
      <dgm:prSet presAssocID="{2D561CDC-3435-40D2-BA85-8FBD8743D8A9}" presName="thinLine2b" presStyleLbl="callout" presStyleIdx="1" presStyleCnt="2"/>
      <dgm:spPr/>
    </dgm:pt>
    <dgm:pt modelId="{9AFFE474-6423-4B46-B860-0705E198CAF2}" type="pres">
      <dgm:prSet presAssocID="{2D561CDC-3435-40D2-BA85-8FBD8743D8A9}" presName="vertSpace2b" presStyleCnt="0"/>
      <dgm:spPr/>
    </dgm:pt>
  </dgm:ptLst>
  <dgm:cxnLst>
    <dgm:cxn modelId="{1A8BADF3-C4BA-464A-8B65-4DA8DCE33567}" srcId="{630A12F1-594B-4A58-9D25-10D1D36D6510}" destId="{1E8F24AE-F4C9-49AE-B56B-4B730250AE93}" srcOrd="0" destOrd="0" parTransId="{4A5DD834-6B87-4EA8-9A6A-AD5A063574EB}" sibTransId="{6A8D3C50-8308-4503-B5DC-87A05AD01DAD}"/>
    <dgm:cxn modelId="{59CD8710-3841-44BA-8AD7-1CB65B5737AE}" srcId="{1E8F24AE-F4C9-49AE-B56B-4B730250AE93}" destId="{2D561CDC-3435-40D2-BA85-8FBD8743D8A9}" srcOrd="1" destOrd="0" parTransId="{270F3045-E1EC-4C39-B269-E435BA08A010}" sibTransId="{A2F5F3CB-62F0-495E-A231-00E009CE7C36}"/>
    <dgm:cxn modelId="{9C4E4ECC-CC2D-45B8-A7CA-7B61B030BA91}" type="presOf" srcId="{195C473E-0901-4DD5-9DEE-F8563F028AD0}" destId="{6A4F2C4A-71FF-4B31-99F5-7E5360096AE4}" srcOrd="0" destOrd="0" presId="urn:microsoft.com/office/officeart/2008/layout/LinedList"/>
    <dgm:cxn modelId="{D1202EE0-E6F4-4CC8-B4BB-6F24B29E5B44}" type="presOf" srcId="{2D561CDC-3435-40D2-BA85-8FBD8743D8A9}" destId="{60D1FFBB-C08B-4AC8-96AE-8F6F324D9E7A}" srcOrd="0" destOrd="0" presId="urn:microsoft.com/office/officeart/2008/layout/LinedList"/>
    <dgm:cxn modelId="{664C8CC5-94B3-464B-B3FC-DD296177BBCF}" type="presOf" srcId="{1E8F24AE-F4C9-49AE-B56B-4B730250AE93}" destId="{48067FF6-8FE6-4A2E-BE18-6B1EABB05C8B}" srcOrd="0" destOrd="0" presId="urn:microsoft.com/office/officeart/2008/layout/LinedList"/>
    <dgm:cxn modelId="{8833AF39-7E32-46FE-AB1F-B0BCE60AADF2}" srcId="{1E8F24AE-F4C9-49AE-B56B-4B730250AE93}" destId="{195C473E-0901-4DD5-9DEE-F8563F028AD0}" srcOrd="0" destOrd="0" parTransId="{2D4CABFB-F59C-4A1D-ACBC-2DF747F281D9}" sibTransId="{85A784D2-B256-4D19-965B-7C616026F1E1}"/>
    <dgm:cxn modelId="{58B7584A-71E6-42C6-8294-E20AA18D3602}" type="presOf" srcId="{630A12F1-594B-4A58-9D25-10D1D36D6510}" destId="{713469AC-5B38-4F10-B37F-E57DA2F40BD2}" srcOrd="0" destOrd="0" presId="urn:microsoft.com/office/officeart/2008/layout/LinedList"/>
    <dgm:cxn modelId="{2050C3B9-3A9E-405A-A049-390353014433}" type="presParOf" srcId="{713469AC-5B38-4F10-B37F-E57DA2F40BD2}" destId="{FE5EE9E1-5F2D-48E2-823F-C7561BDA4881}" srcOrd="0" destOrd="0" presId="urn:microsoft.com/office/officeart/2008/layout/LinedList"/>
    <dgm:cxn modelId="{CC9DDB60-A99F-4483-9FEF-C53557DC8852}" type="presParOf" srcId="{713469AC-5B38-4F10-B37F-E57DA2F40BD2}" destId="{AA181733-21E3-49A0-905D-397E0760EBA9}" srcOrd="1" destOrd="0" presId="urn:microsoft.com/office/officeart/2008/layout/LinedList"/>
    <dgm:cxn modelId="{69AA286C-84BC-4309-9E0B-CE883A7423FC}" type="presParOf" srcId="{AA181733-21E3-49A0-905D-397E0760EBA9}" destId="{48067FF6-8FE6-4A2E-BE18-6B1EABB05C8B}" srcOrd="0" destOrd="0" presId="urn:microsoft.com/office/officeart/2008/layout/LinedList"/>
    <dgm:cxn modelId="{81E31D19-B7AF-43DB-BC95-62812FA58C3B}" type="presParOf" srcId="{AA181733-21E3-49A0-905D-397E0760EBA9}" destId="{19BFD977-753E-4F49-B0DC-3138D54D1845}" srcOrd="1" destOrd="0" presId="urn:microsoft.com/office/officeart/2008/layout/LinedList"/>
    <dgm:cxn modelId="{1669750F-9366-4000-8481-8B934339FBC2}" type="presParOf" srcId="{19BFD977-753E-4F49-B0DC-3138D54D1845}" destId="{70845A8D-F020-4A8D-A8A9-97DA1FA0B657}" srcOrd="0" destOrd="0" presId="urn:microsoft.com/office/officeart/2008/layout/LinedList"/>
    <dgm:cxn modelId="{922E7AAE-AF2B-4C7A-902A-CD338345D4B0}" type="presParOf" srcId="{19BFD977-753E-4F49-B0DC-3138D54D1845}" destId="{38895D20-7C19-4230-B9A7-67EEF7583AE8}" srcOrd="1" destOrd="0" presId="urn:microsoft.com/office/officeart/2008/layout/LinedList"/>
    <dgm:cxn modelId="{56E2DB10-3720-4410-A5A4-4105CBFA5C95}" type="presParOf" srcId="{38895D20-7C19-4230-B9A7-67EEF7583AE8}" destId="{33C1531A-6B82-4B01-A362-9ED82EB885FA}" srcOrd="0" destOrd="0" presId="urn:microsoft.com/office/officeart/2008/layout/LinedList"/>
    <dgm:cxn modelId="{35882BB0-90AB-4746-8717-FDEF5F4F488F}" type="presParOf" srcId="{38895D20-7C19-4230-B9A7-67EEF7583AE8}" destId="{6A4F2C4A-71FF-4B31-99F5-7E5360096AE4}" srcOrd="1" destOrd="0" presId="urn:microsoft.com/office/officeart/2008/layout/LinedList"/>
    <dgm:cxn modelId="{664FF7BF-DA34-40FB-A234-AF1FB2248243}" type="presParOf" srcId="{38895D20-7C19-4230-B9A7-67EEF7583AE8}" destId="{840CD71C-E46A-4EED-91EC-F55313C2DD69}" srcOrd="2" destOrd="0" presId="urn:microsoft.com/office/officeart/2008/layout/LinedList"/>
    <dgm:cxn modelId="{F1CD6FC7-6301-4462-996B-D1B20AF0C630}" type="presParOf" srcId="{19BFD977-753E-4F49-B0DC-3138D54D1845}" destId="{492BB8CF-E56F-43B3-A211-53A47FEBDFC7}" srcOrd="2" destOrd="0" presId="urn:microsoft.com/office/officeart/2008/layout/LinedList"/>
    <dgm:cxn modelId="{9451EA7D-E27C-422B-9219-109039D0FFF9}" type="presParOf" srcId="{19BFD977-753E-4F49-B0DC-3138D54D1845}" destId="{1F3CA14A-AB7B-447F-BBAE-A91ACBC48AC9}" srcOrd="3" destOrd="0" presId="urn:microsoft.com/office/officeart/2008/layout/LinedList"/>
    <dgm:cxn modelId="{C987D1AE-6717-4A89-B008-0DACC6A1C793}" type="presParOf" srcId="{19BFD977-753E-4F49-B0DC-3138D54D1845}" destId="{F174F9EA-A647-4313-8FE7-5B72D302DF76}" srcOrd="4" destOrd="0" presId="urn:microsoft.com/office/officeart/2008/layout/LinedList"/>
    <dgm:cxn modelId="{2240D40B-F25A-4383-87E0-BB4B275FA148}" type="presParOf" srcId="{F174F9EA-A647-4313-8FE7-5B72D302DF76}" destId="{2B062BB1-FE92-418B-A225-FBE87F8199FC}" srcOrd="0" destOrd="0" presId="urn:microsoft.com/office/officeart/2008/layout/LinedList"/>
    <dgm:cxn modelId="{2D604375-69EA-4278-9AB3-8443427D8F1E}" type="presParOf" srcId="{F174F9EA-A647-4313-8FE7-5B72D302DF76}" destId="{60D1FFBB-C08B-4AC8-96AE-8F6F324D9E7A}" srcOrd="1" destOrd="0" presId="urn:microsoft.com/office/officeart/2008/layout/LinedList"/>
    <dgm:cxn modelId="{748E5C9E-39E6-4C0B-A24D-C0217BAEB5E6}" type="presParOf" srcId="{F174F9EA-A647-4313-8FE7-5B72D302DF76}" destId="{EA56DFFD-9332-4A50-B6D9-A46E7AF27820}" srcOrd="2" destOrd="0" presId="urn:microsoft.com/office/officeart/2008/layout/LinedList"/>
    <dgm:cxn modelId="{42A805B0-0C84-4FF3-A362-35C21C659CB1}" type="presParOf" srcId="{19BFD977-753E-4F49-B0DC-3138D54D1845}" destId="{4651337E-259B-4D02-92D8-15B01FD322BB}" srcOrd="5" destOrd="0" presId="urn:microsoft.com/office/officeart/2008/layout/LinedList"/>
    <dgm:cxn modelId="{547E3E8D-D5C3-4FCE-BBE5-AAE5B50B7EEE}" type="presParOf" srcId="{19BFD977-753E-4F49-B0DC-3138D54D1845}" destId="{9AFFE474-6423-4B46-B860-0705E198CAF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B86BAA5-596E-43BB-BC8A-165B71E2ADF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327FB8-3243-4355-A2EE-05A5AF122106}">
      <dgm:prSet phldrT="[文本]" custT="1"/>
      <dgm:spPr/>
      <dgm:t>
        <a:bodyPr/>
        <a:lstStyle/>
        <a:p>
          <a:r>
            <a:rPr lang="zh-CN" altLang="en-US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技术可行性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：路线合理性从原理上可保证，算路性能可提升</a:t>
          </a:r>
          <a:r>
            <a: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5~10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倍，从而可提升单机并发量和缩短用户的响应时间，极大改进用户体验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568A46-3D6F-4614-A7E1-0C70ABFDDB84}" type="parTrans" cxnId="{670A8070-BE36-465A-B335-7BC324F53275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29ECF0-3046-45BB-BAF4-B0053B2863B7}" type="sibTrans" cxnId="{670A8070-BE36-465A-B335-7BC324F53275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C252F7-FBFD-42FA-B8D2-805F05556865}">
      <dgm:prSet phldrT="[文本]" custT="1"/>
      <dgm:spPr/>
      <dgm:t>
        <a:bodyPr/>
        <a:lstStyle/>
        <a:p>
          <a:r>
            <a:rPr lang="zh-CN" altLang="en-US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开发效率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：开源代码节省了开发时间，完全掌握代码细节还需要花费很多精力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90BF9-5758-4292-84AD-B97ED8393A36}" type="parTrans" cxnId="{47605175-BBDB-4FEE-926F-4D835F8B6E32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3A998C-01F7-4C3E-95F8-CE50925CF584}" type="sibTrans" cxnId="{47605175-BBDB-4FEE-926F-4D835F8B6E32}">
      <dgm:prSet/>
      <dgm:spPr/>
      <dgm:t>
        <a:bodyPr/>
        <a:lstStyle/>
        <a:p>
          <a:endParaRPr lang="zh-CN" altLang="en-US" sz="1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397629-40D3-4D07-8596-FE146587AAB2}">
      <dgm:prSet phldrT="[文本]" custT="1"/>
      <dgm:spPr/>
      <dgm:t>
        <a:bodyPr/>
        <a:lstStyle/>
        <a:p>
          <a:r>
            <a:rPr lang="zh-CN" altLang="en-US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路线特性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：多路线、交规、时间推演等特性还需要探索解决方案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1EC440-005B-4231-B580-49DDC4F97CDA}" type="parTrans" cxnId="{F1DEDCF0-B662-44D2-802E-34288D11ED1B}">
      <dgm:prSet/>
      <dgm:spPr/>
      <dgm:t>
        <a:bodyPr/>
        <a:lstStyle/>
        <a:p>
          <a:endParaRPr lang="zh-CN" altLang="en-US" sz="1000"/>
        </a:p>
      </dgm:t>
    </dgm:pt>
    <dgm:pt modelId="{34A86BCE-B03F-48DE-A4DE-AB2A50324A14}" type="sibTrans" cxnId="{F1DEDCF0-B662-44D2-802E-34288D11ED1B}">
      <dgm:prSet/>
      <dgm:spPr/>
      <dgm:t>
        <a:bodyPr/>
        <a:lstStyle/>
        <a:p>
          <a:endParaRPr lang="zh-CN" altLang="en-US" sz="1000"/>
        </a:p>
      </dgm:t>
    </dgm:pt>
    <dgm:pt modelId="{CC382C62-6256-438E-96FE-E7F0A07E3EE1}">
      <dgm:prSet phldrT="[文本]" custT="1"/>
      <dgm:spPr/>
      <dgm:t>
        <a:bodyPr/>
        <a:lstStyle/>
        <a:p>
          <a:r>
            <a:rPr lang="zh-CN" altLang="en-US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数据编译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：需高性能服务器支持</a:t>
          </a:r>
          <a:r>
            <a: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数据编译，动态编译架构需探索解决方案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367B45-BDD8-4FBF-8E3A-0E8C5E7ED102}" type="parTrans" cxnId="{A647C0E3-1BFA-4C52-9B05-F3AB1E70D029}">
      <dgm:prSet/>
      <dgm:spPr/>
      <dgm:t>
        <a:bodyPr/>
        <a:lstStyle/>
        <a:p>
          <a:endParaRPr lang="zh-CN" altLang="en-US" sz="1000"/>
        </a:p>
      </dgm:t>
    </dgm:pt>
    <dgm:pt modelId="{5AEAC1D2-2E81-4CA2-A079-36A8EEB3DDE2}" type="sibTrans" cxnId="{A647C0E3-1BFA-4C52-9B05-F3AB1E70D029}">
      <dgm:prSet/>
      <dgm:spPr/>
      <dgm:t>
        <a:bodyPr/>
        <a:lstStyle/>
        <a:p>
          <a:endParaRPr lang="zh-CN" altLang="en-US" sz="1000"/>
        </a:p>
      </dgm:t>
    </dgm:pt>
    <dgm:pt modelId="{2EDCB917-619B-4BE6-896B-0C91CFEB3F92}">
      <dgm:prSet phldrT="[文本]" custT="1"/>
      <dgm:spPr/>
      <dgm:t>
        <a:bodyPr/>
        <a:lstStyle/>
        <a:p>
          <a:r>
            <a:rPr lang="zh-CN" altLang="en-US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服务器资源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：线上算路服务单机内存消耗增大，预计需额外增加</a:t>
          </a:r>
          <a:r>
            <a: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20G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以上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AF5767-BA60-46D0-8944-EF8603E6CE8A}" type="parTrans" cxnId="{F7AA1D9A-FC61-4718-88FD-FDF9DD50F1B2}">
      <dgm:prSet/>
      <dgm:spPr/>
      <dgm:t>
        <a:bodyPr/>
        <a:lstStyle/>
        <a:p>
          <a:endParaRPr lang="zh-CN" altLang="en-US" sz="1000"/>
        </a:p>
      </dgm:t>
    </dgm:pt>
    <dgm:pt modelId="{F0E32C04-232E-4C4B-9273-1AC1790102FE}" type="sibTrans" cxnId="{F7AA1D9A-FC61-4718-88FD-FDF9DD50F1B2}">
      <dgm:prSet/>
      <dgm:spPr/>
      <dgm:t>
        <a:bodyPr/>
        <a:lstStyle/>
        <a:p>
          <a:endParaRPr lang="zh-CN" altLang="en-US" sz="1000"/>
        </a:p>
      </dgm:t>
    </dgm:pt>
    <dgm:pt modelId="{2A7FCBC9-186E-4414-BE93-9467205D3A2A}">
      <dgm:prSet phldrT="[文本]" custT="1"/>
      <dgm:spPr/>
      <dgm:t>
        <a:bodyPr/>
        <a:lstStyle/>
        <a:p>
          <a:r>
            <a:rPr lang="zh-CN" altLang="en-US" sz="10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运行效率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个输入文件和</a:t>
          </a:r>
          <a:r>
            <a: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个输出文件为文本格式，全国数据加载过程耗时很长，需按照二进制格式管理</a:t>
          </a:r>
          <a:endParaRPr lang="zh-CN" altLang="en-US" sz="1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31D0FC-B9D5-4E5C-87CB-CE73E2BE012A}" type="parTrans" cxnId="{D0C5461B-96FB-4925-AE93-FC7BAE772824}">
      <dgm:prSet/>
      <dgm:spPr/>
      <dgm:t>
        <a:bodyPr/>
        <a:lstStyle/>
        <a:p>
          <a:endParaRPr lang="zh-CN" altLang="en-US"/>
        </a:p>
      </dgm:t>
    </dgm:pt>
    <dgm:pt modelId="{4AFF7C1F-5845-4F77-9F1F-8EF460CB7E59}" type="sibTrans" cxnId="{D0C5461B-96FB-4925-AE93-FC7BAE772824}">
      <dgm:prSet/>
      <dgm:spPr/>
      <dgm:t>
        <a:bodyPr/>
        <a:lstStyle/>
        <a:p>
          <a:endParaRPr lang="zh-CN" altLang="en-US"/>
        </a:p>
      </dgm:t>
    </dgm:pt>
    <dgm:pt modelId="{DB2EBC2D-900F-44AB-8A68-CABC6D1D5DCB}" type="pres">
      <dgm:prSet presAssocID="{7B86BAA5-596E-43BB-BC8A-165B71E2ADF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8CB715-2560-46B2-899A-265EBDEE72D1}" type="pres">
      <dgm:prSet presAssocID="{21327FB8-3243-4355-A2EE-05A5AF122106}" presName="parentLin" presStyleCnt="0"/>
      <dgm:spPr/>
    </dgm:pt>
    <dgm:pt modelId="{9A302B5C-BF9B-4098-963B-CDE00A0C1E23}" type="pres">
      <dgm:prSet presAssocID="{21327FB8-3243-4355-A2EE-05A5AF122106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9CFA6420-3199-4626-BD4C-6F01734F3E10}" type="pres">
      <dgm:prSet presAssocID="{21327FB8-3243-4355-A2EE-05A5AF122106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E49C07-B41D-4084-9405-F08A7468D285}" type="pres">
      <dgm:prSet presAssocID="{21327FB8-3243-4355-A2EE-05A5AF122106}" presName="negativeSpace" presStyleCnt="0"/>
      <dgm:spPr/>
    </dgm:pt>
    <dgm:pt modelId="{1EDA531B-38ED-4F36-AFF3-814F6FEA0D2E}" type="pres">
      <dgm:prSet presAssocID="{21327FB8-3243-4355-A2EE-05A5AF122106}" presName="childText" presStyleLbl="conFgAcc1" presStyleIdx="0" presStyleCnt="6">
        <dgm:presLayoutVars>
          <dgm:bulletEnabled val="1"/>
        </dgm:presLayoutVars>
      </dgm:prSet>
      <dgm:spPr/>
    </dgm:pt>
    <dgm:pt modelId="{3CDFCD5C-2D2D-4819-99ED-36E2C8E9FC95}" type="pres">
      <dgm:prSet presAssocID="{7629ECF0-3046-45BB-BAF4-B0053B2863B7}" presName="spaceBetweenRectangles" presStyleCnt="0"/>
      <dgm:spPr/>
    </dgm:pt>
    <dgm:pt modelId="{3D9747E3-018B-4DB6-8BC1-6E9BC4486D1C}" type="pres">
      <dgm:prSet presAssocID="{B9C252F7-FBFD-42FA-B8D2-805F05556865}" presName="parentLin" presStyleCnt="0"/>
      <dgm:spPr/>
    </dgm:pt>
    <dgm:pt modelId="{E186A580-20A9-463D-8227-6228752C1E88}" type="pres">
      <dgm:prSet presAssocID="{B9C252F7-FBFD-42FA-B8D2-805F05556865}" presName="parentLeftMargin" presStyleLbl="node1" presStyleIdx="0" presStyleCnt="6"/>
      <dgm:spPr/>
      <dgm:t>
        <a:bodyPr/>
        <a:lstStyle/>
        <a:p>
          <a:endParaRPr lang="zh-CN" altLang="en-US"/>
        </a:p>
      </dgm:t>
    </dgm:pt>
    <dgm:pt modelId="{4EAAF891-A0C6-4B16-8B26-64EE9075217E}" type="pres">
      <dgm:prSet presAssocID="{B9C252F7-FBFD-42FA-B8D2-805F05556865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ABE40B3-AE02-4ACD-BC27-999912B8FA7B}" type="pres">
      <dgm:prSet presAssocID="{B9C252F7-FBFD-42FA-B8D2-805F05556865}" presName="negativeSpace" presStyleCnt="0"/>
      <dgm:spPr/>
    </dgm:pt>
    <dgm:pt modelId="{D4B2573A-9AC3-4F9D-BCA8-CB3B69EBFF6B}" type="pres">
      <dgm:prSet presAssocID="{B9C252F7-FBFD-42FA-B8D2-805F05556865}" presName="childText" presStyleLbl="conFgAcc1" presStyleIdx="1" presStyleCnt="6">
        <dgm:presLayoutVars>
          <dgm:bulletEnabled val="1"/>
        </dgm:presLayoutVars>
      </dgm:prSet>
      <dgm:spPr/>
    </dgm:pt>
    <dgm:pt modelId="{D55EF0CB-4E98-4096-BD8D-1DCCF2C1553F}" type="pres">
      <dgm:prSet presAssocID="{423A998C-01F7-4C3E-95F8-CE50925CF584}" presName="spaceBetweenRectangles" presStyleCnt="0"/>
      <dgm:spPr/>
    </dgm:pt>
    <dgm:pt modelId="{1703E7E0-F97A-401A-80FC-F4EC21913012}" type="pres">
      <dgm:prSet presAssocID="{2A7FCBC9-186E-4414-BE93-9467205D3A2A}" presName="parentLin" presStyleCnt="0"/>
      <dgm:spPr/>
    </dgm:pt>
    <dgm:pt modelId="{FEF2CCA1-C3B2-4BE8-8C6E-C5D3F02E1872}" type="pres">
      <dgm:prSet presAssocID="{2A7FCBC9-186E-4414-BE93-9467205D3A2A}" presName="parentLeftMargin" presStyleLbl="node1" presStyleIdx="1" presStyleCnt="6"/>
      <dgm:spPr/>
      <dgm:t>
        <a:bodyPr/>
        <a:lstStyle/>
        <a:p>
          <a:endParaRPr lang="zh-CN" altLang="en-US"/>
        </a:p>
      </dgm:t>
    </dgm:pt>
    <dgm:pt modelId="{97DE6CF8-B674-40F0-94B9-7092EC104372}" type="pres">
      <dgm:prSet presAssocID="{2A7FCBC9-186E-4414-BE93-9467205D3A2A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A5334-7110-4BD4-B245-1E83F3F306A9}" type="pres">
      <dgm:prSet presAssocID="{2A7FCBC9-186E-4414-BE93-9467205D3A2A}" presName="negativeSpace" presStyleCnt="0"/>
      <dgm:spPr/>
    </dgm:pt>
    <dgm:pt modelId="{6E01AD77-4910-475A-9C94-FD304BFA488D}" type="pres">
      <dgm:prSet presAssocID="{2A7FCBC9-186E-4414-BE93-9467205D3A2A}" presName="childText" presStyleLbl="conFgAcc1" presStyleIdx="2" presStyleCnt="6">
        <dgm:presLayoutVars>
          <dgm:bulletEnabled val="1"/>
        </dgm:presLayoutVars>
      </dgm:prSet>
      <dgm:spPr/>
    </dgm:pt>
    <dgm:pt modelId="{4E782247-F7F3-427A-BCA6-CF7EEF2BCFD8}" type="pres">
      <dgm:prSet presAssocID="{4AFF7C1F-5845-4F77-9F1F-8EF460CB7E59}" presName="spaceBetweenRectangles" presStyleCnt="0"/>
      <dgm:spPr/>
    </dgm:pt>
    <dgm:pt modelId="{31325774-A825-4062-9B4E-12DBEEEFB1FB}" type="pres">
      <dgm:prSet presAssocID="{93397629-40D3-4D07-8596-FE146587AAB2}" presName="parentLin" presStyleCnt="0"/>
      <dgm:spPr/>
    </dgm:pt>
    <dgm:pt modelId="{1004A295-6B73-4638-A548-52A9FBA5DC06}" type="pres">
      <dgm:prSet presAssocID="{93397629-40D3-4D07-8596-FE146587AAB2}" presName="parentLeftMargin" presStyleLbl="node1" presStyleIdx="2" presStyleCnt="6"/>
      <dgm:spPr/>
      <dgm:t>
        <a:bodyPr/>
        <a:lstStyle/>
        <a:p>
          <a:endParaRPr lang="zh-CN" altLang="en-US"/>
        </a:p>
      </dgm:t>
    </dgm:pt>
    <dgm:pt modelId="{CE62CCE8-A41A-4D4D-B52A-011A50FB6C5A}" type="pres">
      <dgm:prSet presAssocID="{93397629-40D3-4D07-8596-FE146587AAB2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CDF66E-FFF6-4855-8C6B-E28D0383D9AE}" type="pres">
      <dgm:prSet presAssocID="{93397629-40D3-4D07-8596-FE146587AAB2}" presName="negativeSpace" presStyleCnt="0"/>
      <dgm:spPr/>
    </dgm:pt>
    <dgm:pt modelId="{AE5BC7AD-542C-426B-AB6C-4DEFF0D41C77}" type="pres">
      <dgm:prSet presAssocID="{93397629-40D3-4D07-8596-FE146587AAB2}" presName="childText" presStyleLbl="conFgAcc1" presStyleIdx="3" presStyleCnt="6">
        <dgm:presLayoutVars>
          <dgm:bulletEnabled val="1"/>
        </dgm:presLayoutVars>
      </dgm:prSet>
      <dgm:spPr/>
    </dgm:pt>
    <dgm:pt modelId="{EC9FD2F5-63F7-47AC-9BFB-744BA72816EA}" type="pres">
      <dgm:prSet presAssocID="{34A86BCE-B03F-48DE-A4DE-AB2A50324A14}" presName="spaceBetweenRectangles" presStyleCnt="0"/>
      <dgm:spPr/>
    </dgm:pt>
    <dgm:pt modelId="{655395AA-067F-4D9E-9875-179E5A5C5A63}" type="pres">
      <dgm:prSet presAssocID="{CC382C62-6256-438E-96FE-E7F0A07E3EE1}" presName="parentLin" presStyleCnt="0"/>
      <dgm:spPr/>
    </dgm:pt>
    <dgm:pt modelId="{D86615E6-B990-41FE-8D22-9F52F3AF64FD}" type="pres">
      <dgm:prSet presAssocID="{CC382C62-6256-438E-96FE-E7F0A07E3EE1}" presName="parentLeftMargin" presStyleLbl="node1" presStyleIdx="3" presStyleCnt="6"/>
      <dgm:spPr/>
      <dgm:t>
        <a:bodyPr/>
        <a:lstStyle/>
        <a:p>
          <a:endParaRPr lang="zh-CN" altLang="en-US"/>
        </a:p>
      </dgm:t>
    </dgm:pt>
    <dgm:pt modelId="{422CBBE0-6D79-4C7D-AE7A-9E15D5C8A0DB}" type="pres">
      <dgm:prSet presAssocID="{CC382C62-6256-438E-96FE-E7F0A07E3EE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97FC21-9BF6-4EA3-9880-D8F148DD1A48}" type="pres">
      <dgm:prSet presAssocID="{CC382C62-6256-438E-96FE-E7F0A07E3EE1}" presName="negativeSpace" presStyleCnt="0"/>
      <dgm:spPr/>
    </dgm:pt>
    <dgm:pt modelId="{711B158F-24CB-44E2-ACBA-42F3DAFD065D}" type="pres">
      <dgm:prSet presAssocID="{CC382C62-6256-438E-96FE-E7F0A07E3EE1}" presName="childText" presStyleLbl="conFgAcc1" presStyleIdx="4" presStyleCnt="6">
        <dgm:presLayoutVars>
          <dgm:bulletEnabled val="1"/>
        </dgm:presLayoutVars>
      </dgm:prSet>
      <dgm:spPr/>
    </dgm:pt>
    <dgm:pt modelId="{1B3B9050-078D-4523-A2C3-25528B681729}" type="pres">
      <dgm:prSet presAssocID="{5AEAC1D2-2E81-4CA2-A079-36A8EEB3DDE2}" presName="spaceBetweenRectangles" presStyleCnt="0"/>
      <dgm:spPr/>
    </dgm:pt>
    <dgm:pt modelId="{10DDBBBF-9C4F-4415-B9C8-EADA20291E89}" type="pres">
      <dgm:prSet presAssocID="{2EDCB917-619B-4BE6-896B-0C91CFEB3F92}" presName="parentLin" presStyleCnt="0"/>
      <dgm:spPr/>
    </dgm:pt>
    <dgm:pt modelId="{B4C81734-4339-46DC-A28C-5123FE8DA34D}" type="pres">
      <dgm:prSet presAssocID="{2EDCB917-619B-4BE6-896B-0C91CFEB3F92}" presName="parentLeftMargin" presStyleLbl="node1" presStyleIdx="4" presStyleCnt="6"/>
      <dgm:spPr/>
      <dgm:t>
        <a:bodyPr/>
        <a:lstStyle/>
        <a:p>
          <a:endParaRPr lang="zh-CN" altLang="en-US"/>
        </a:p>
      </dgm:t>
    </dgm:pt>
    <dgm:pt modelId="{054C5EAB-80A0-44A7-9AAD-E501FB0A25F9}" type="pres">
      <dgm:prSet presAssocID="{2EDCB917-619B-4BE6-896B-0C91CFEB3F92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80760E-D076-4CF9-AE67-374E035DBF1D}" type="pres">
      <dgm:prSet presAssocID="{2EDCB917-619B-4BE6-896B-0C91CFEB3F92}" presName="negativeSpace" presStyleCnt="0"/>
      <dgm:spPr/>
    </dgm:pt>
    <dgm:pt modelId="{DCD2C8C8-2379-4B0E-93B2-7B6A11DC7F96}" type="pres">
      <dgm:prSet presAssocID="{2EDCB917-619B-4BE6-896B-0C91CFEB3F92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0C5461B-96FB-4925-AE93-FC7BAE772824}" srcId="{7B86BAA5-596E-43BB-BC8A-165B71E2ADF3}" destId="{2A7FCBC9-186E-4414-BE93-9467205D3A2A}" srcOrd="2" destOrd="0" parTransId="{E231D0FC-B9D5-4E5C-87CB-CE73E2BE012A}" sibTransId="{4AFF7C1F-5845-4F77-9F1F-8EF460CB7E59}"/>
    <dgm:cxn modelId="{A647C0E3-1BFA-4C52-9B05-F3AB1E70D029}" srcId="{7B86BAA5-596E-43BB-BC8A-165B71E2ADF3}" destId="{CC382C62-6256-438E-96FE-E7F0A07E3EE1}" srcOrd="4" destOrd="0" parTransId="{00367B45-BDD8-4FBF-8E3A-0E8C5E7ED102}" sibTransId="{5AEAC1D2-2E81-4CA2-A079-36A8EEB3DDE2}"/>
    <dgm:cxn modelId="{D0D61900-989F-4B17-AFFD-3092179E7D72}" type="presOf" srcId="{2A7FCBC9-186E-4414-BE93-9467205D3A2A}" destId="{FEF2CCA1-C3B2-4BE8-8C6E-C5D3F02E1872}" srcOrd="0" destOrd="0" presId="urn:microsoft.com/office/officeart/2005/8/layout/list1"/>
    <dgm:cxn modelId="{15E5D3F7-F599-4CB7-95A5-5F678670841D}" type="presOf" srcId="{CC382C62-6256-438E-96FE-E7F0A07E3EE1}" destId="{422CBBE0-6D79-4C7D-AE7A-9E15D5C8A0DB}" srcOrd="1" destOrd="0" presId="urn:microsoft.com/office/officeart/2005/8/layout/list1"/>
    <dgm:cxn modelId="{E788CFF0-C3FE-427F-96E5-749A141B3B14}" type="presOf" srcId="{2EDCB917-619B-4BE6-896B-0C91CFEB3F92}" destId="{054C5EAB-80A0-44A7-9AAD-E501FB0A25F9}" srcOrd="1" destOrd="0" presId="urn:microsoft.com/office/officeart/2005/8/layout/list1"/>
    <dgm:cxn modelId="{1DA26FB8-9F99-414E-977C-27C4924604FD}" type="presOf" srcId="{B9C252F7-FBFD-42FA-B8D2-805F05556865}" destId="{E186A580-20A9-463D-8227-6228752C1E88}" srcOrd="0" destOrd="0" presId="urn:microsoft.com/office/officeart/2005/8/layout/list1"/>
    <dgm:cxn modelId="{8B28FD42-4B28-48A3-892D-26C9492FA544}" type="presOf" srcId="{93397629-40D3-4D07-8596-FE146587AAB2}" destId="{1004A295-6B73-4638-A548-52A9FBA5DC06}" srcOrd="0" destOrd="0" presId="urn:microsoft.com/office/officeart/2005/8/layout/list1"/>
    <dgm:cxn modelId="{8C8D9DE2-475D-4611-AE96-16A924F661BA}" type="presOf" srcId="{B9C252F7-FBFD-42FA-B8D2-805F05556865}" destId="{4EAAF891-A0C6-4B16-8B26-64EE9075217E}" srcOrd="1" destOrd="0" presId="urn:microsoft.com/office/officeart/2005/8/layout/list1"/>
    <dgm:cxn modelId="{ADF8E73F-83A6-4C18-8CF9-DA3FFBD8A0AF}" type="presOf" srcId="{7B86BAA5-596E-43BB-BC8A-165B71E2ADF3}" destId="{DB2EBC2D-900F-44AB-8A68-CABC6D1D5DCB}" srcOrd="0" destOrd="0" presId="urn:microsoft.com/office/officeart/2005/8/layout/list1"/>
    <dgm:cxn modelId="{670A8070-BE36-465A-B335-7BC324F53275}" srcId="{7B86BAA5-596E-43BB-BC8A-165B71E2ADF3}" destId="{21327FB8-3243-4355-A2EE-05A5AF122106}" srcOrd="0" destOrd="0" parTransId="{0C568A46-3D6F-4614-A7E1-0C70ABFDDB84}" sibTransId="{7629ECF0-3046-45BB-BAF4-B0053B2863B7}"/>
    <dgm:cxn modelId="{3C8F52D2-E23F-4EAC-BF5B-C1C1FE814717}" type="presOf" srcId="{2A7FCBC9-186E-4414-BE93-9467205D3A2A}" destId="{97DE6CF8-B674-40F0-94B9-7092EC104372}" srcOrd="1" destOrd="0" presId="urn:microsoft.com/office/officeart/2005/8/layout/list1"/>
    <dgm:cxn modelId="{F7AA1D9A-FC61-4718-88FD-FDF9DD50F1B2}" srcId="{7B86BAA5-596E-43BB-BC8A-165B71E2ADF3}" destId="{2EDCB917-619B-4BE6-896B-0C91CFEB3F92}" srcOrd="5" destOrd="0" parTransId="{08AF5767-BA60-46D0-8944-EF8603E6CE8A}" sibTransId="{F0E32C04-232E-4C4B-9273-1AC1790102FE}"/>
    <dgm:cxn modelId="{47605175-BBDB-4FEE-926F-4D835F8B6E32}" srcId="{7B86BAA5-596E-43BB-BC8A-165B71E2ADF3}" destId="{B9C252F7-FBFD-42FA-B8D2-805F05556865}" srcOrd="1" destOrd="0" parTransId="{33690BF9-5758-4292-84AD-B97ED8393A36}" sibTransId="{423A998C-01F7-4C3E-95F8-CE50925CF584}"/>
    <dgm:cxn modelId="{C2EA76D4-2747-4D9D-99FF-7D082E9B6D0B}" type="presOf" srcId="{21327FB8-3243-4355-A2EE-05A5AF122106}" destId="{9CFA6420-3199-4626-BD4C-6F01734F3E10}" srcOrd="1" destOrd="0" presId="urn:microsoft.com/office/officeart/2005/8/layout/list1"/>
    <dgm:cxn modelId="{AC6D51BD-2369-4142-9080-237036424DCF}" type="presOf" srcId="{21327FB8-3243-4355-A2EE-05A5AF122106}" destId="{9A302B5C-BF9B-4098-963B-CDE00A0C1E23}" srcOrd="0" destOrd="0" presId="urn:microsoft.com/office/officeart/2005/8/layout/list1"/>
    <dgm:cxn modelId="{5027AB14-0F50-4A91-9A1E-F33ED6ABF803}" type="presOf" srcId="{2EDCB917-619B-4BE6-896B-0C91CFEB3F92}" destId="{B4C81734-4339-46DC-A28C-5123FE8DA34D}" srcOrd="0" destOrd="0" presId="urn:microsoft.com/office/officeart/2005/8/layout/list1"/>
    <dgm:cxn modelId="{F1DEDCF0-B662-44D2-802E-34288D11ED1B}" srcId="{7B86BAA5-596E-43BB-BC8A-165B71E2ADF3}" destId="{93397629-40D3-4D07-8596-FE146587AAB2}" srcOrd="3" destOrd="0" parTransId="{4D1EC440-005B-4231-B580-49DDC4F97CDA}" sibTransId="{34A86BCE-B03F-48DE-A4DE-AB2A50324A14}"/>
    <dgm:cxn modelId="{DC5A1602-BE6E-4E96-9C71-1386F5A58519}" type="presOf" srcId="{CC382C62-6256-438E-96FE-E7F0A07E3EE1}" destId="{D86615E6-B990-41FE-8D22-9F52F3AF64FD}" srcOrd="0" destOrd="0" presId="urn:microsoft.com/office/officeart/2005/8/layout/list1"/>
    <dgm:cxn modelId="{23B7FD63-9CBD-43D6-92CA-0A9B54FE5A8C}" type="presOf" srcId="{93397629-40D3-4D07-8596-FE146587AAB2}" destId="{CE62CCE8-A41A-4D4D-B52A-011A50FB6C5A}" srcOrd="1" destOrd="0" presId="urn:microsoft.com/office/officeart/2005/8/layout/list1"/>
    <dgm:cxn modelId="{B276C57B-1F01-48F4-8BF7-75E9B9A68984}" type="presParOf" srcId="{DB2EBC2D-900F-44AB-8A68-CABC6D1D5DCB}" destId="{298CB715-2560-46B2-899A-265EBDEE72D1}" srcOrd="0" destOrd="0" presId="urn:microsoft.com/office/officeart/2005/8/layout/list1"/>
    <dgm:cxn modelId="{E2C8D543-D088-4EA1-92C6-52C5D52ABD67}" type="presParOf" srcId="{298CB715-2560-46B2-899A-265EBDEE72D1}" destId="{9A302B5C-BF9B-4098-963B-CDE00A0C1E23}" srcOrd="0" destOrd="0" presId="urn:microsoft.com/office/officeart/2005/8/layout/list1"/>
    <dgm:cxn modelId="{3A2A9CD4-8D9F-4A39-B0AB-45A460C40955}" type="presParOf" srcId="{298CB715-2560-46B2-899A-265EBDEE72D1}" destId="{9CFA6420-3199-4626-BD4C-6F01734F3E10}" srcOrd="1" destOrd="0" presId="urn:microsoft.com/office/officeart/2005/8/layout/list1"/>
    <dgm:cxn modelId="{1C006880-EC09-4CD4-B9E8-536A3FFDF955}" type="presParOf" srcId="{DB2EBC2D-900F-44AB-8A68-CABC6D1D5DCB}" destId="{8CE49C07-B41D-4084-9405-F08A7468D285}" srcOrd="1" destOrd="0" presId="urn:microsoft.com/office/officeart/2005/8/layout/list1"/>
    <dgm:cxn modelId="{F8143392-125E-45B1-B7C7-D9B3EC8674D4}" type="presParOf" srcId="{DB2EBC2D-900F-44AB-8A68-CABC6D1D5DCB}" destId="{1EDA531B-38ED-4F36-AFF3-814F6FEA0D2E}" srcOrd="2" destOrd="0" presId="urn:microsoft.com/office/officeart/2005/8/layout/list1"/>
    <dgm:cxn modelId="{C2BB0AC5-7551-47A3-963A-339ED5E8CFB1}" type="presParOf" srcId="{DB2EBC2D-900F-44AB-8A68-CABC6D1D5DCB}" destId="{3CDFCD5C-2D2D-4819-99ED-36E2C8E9FC95}" srcOrd="3" destOrd="0" presId="urn:microsoft.com/office/officeart/2005/8/layout/list1"/>
    <dgm:cxn modelId="{9D72DDFE-84DF-4560-9E03-A6F32A628816}" type="presParOf" srcId="{DB2EBC2D-900F-44AB-8A68-CABC6D1D5DCB}" destId="{3D9747E3-018B-4DB6-8BC1-6E9BC4486D1C}" srcOrd="4" destOrd="0" presId="urn:microsoft.com/office/officeart/2005/8/layout/list1"/>
    <dgm:cxn modelId="{D9168D46-A0C4-4CE0-A2DB-EB67BE5C5CF9}" type="presParOf" srcId="{3D9747E3-018B-4DB6-8BC1-6E9BC4486D1C}" destId="{E186A580-20A9-463D-8227-6228752C1E88}" srcOrd="0" destOrd="0" presId="urn:microsoft.com/office/officeart/2005/8/layout/list1"/>
    <dgm:cxn modelId="{08CC1C67-2D01-4F27-A33A-E764E6A6340B}" type="presParOf" srcId="{3D9747E3-018B-4DB6-8BC1-6E9BC4486D1C}" destId="{4EAAF891-A0C6-4B16-8B26-64EE9075217E}" srcOrd="1" destOrd="0" presId="urn:microsoft.com/office/officeart/2005/8/layout/list1"/>
    <dgm:cxn modelId="{89AD4CBA-1E4D-4310-AC32-D2BDFDB003D5}" type="presParOf" srcId="{DB2EBC2D-900F-44AB-8A68-CABC6D1D5DCB}" destId="{0ABE40B3-AE02-4ACD-BC27-999912B8FA7B}" srcOrd="5" destOrd="0" presId="urn:microsoft.com/office/officeart/2005/8/layout/list1"/>
    <dgm:cxn modelId="{C236DDD3-43CD-4700-96A4-3243D7C2D387}" type="presParOf" srcId="{DB2EBC2D-900F-44AB-8A68-CABC6D1D5DCB}" destId="{D4B2573A-9AC3-4F9D-BCA8-CB3B69EBFF6B}" srcOrd="6" destOrd="0" presId="urn:microsoft.com/office/officeart/2005/8/layout/list1"/>
    <dgm:cxn modelId="{D5ED1900-1F41-4E3E-A7F0-7A83F91F1383}" type="presParOf" srcId="{DB2EBC2D-900F-44AB-8A68-CABC6D1D5DCB}" destId="{D55EF0CB-4E98-4096-BD8D-1DCCF2C1553F}" srcOrd="7" destOrd="0" presId="urn:microsoft.com/office/officeart/2005/8/layout/list1"/>
    <dgm:cxn modelId="{9E544C6C-2AF1-42BE-A688-4AB31D7D6535}" type="presParOf" srcId="{DB2EBC2D-900F-44AB-8A68-CABC6D1D5DCB}" destId="{1703E7E0-F97A-401A-80FC-F4EC21913012}" srcOrd="8" destOrd="0" presId="urn:microsoft.com/office/officeart/2005/8/layout/list1"/>
    <dgm:cxn modelId="{A7698BCE-9380-44C0-A681-9BEF69FEA50F}" type="presParOf" srcId="{1703E7E0-F97A-401A-80FC-F4EC21913012}" destId="{FEF2CCA1-C3B2-4BE8-8C6E-C5D3F02E1872}" srcOrd="0" destOrd="0" presId="urn:microsoft.com/office/officeart/2005/8/layout/list1"/>
    <dgm:cxn modelId="{34AD9704-7154-4B31-998E-7FABDF35AC97}" type="presParOf" srcId="{1703E7E0-F97A-401A-80FC-F4EC21913012}" destId="{97DE6CF8-B674-40F0-94B9-7092EC104372}" srcOrd="1" destOrd="0" presId="urn:microsoft.com/office/officeart/2005/8/layout/list1"/>
    <dgm:cxn modelId="{91AD62DE-D428-4A58-A484-CD2150761EE2}" type="presParOf" srcId="{DB2EBC2D-900F-44AB-8A68-CABC6D1D5DCB}" destId="{CC4A5334-7110-4BD4-B245-1E83F3F306A9}" srcOrd="9" destOrd="0" presId="urn:microsoft.com/office/officeart/2005/8/layout/list1"/>
    <dgm:cxn modelId="{0874B275-C371-472C-AF01-E672DE2F4F52}" type="presParOf" srcId="{DB2EBC2D-900F-44AB-8A68-CABC6D1D5DCB}" destId="{6E01AD77-4910-475A-9C94-FD304BFA488D}" srcOrd="10" destOrd="0" presId="urn:microsoft.com/office/officeart/2005/8/layout/list1"/>
    <dgm:cxn modelId="{3B6230C0-C998-4E04-A4A0-4050A1C27906}" type="presParOf" srcId="{DB2EBC2D-900F-44AB-8A68-CABC6D1D5DCB}" destId="{4E782247-F7F3-427A-BCA6-CF7EEF2BCFD8}" srcOrd="11" destOrd="0" presId="urn:microsoft.com/office/officeart/2005/8/layout/list1"/>
    <dgm:cxn modelId="{AC0AB688-A517-4130-885E-283FF78890F5}" type="presParOf" srcId="{DB2EBC2D-900F-44AB-8A68-CABC6D1D5DCB}" destId="{31325774-A825-4062-9B4E-12DBEEEFB1FB}" srcOrd="12" destOrd="0" presId="urn:microsoft.com/office/officeart/2005/8/layout/list1"/>
    <dgm:cxn modelId="{A2F0D004-F76B-4778-B038-F659D1645CE2}" type="presParOf" srcId="{31325774-A825-4062-9B4E-12DBEEEFB1FB}" destId="{1004A295-6B73-4638-A548-52A9FBA5DC06}" srcOrd="0" destOrd="0" presId="urn:microsoft.com/office/officeart/2005/8/layout/list1"/>
    <dgm:cxn modelId="{116987B4-65BE-4AAC-9366-4AB2337C2BF1}" type="presParOf" srcId="{31325774-A825-4062-9B4E-12DBEEEFB1FB}" destId="{CE62CCE8-A41A-4D4D-B52A-011A50FB6C5A}" srcOrd="1" destOrd="0" presId="urn:microsoft.com/office/officeart/2005/8/layout/list1"/>
    <dgm:cxn modelId="{A6193FB1-DDD9-4DB1-9870-DB75C1DEC55D}" type="presParOf" srcId="{DB2EBC2D-900F-44AB-8A68-CABC6D1D5DCB}" destId="{67CDF66E-FFF6-4855-8C6B-E28D0383D9AE}" srcOrd="13" destOrd="0" presId="urn:microsoft.com/office/officeart/2005/8/layout/list1"/>
    <dgm:cxn modelId="{7F473577-79B8-42FC-8B9C-115B46449905}" type="presParOf" srcId="{DB2EBC2D-900F-44AB-8A68-CABC6D1D5DCB}" destId="{AE5BC7AD-542C-426B-AB6C-4DEFF0D41C77}" srcOrd="14" destOrd="0" presId="urn:microsoft.com/office/officeart/2005/8/layout/list1"/>
    <dgm:cxn modelId="{BDF1B870-6F95-4DAD-AA9D-A37C6A5D6539}" type="presParOf" srcId="{DB2EBC2D-900F-44AB-8A68-CABC6D1D5DCB}" destId="{EC9FD2F5-63F7-47AC-9BFB-744BA72816EA}" srcOrd="15" destOrd="0" presId="urn:microsoft.com/office/officeart/2005/8/layout/list1"/>
    <dgm:cxn modelId="{3393AF8E-1849-4AE4-BE80-21C16640133C}" type="presParOf" srcId="{DB2EBC2D-900F-44AB-8A68-CABC6D1D5DCB}" destId="{655395AA-067F-4D9E-9875-179E5A5C5A63}" srcOrd="16" destOrd="0" presId="urn:microsoft.com/office/officeart/2005/8/layout/list1"/>
    <dgm:cxn modelId="{A38347FC-293A-4BA5-B702-A17BCBC0423D}" type="presParOf" srcId="{655395AA-067F-4D9E-9875-179E5A5C5A63}" destId="{D86615E6-B990-41FE-8D22-9F52F3AF64FD}" srcOrd="0" destOrd="0" presId="urn:microsoft.com/office/officeart/2005/8/layout/list1"/>
    <dgm:cxn modelId="{C810D211-999A-4004-A23A-85770E8804B8}" type="presParOf" srcId="{655395AA-067F-4D9E-9875-179E5A5C5A63}" destId="{422CBBE0-6D79-4C7D-AE7A-9E15D5C8A0DB}" srcOrd="1" destOrd="0" presId="urn:microsoft.com/office/officeart/2005/8/layout/list1"/>
    <dgm:cxn modelId="{517301F7-9F65-48E4-8DE6-970394B730DD}" type="presParOf" srcId="{DB2EBC2D-900F-44AB-8A68-CABC6D1D5DCB}" destId="{6397FC21-9BF6-4EA3-9880-D8F148DD1A48}" srcOrd="17" destOrd="0" presId="urn:microsoft.com/office/officeart/2005/8/layout/list1"/>
    <dgm:cxn modelId="{A710BC7E-B5A9-4326-89C4-680B1A9CB239}" type="presParOf" srcId="{DB2EBC2D-900F-44AB-8A68-CABC6D1D5DCB}" destId="{711B158F-24CB-44E2-ACBA-42F3DAFD065D}" srcOrd="18" destOrd="0" presId="urn:microsoft.com/office/officeart/2005/8/layout/list1"/>
    <dgm:cxn modelId="{80CBFE44-670D-42F7-95D3-C6EB91A114A9}" type="presParOf" srcId="{DB2EBC2D-900F-44AB-8A68-CABC6D1D5DCB}" destId="{1B3B9050-078D-4523-A2C3-25528B681729}" srcOrd="19" destOrd="0" presId="urn:microsoft.com/office/officeart/2005/8/layout/list1"/>
    <dgm:cxn modelId="{D71B4ABA-90D7-4593-B69A-6460CF46618B}" type="presParOf" srcId="{DB2EBC2D-900F-44AB-8A68-CABC6D1D5DCB}" destId="{10DDBBBF-9C4F-4415-B9C8-EADA20291E89}" srcOrd="20" destOrd="0" presId="urn:microsoft.com/office/officeart/2005/8/layout/list1"/>
    <dgm:cxn modelId="{1DC84450-DD83-4404-98E9-2A7F2E573C96}" type="presParOf" srcId="{10DDBBBF-9C4F-4415-B9C8-EADA20291E89}" destId="{B4C81734-4339-46DC-A28C-5123FE8DA34D}" srcOrd="0" destOrd="0" presId="urn:microsoft.com/office/officeart/2005/8/layout/list1"/>
    <dgm:cxn modelId="{67E9CFC3-DCF0-4239-A6DB-54DACDC7488C}" type="presParOf" srcId="{10DDBBBF-9C4F-4415-B9C8-EADA20291E89}" destId="{054C5EAB-80A0-44A7-9AAD-E501FB0A25F9}" srcOrd="1" destOrd="0" presId="urn:microsoft.com/office/officeart/2005/8/layout/list1"/>
    <dgm:cxn modelId="{4E79BC5B-C4AE-49C4-A262-C33331800AFE}" type="presParOf" srcId="{DB2EBC2D-900F-44AB-8A68-CABC6D1D5DCB}" destId="{4180760E-D076-4CF9-AE67-374E035DBF1D}" srcOrd="21" destOrd="0" presId="urn:microsoft.com/office/officeart/2005/8/layout/list1"/>
    <dgm:cxn modelId="{817441F0-59E7-4603-AF25-0CF49B7DBE8C}" type="presParOf" srcId="{DB2EBC2D-900F-44AB-8A68-CABC6D1D5DCB}" destId="{DCD2C8C8-2379-4B0E-93B2-7B6A11DC7F9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1C836D6-B166-416F-85C9-E4A61DBDF30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6C10E3-2A2F-4949-BD5B-BDFF012808A6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算法之</a:t>
          </a:r>
          <a:r>
            <a: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原型系统搭建</a:t>
          </a:r>
          <a:endParaRPr lang="zh-CN" altLang="en-US" dirty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555F5-DDB6-453F-8DAC-9FF0D6F4B24E}" type="parTrans" cxnId="{C0301B90-D4E7-4B88-A486-E4E4B4E01B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2AF562-BDDB-46C9-84DD-51345F733DB8}" type="sibTrans" cxnId="{C0301B90-D4E7-4B88-A486-E4E4B4E01B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5AD880-1133-4C33-A8C2-F4A664BF3CAA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算法之</a:t>
          </a:r>
          <a:r>
            <a:rPr lang="zh-CN" altLang="en-US" dirty="0" smtClean="0">
              <a:solidFill>
                <a:srgbClr val="FFFF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基础版本开发</a:t>
          </a:r>
          <a:endParaRPr lang="zh-CN" altLang="en-US" dirty="0">
            <a:solidFill>
              <a:srgbClr val="FFFF00"/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79657B-6BD4-4BC1-ABB2-26B5ABD98EBF}" type="parTrans" cxnId="{F7893885-EA50-4EE3-B73E-E01B814F391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D1AD08-7A33-4A7B-8147-6C6F0D8EAE86}" type="sibTrans" cxnId="{F7893885-EA50-4EE3-B73E-E01B814F391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57E466-6ED8-42D1-B3DB-733F9B72828C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算法之</a:t>
          </a:r>
          <a:r>
            <a: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正式版本开发</a:t>
          </a:r>
          <a:endParaRPr lang="zh-CN" altLang="en-US" dirty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3BA0A8-576B-441D-ADDA-9473820BB5EE}" type="parTrans" cxnId="{D3C7FEFC-8C76-44B8-9ED1-B894EC8E557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BF7E50-2CD4-41CD-9538-8726BD7348A7}" type="sibTrans" cxnId="{D3C7FEFC-8C76-44B8-9ED1-B894EC8E557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2B26B5-4461-4420-A773-97C3A0952803}" type="pres">
      <dgm:prSet presAssocID="{61C836D6-B166-416F-85C9-E4A61DBDF30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FC474EB-2C6C-4385-BDAC-71F81CA6FA39}" type="pres">
      <dgm:prSet presAssocID="{61C836D6-B166-416F-85C9-E4A61DBDF301}" presName="Name1" presStyleCnt="0"/>
      <dgm:spPr/>
    </dgm:pt>
    <dgm:pt modelId="{1DEB078F-D5E9-4378-B0C2-3E8A05DAF794}" type="pres">
      <dgm:prSet presAssocID="{61C836D6-B166-416F-85C9-E4A61DBDF301}" presName="cycle" presStyleCnt="0"/>
      <dgm:spPr/>
    </dgm:pt>
    <dgm:pt modelId="{E548A6FF-BF89-4350-8D87-DB6C8037B183}" type="pres">
      <dgm:prSet presAssocID="{61C836D6-B166-416F-85C9-E4A61DBDF301}" presName="srcNode" presStyleLbl="node1" presStyleIdx="0" presStyleCnt="3"/>
      <dgm:spPr/>
    </dgm:pt>
    <dgm:pt modelId="{A2877233-BDDD-485D-95FC-E60CEAE612FC}" type="pres">
      <dgm:prSet presAssocID="{61C836D6-B166-416F-85C9-E4A61DBDF301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9907B6A8-8DA8-4AF8-9B85-6B8C4B1FE5DB}" type="pres">
      <dgm:prSet presAssocID="{61C836D6-B166-416F-85C9-E4A61DBDF301}" presName="extraNode" presStyleLbl="node1" presStyleIdx="0" presStyleCnt="3"/>
      <dgm:spPr/>
    </dgm:pt>
    <dgm:pt modelId="{B98F8DB6-BF5E-44CE-9A1D-4B9E744D6B63}" type="pres">
      <dgm:prSet presAssocID="{61C836D6-B166-416F-85C9-E4A61DBDF301}" presName="dstNode" presStyleLbl="node1" presStyleIdx="0" presStyleCnt="3"/>
      <dgm:spPr/>
    </dgm:pt>
    <dgm:pt modelId="{0A6697A9-2E47-4D49-BEE4-15BDFCD0B30A}" type="pres">
      <dgm:prSet presAssocID="{0A6C10E3-2A2F-4949-BD5B-BDFF012808A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0BE89C-0BC5-4879-A243-9A2433C73087}" type="pres">
      <dgm:prSet presAssocID="{0A6C10E3-2A2F-4949-BD5B-BDFF012808A6}" presName="accent_1" presStyleCnt="0"/>
      <dgm:spPr/>
    </dgm:pt>
    <dgm:pt modelId="{9BB99C06-123B-46E0-B698-D10EFE8872D7}" type="pres">
      <dgm:prSet presAssocID="{0A6C10E3-2A2F-4949-BD5B-BDFF012808A6}" presName="accentRepeatNode" presStyleLbl="solidFgAcc1" presStyleIdx="0" presStyleCnt="3"/>
      <dgm:spPr/>
    </dgm:pt>
    <dgm:pt modelId="{ACF68557-8749-40BF-BFED-A4ED55C11FC6}" type="pres">
      <dgm:prSet presAssocID="{8F5AD880-1133-4C33-A8C2-F4A664BF3CA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C17EB5-843F-4793-83C6-E86CC5F7DEE5}" type="pres">
      <dgm:prSet presAssocID="{8F5AD880-1133-4C33-A8C2-F4A664BF3CAA}" presName="accent_2" presStyleCnt="0"/>
      <dgm:spPr/>
    </dgm:pt>
    <dgm:pt modelId="{4B608351-4B2E-4C45-933E-525121E02302}" type="pres">
      <dgm:prSet presAssocID="{8F5AD880-1133-4C33-A8C2-F4A664BF3CAA}" presName="accentRepeatNode" presStyleLbl="solidFgAcc1" presStyleIdx="1" presStyleCnt="3"/>
      <dgm:spPr/>
    </dgm:pt>
    <dgm:pt modelId="{E29DE268-0959-43A4-AD76-5FF3972F5D4D}" type="pres">
      <dgm:prSet presAssocID="{8357E466-6ED8-42D1-B3DB-733F9B72828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048A37-01A4-44DE-9E98-740E215564E6}" type="pres">
      <dgm:prSet presAssocID="{8357E466-6ED8-42D1-B3DB-733F9B72828C}" presName="accent_3" presStyleCnt="0"/>
      <dgm:spPr/>
    </dgm:pt>
    <dgm:pt modelId="{5850E0F5-8421-4D57-870C-B90B74BBF3D1}" type="pres">
      <dgm:prSet presAssocID="{8357E466-6ED8-42D1-B3DB-733F9B72828C}" presName="accentRepeatNode" presStyleLbl="solidFgAcc1" presStyleIdx="2" presStyleCnt="3"/>
      <dgm:spPr/>
    </dgm:pt>
  </dgm:ptLst>
  <dgm:cxnLst>
    <dgm:cxn modelId="{0DE09772-1FE5-49DF-8E62-CB16D66DB5D9}" type="presOf" srcId="{8357E466-6ED8-42D1-B3DB-733F9B72828C}" destId="{E29DE268-0959-43A4-AD76-5FF3972F5D4D}" srcOrd="0" destOrd="0" presId="urn:microsoft.com/office/officeart/2008/layout/VerticalCurvedList"/>
    <dgm:cxn modelId="{F7893885-EA50-4EE3-B73E-E01B814F3915}" srcId="{61C836D6-B166-416F-85C9-E4A61DBDF301}" destId="{8F5AD880-1133-4C33-A8C2-F4A664BF3CAA}" srcOrd="1" destOrd="0" parTransId="{F179657B-6BD4-4BC1-ABB2-26B5ABD98EBF}" sibTransId="{11D1AD08-7A33-4A7B-8147-6C6F0D8EAE86}"/>
    <dgm:cxn modelId="{D3C7FEFC-8C76-44B8-9ED1-B894EC8E5570}" srcId="{61C836D6-B166-416F-85C9-E4A61DBDF301}" destId="{8357E466-6ED8-42D1-B3DB-733F9B72828C}" srcOrd="2" destOrd="0" parTransId="{853BA0A8-576B-441D-ADDA-9473820BB5EE}" sibTransId="{8CBF7E50-2CD4-41CD-9538-8726BD7348A7}"/>
    <dgm:cxn modelId="{1D7D8F7C-8FA7-4C99-8BB7-E478FD924365}" type="presOf" srcId="{8F5AD880-1133-4C33-A8C2-F4A664BF3CAA}" destId="{ACF68557-8749-40BF-BFED-A4ED55C11FC6}" srcOrd="0" destOrd="0" presId="urn:microsoft.com/office/officeart/2008/layout/VerticalCurvedList"/>
    <dgm:cxn modelId="{DC64E554-A0CB-43D9-B3F3-423B1E7E31FF}" type="presOf" srcId="{0A6C10E3-2A2F-4949-BD5B-BDFF012808A6}" destId="{0A6697A9-2E47-4D49-BEE4-15BDFCD0B30A}" srcOrd="0" destOrd="0" presId="urn:microsoft.com/office/officeart/2008/layout/VerticalCurvedList"/>
    <dgm:cxn modelId="{C0301B90-D4E7-4B88-A486-E4E4B4E01B2D}" srcId="{61C836D6-B166-416F-85C9-E4A61DBDF301}" destId="{0A6C10E3-2A2F-4949-BD5B-BDFF012808A6}" srcOrd="0" destOrd="0" parTransId="{6E9555F5-DDB6-453F-8DAC-9FF0D6F4B24E}" sibTransId="{822AF562-BDDB-46C9-84DD-51345F733DB8}"/>
    <dgm:cxn modelId="{B9D279E9-A7F8-49E2-8112-5A7772DDC1D7}" type="presOf" srcId="{822AF562-BDDB-46C9-84DD-51345F733DB8}" destId="{A2877233-BDDD-485D-95FC-E60CEAE612FC}" srcOrd="0" destOrd="0" presId="urn:microsoft.com/office/officeart/2008/layout/VerticalCurvedList"/>
    <dgm:cxn modelId="{FBC832BA-7BC2-4254-ACE3-DE87ADDEABC0}" type="presOf" srcId="{61C836D6-B166-416F-85C9-E4A61DBDF301}" destId="{BF2B26B5-4461-4420-A773-97C3A0952803}" srcOrd="0" destOrd="0" presId="urn:microsoft.com/office/officeart/2008/layout/VerticalCurvedList"/>
    <dgm:cxn modelId="{F6B30D3B-39AD-4945-9544-20FE295C8A7F}" type="presParOf" srcId="{BF2B26B5-4461-4420-A773-97C3A0952803}" destId="{FFC474EB-2C6C-4385-BDAC-71F81CA6FA39}" srcOrd="0" destOrd="0" presId="urn:microsoft.com/office/officeart/2008/layout/VerticalCurvedList"/>
    <dgm:cxn modelId="{B5841B76-EA2B-4FC1-B463-8C73DF3CD2F1}" type="presParOf" srcId="{FFC474EB-2C6C-4385-BDAC-71F81CA6FA39}" destId="{1DEB078F-D5E9-4378-B0C2-3E8A05DAF794}" srcOrd="0" destOrd="0" presId="urn:microsoft.com/office/officeart/2008/layout/VerticalCurvedList"/>
    <dgm:cxn modelId="{3152A2B3-E16D-43F0-9576-33F7ACF473D7}" type="presParOf" srcId="{1DEB078F-D5E9-4378-B0C2-3E8A05DAF794}" destId="{E548A6FF-BF89-4350-8D87-DB6C8037B183}" srcOrd="0" destOrd="0" presId="urn:microsoft.com/office/officeart/2008/layout/VerticalCurvedList"/>
    <dgm:cxn modelId="{133DDE2F-2E90-4E98-9C14-027CDD382612}" type="presParOf" srcId="{1DEB078F-D5E9-4378-B0C2-3E8A05DAF794}" destId="{A2877233-BDDD-485D-95FC-E60CEAE612FC}" srcOrd="1" destOrd="0" presId="urn:microsoft.com/office/officeart/2008/layout/VerticalCurvedList"/>
    <dgm:cxn modelId="{8232F4BA-32EF-4FD7-951D-FB1EBE2EC6DB}" type="presParOf" srcId="{1DEB078F-D5E9-4378-B0C2-3E8A05DAF794}" destId="{9907B6A8-8DA8-4AF8-9B85-6B8C4B1FE5DB}" srcOrd="2" destOrd="0" presId="urn:microsoft.com/office/officeart/2008/layout/VerticalCurvedList"/>
    <dgm:cxn modelId="{00AE0E64-AB72-47EB-98BE-F86A01F70DE2}" type="presParOf" srcId="{1DEB078F-D5E9-4378-B0C2-3E8A05DAF794}" destId="{B98F8DB6-BF5E-44CE-9A1D-4B9E744D6B63}" srcOrd="3" destOrd="0" presId="urn:microsoft.com/office/officeart/2008/layout/VerticalCurvedList"/>
    <dgm:cxn modelId="{E0B37101-F904-465D-82D3-D3738BC42A25}" type="presParOf" srcId="{FFC474EB-2C6C-4385-BDAC-71F81CA6FA39}" destId="{0A6697A9-2E47-4D49-BEE4-15BDFCD0B30A}" srcOrd="1" destOrd="0" presId="urn:microsoft.com/office/officeart/2008/layout/VerticalCurvedList"/>
    <dgm:cxn modelId="{283EA1BB-EB53-44E5-99D9-2CD096BB5034}" type="presParOf" srcId="{FFC474EB-2C6C-4385-BDAC-71F81CA6FA39}" destId="{3A0BE89C-0BC5-4879-A243-9A2433C73087}" srcOrd="2" destOrd="0" presId="urn:microsoft.com/office/officeart/2008/layout/VerticalCurvedList"/>
    <dgm:cxn modelId="{1D57EC39-A1C8-43F7-A7EC-E7C103C84E2E}" type="presParOf" srcId="{3A0BE89C-0BC5-4879-A243-9A2433C73087}" destId="{9BB99C06-123B-46E0-B698-D10EFE8872D7}" srcOrd="0" destOrd="0" presId="urn:microsoft.com/office/officeart/2008/layout/VerticalCurvedList"/>
    <dgm:cxn modelId="{931D937D-928F-4F40-9DF8-8D3BCB96070A}" type="presParOf" srcId="{FFC474EB-2C6C-4385-BDAC-71F81CA6FA39}" destId="{ACF68557-8749-40BF-BFED-A4ED55C11FC6}" srcOrd="3" destOrd="0" presId="urn:microsoft.com/office/officeart/2008/layout/VerticalCurvedList"/>
    <dgm:cxn modelId="{1137607E-2C43-4455-B130-A2DA005D1228}" type="presParOf" srcId="{FFC474EB-2C6C-4385-BDAC-71F81CA6FA39}" destId="{CBC17EB5-843F-4793-83C6-E86CC5F7DEE5}" srcOrd="4" destOrd="0" presId="urn:microsoft.com/office/officeart/2008/layout/VerticalCurvedList"/>
    <dgm:cxn modelId="{60D3C26C-6A9B-4E7A-AF51-C4B633A3F1D7}" type="presParOf" srcId="{CBC17EB5-843F-4793-83C6-E86CC5F7DEE5}" destId="{4B608351-4B2E-4C45-933E-525121E02302}" srcOrd="0" destOrd="0" presId="urn:microsoft.com/office/officeart/2008/layout/VerticalCurvedList"/>
    <dgm:cxn modelId="{22A1D8B7-DD33-4E09-AB85-792A87DAA02B}" type="presParOf" srcId="{FFC474EB-2C6C-4385-BDAC-71F81CA6FA39}" destId="{E29DE268-0959-43A4-AD76-5FF3972F5D4D}" srcOrd="5" destOrd="0" presId="urn:microsoft.com/office/officeart/2008/layout/VerticalCurvedList"/>
    <dgm:cxn modelId="{C94C3943-E4E3-4E5F-9D97-1A8B24D5413F}" type="presParOf" srcId="{FFC474EB-2C6C-4385-BDAC-71F81CA6FA39}" destId="{E0048A37-01A4-44DE-9E98-740E215564E6}" srcOrd="6" destOrd="0" presId="urn:microsoft.com/office/officeart/2008/layout/VerticalCurvedList"/>
    <dgm:cxn modelId="{0AE3BC6B-6F12-48EA-A0CF-11615F0F4EF6}" type="presParOf" srcId="{E0048A37-01A4-44DE-9E98-740E215564E6}" destId="{5850E0F5-8421-4D57-870C-B90B74BBF3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F5F3758-8BE9-4573-9462-7666DB6E31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1B575B9-B8B8-48FC-BFF1-280120811D21}">
      <dgm:prSet phldrT="[文本]" custT="1"/>
      <dgm:spPr/>
      <dgm:t>
        <a:bodyPr/>
        <a:lstStyle/>
        <a:p>
          <a:r>
            <a:rPr lang="zh-CN" altLang="en-US" sz="1200" b="0" i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r>
            <a:rPr lang="zh-CN" altLang="en-US" sz="1200" b="0" i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目标是什么？</a:t>
          </a:r>
          <a:endParaRPr lang="zh-CN" altLang="en-US" sz="1200" b="0" i="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580BEF-1F70-432A-AD94-FF432FBDF07A}" type="parTrans" cxnId="{1DC5C096-D90D-43A2-B9E4-54E3A61860DB}">
      <dgm:prSet/>
      <dgm:spPr/>
      <dgm:t>
        <a:bodyPr/>
        <a:lstStyle/>
        <a:p>
          <a:endParaRPr lang="zh-CN" altLang="en-US" i="0"/>
        </a:p>
      </dgm:t>
    </dgm:pt>
    <dgm:pt modelId="{99C46C77-21F5-45C0-9B67-EE8A56F4076B}" type="sibTrans" cxnId="{1DC5C096-D90D-43A2-B9E4-54E3A61860DB}">
      <dgm:prSet/>
      <dgm:spPr/>
      <dgm:t>
        <a:bodyPr/>
        <a:lstStyle/>
        <a:p>
          <a:endParaRPr lang="zh-CN" altLang="en-US" i="0"/>
        </a:p>
      </dgm:t>
    </dgm:pt>
    <dgm:pt modelId="{172D3A3D-5597-42B2-93ED-F8A0187607F5}">
      <dgm:prSet phldrT="[文本]" custT="1"/>
      <dgm:spPr/>
      <dgm:t>
        <a:bodyPr/>
        <a:lstStyle/>
        <a:p>
          <a:r>
            <a:rPr lang="zh-CN" altLang="en-US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</a:t>
          </a:r>
          <a:r>
            <a:rPr lang="en-US" altLang="zh-CN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route-server</a:t>
          </a:r>
          <a:r>
            <a:rPr lang="zh-CN" altLang="en-US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算法支持</a:t>
          </a:r>
          <a:r>
            <a:rPr lang="zh-CN" altLang="en-US" sz="1200" b="0" i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小客车</a:t>
          </a:r>
          <a:r>
            <a:rPr lang="zh-CN" altLang="en-US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的多路线</a:t>
          </a:r>
          <a:r>
            <a:rPr lang="zh-CN" altLang="en-US" sz="1200" b="0" i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静态</a:t>
          </a:r>
          <a:r>
            <a:rPr lang="zh-CN" altLang="en-US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查询，可供产品评估和系统测试</a:t>
          </a:r>
          <a:r>
            <a:rPr lang="en-US" altLang="zh-CN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			          </a:t>
          </a:r>
          <a:r>
            <a:rPr lang="en-US" altLang="zh-CN" sz="1200" b="0" i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【</a:t>
          </a:r>
          <a:r>
            <a:rPr lang="zh-CN" altLang="en-US" sz="1200" b="0" i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政策限行、时间推演、货车、步行及其他客车等特性不支持</a:t>
          </a:r>
          <a:r>
            <a:rPr lang="en-US" altLang="zh-CN" sz="1200" b="0" i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】</a:t>
          </a:r>
          <a:endParaRPr lang="zh-CN" altLang="en-US" sz="1200" b="0" i="0" dirty="0">
            <a:solidFill>
              <a:schemeClr val="bg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8CCD3D-7C32-4BD3-8C3C-3478A55C5DE3}" type="parTrans" cxnId="{7B3C323F-6D6F-4EC2-8B59-2BCC80AB9561}">
      <dgm:prSet/>
      <dgm:spPr/>
      <dgm:t>
        <a:bodyPr/>
        <a:lstStyle/>
        <a:p>
          <a:endParaRPr lang="zh-CN" altLang="en-US" i="0"/>
        </a:p>
      </dgm:t>
    </dgm:pt>
    <dgm:pt modelId="{DEAF7968-F16C-4A52-BB50-24CC725EA757}" type="sibTrans" cxnId="{7B3C323F-6D6F-4EC2-8B59-2BCC80AB9561}">
      <dgm:prSet/>
      <dgm:spPr/>
      <dgm:t>
        <a:bodyPr/>
        <a:lstStyle/>
        <a:p>
          <a:endParaRPr lang="zh-CN" altLang="en-US" i="0"/>
        </a:p>
      </dgm:t>
    </dgm:pt>
    <dgm:pt modelId="{9EBEF7E6-B672-4D7F-ACB3-307E99C653BB}">
      <dgm:prSet phldrT="[文本]" custT="1"/>
      <dgm:spPr/>
      <dgm:t>
        <a:bodyPr/>
        <a:lstStyle/>
        <a:p>
          <a:r>
            <a:rPr lang="zh-CN" altLang="en-US" sz="1200" b="0" i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技术需求是什么？</a:t>
          </a:r>
          <a:endParaRPr lang="zh-CN" altLang="en-US" sz="1200" b="0" i="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B608FA-C220-481F-8D57-82B37E19106B}" type="parTrans" cxnId="{2B694E22-C11C-4EEB-9B9A-E252586C1D5B}">
      <dgm:prSet/>
      <dgm:spPr/>
      <dgm:t>
        <a:bodyPr/>
        <a:lstStyle/>
        <a:p>
          <a:endParaRPr lang="zh-CN" altLang="en-US" i="0"/>
        </a:p>
      </dgm:t>
    </dgm:pt>
    <dgm:pt modelId="{978F2331-5550-49AD-B9DB-296D6DDCD123}" type="sibTrans" cxnId="{2B694E22-C11C-4EEB-9B9A-E252586C1D5B}">
      <dgm:prSet/>
      <dgm:spPr/>
      <dgm:t>
        <a:bodyPr/>
        <a:lstStyle/>
        <a:p>
          <a:endParaRPr lang="zh-CN" altLang="en-US" i="0"/>
        </a:p>
      </dgm:t>
    </dgm:pt>
    <dgm:pt modelId="{8A407700-353D-4AA0-A09C-21A5C865711F}">
      <dgm:prSet phldrT="[文本]" custT="1"/>
      <dgm:spPr/>
      <dgm:t>
        <a:bodyPr/>
        <a:lstStyle/>
        <a:p>
          <a:r>
            <a:rPr lang="zh-CN" altLang="en-US" sz="1200" b="0" i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业务需求是什么？</a:t>
          </a:r>
          <a:endParaRPr lang="zh-CN" altLang="en-US" sz="1200" b="0" i="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FD7056-E72C-4EFB-90E3-81B2C3AADB31}" type="parTrans" cxnId="{4A49CB90-8D2B-4659-B861-F8FD5D903FDD}">
      <dgm:prSet/>
      <dgm:spPr/>
      <dgm:t>
        <a:bodyPr/>
        <a:lstStyle/>
        <a:p>
          <a:endParaRPr lang="zh-CN" altLang="en-US" i="0"/>
        </a:p>
      </dgm:t>
    </dgm:pt>
    <dgm:pt modelId="{9785D3D0-B791-4C3C-970D-57F48B7347DE}" type="sibTrans" cxnId="{4A49CB90-8D2B-4659-B861-F8FD5D903FDD}">
      <dgm:prSet/>
      <dgm:spPr/>
      <dgm:t>
        <a:bodyPr/>
        <a:lstStyle/>
        <a:p>
          <a:endParaRPr lang="zh-CN" altLang="en-US" i="0"/>
        </a:p>
      </dgm:t>
    </dgm:pt>
    <dgm:pt modelId="{15A0F9A5-7CB1-4391-9303-FDFF0CB4D4BA}">
      <dgm:prSet phldrT="[文本]" custT="1"/>
      <dgm:spPr/>
      <dgm:t>
        <a:bodyPr/>
        <a:lstStyle/>
        <a:p>
          <a:r>
            <a:rPr lang="zh-CN" alt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交通类型：</a:t>
          </a:r>
          <a:r>
            <a:rPr lang="zh-CN" altLang="en-US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机动车</a:t>
          </a:r>
          <a:r>
            <a:rPr lang="zh-CN" alt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（客车、货车、摩托车），</a:t>
          </a:r>
          <a:r>
            <a:rPr lang="zh-CN" altLang="en-US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非机动车</a:t>
          </a:r>
          <a:r>
            <a:rPr lang="zh-CN" alt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（步行、自行车、电动车）</a:t>
          </a:r>
          <a:endParaRPr lang="zh-CN" altLang="en-US" sz="1200" b="0" i="0" dirty="0">
            <a:solidFill>
              <a:schemeClr val="tx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BB3576-242A-4823-A9D6-875E9AA23267}" type="parTrans" cxnId="{D03E42BF-FFDE-41BB-908B-98ECD6377CD0}">
      <dgm:prSet/>
      <dgm:spPr/>
      <dgm:t>
        <a:bodyPr/>
        <a:lstStyle/>
        <a:p>
          <a:endParaRPr lang="zh-CN" altLang="en-US" i="0"/>
        </a:p>
      </dgm:t>
    </dgm:pt>
    <dgm:pt modelId="{936E38F9-ABD1-459C-BCFD-3081BE288A14}" type="sibTrans" cxnId="{D03E42BF-FFDE-41BB-908B-98ECD6377CD0}">
      <dgm:prSet/>
      <dgm:spPr/>
      <dgm:t>
        <a:bodyPr/>
        <a:lstStyle/>
        <a:p>
          <a:endParaRPr lang="zh-CN" altLang="en-US" i="0"/>
        </a:p>
      </dgm:t>
    </dgm:pt>
    <dgm:pt modelId="{EC13CA78-EBC5-49FB-B54A-58CAB6188AE4}">
      <dgm:prSet phldrT="[文本]" custT="1"/>
      <dgm:spPr/>
      <dgm:t>
        <a:bodyPr/>
        <a:lstStyle/>
        <a:p>
          <a:r>
            <a:rPr lang="zh-CN" alt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单机内存消耗  </a:t>
          </a:r>
          <a:r>
            <a:rPr lang="en-US" altLang="zh-CN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 50G or 100G</a:t>
          </a:r>
          <a:endParaRPr lang="zh-CN" altLang="en-US" sz="1200" b="0" i="0" dirty="0">
            <a:solidFill>
              <a:schemeClr val="tx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2D2DC1-BBD9-440C-8E42-FAC4DA6B3638}" type="parTrans" cxnId="{EDCEDABD-BF3A-488A-A78A-7B60CDAB8BCF}">
      <dgm:prSet/>
      <dgm:spPr/>
      <dgm:t>
        <a:bodyPr/>
        <a:lstStyle/>
        <a:p>
          <a:endParaRPr lang="zh-CN" altLang="en-US" i="0"/>
        </a:p>
      </dgm:t>
    </dgm:pt>
    <dgm:pt modelId="{227C4C05-4E92-401F-8A7C-58EA90B27001}" type="sibTrans" cxnId="{EDCEDABD-BF3A-488A-A78A-7B60CDAB8BCF}">
      <dgm:prSet/>
      <dgm:spPr/>
      <dgm:t>
        <a:bodyPr/>
        <a:lstStyle/>
        <a:p>
          <a:endParaRPr lang="zh-CN" altLang="en-US" i="0"/>
        </a:p>
      </dgm:t>
    </dgm:pt>
    <dgm:pt modelId="{11C76FE6-53FA-4099-96C6-579707DE108A}">
      <dgm:prSet phldrT="[文本]" custT="1"/>
      <dgm:spPr/>
      <dgm:t>
        <a:bodyPr/>
        <a:lstStyle/>
        <a:p>
          <a:r>
            <a:rPr lang="zh-CN" alt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路线偏好：推荐路线、躲避拥堵、高速优先、不走高速、少收费、大路优先、时间少等</a:t>
          </a:r>
          <a:endParaRPr lang="zh-CN" altLang="en-US" sz="1200" b="0" i="0" dirty="0">
            <a:solidFill>
              <a:schemeClr val="tx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0F7DE8-98AA-47E0-80CE-D5D57C078CD3}" type="parTrans" cxnId="{6362F171-604F-4F17-AE49-128C7A5FF693}">
      <dgm:prSet/>
      <dgm:spPr/>
      <dgm:t>
        <a:bodyPr/>
        <a:lstStyle/>
        <a:p>
          <a:endParaRPr lang="zh-CN" altLang="en-US"/>
        </a:p>
      </dgm:t>
    </dgm:pt>
    <dgm:pt modelId="{F145DBC6-707F-44D3-A5FB-C88DF889D772}" type="sibTrans" cxnId="{6362F171-604F-4F17-AE49-128C7A5FF693}">
      <dgm:prSet/>
      <dgm:spPr/>
      <dgm:t>
        <a:bodyPr/>
        <a:lstStyle/>
        <a:p>
          <a:endParaRPr lang="zh-CN" altLang="en-US"/>
        </a:p>
      </dgm:t>
    </dgm:pt>
    <dgm:pt modelId="{99585FB0-B66B-40A0-8400-404112B8A7A8}">
      <dgm:prSet phldrT="[文本]" custT="1"/>
      <dgm:spPr/>
      <dgm:t>
        <a:bodyPr/>
        <a:lstStyle/>
        <a:p>
          <a:r>
            <a:rPr lang="zh-CN" alt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车辆参数：车牌号、车辆类型、动力类型、排量、车宽、车高、车重、座位数、车牌颜色等</a:t>
          </a:r>
          <a:endParaRPr lang="zh-CN" altLang="en-US" sz="1200" b="0" i="0" dirty="0">
            <a:solidFill>
              <a:schemeClr val="tx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91F7801-2AF8-4A9A-9C34-3E5FBB0824CC}" type="parTrans" cxnId="{4B7EDFE8-6497-4A96-B453-E3F04FE6E074}">
      <dgm:prSet/>
      <dgm:spPr/>
      <dgm:t>
        <a:bodyPr/>
        <a:lstStyle/>
        <a:p>
          <a:endParaRPr lang="zh-CN" altLang="en-US"/>
        </a:p>
      </dgm:t>
    </dgm:pt>
    <dgm:pt modelId="{DC03DB3E-5527-4383-ACB2-227ECFE3CEE9}" type="sibTrans" cxnId="{4B7EDFE8-6497-4A96-B453-E3F04FE6E074}">
      <dgm:prSet/>
      <dgm:spPr/>
      <dgm:t>
        <a:bodyPr/>
        <a:lstStyle/>
        <a:p>
          <a:endParaRPr lang="zh-CN" altLang="en-US"/>
        </a:p>
      </dgm:t>
    </dgm:pt>
    <dgm:pt modelId="{D7FD79EA-7F76-4491-9497-0F9FF6B1EAD3}">
      <dgm:prSet phldrT="[文本]" custT="1"/>
      <dgm:spPr/>
      <dgm:t>
        <a:bodyPr/>
        <a:lstStyle/>
        <a:p>
          <a:r>
            <a:rPr lang="zh-CN" alt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单机</a:t>
          </a:r>
          <a:r>
            <a:rPr lang="en-US" altLang="zh-CN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QPS &gt; 50 or 100 </a:t>
          </a:r>
          <a:endParaRPr lang="zh-CN" altLang="en-US" sz="1200" b="0" i="0" dirty="0">
            <a:solidFill>
              <a:schemeClr val="tx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7544741-9A79-442D-A8E1-B1EC7F885E73}" type="parTrans" cxnId="{A6078A06-D4B2-41A3-9925-CE89BCE7F833}">
      <dgm:prSet/>
      <dgm:spPr/>
      <dgm:t>
        <a:bodyPr/>
        <a:lstStyle/>
        <a:p>
          <a:endParaRPr lang="zh-CN" altLang="en-US"/>
        </a:p>
      </dgm:t>
    </dgm:pt>
    <dgm:pt modelId="{692A1EF1-4D14-4583-8A48-4CCA16D9B7B9}" type="sibTrans" cxnId="{A6078A06-D4B2-41A3-9925-CE89BCE7F833}">
      <dgm:prSet/>
      <dgm:spPr/>
      <dgm:t>
        <a:bodyPr/>
        <a:lstStyle/>
        <a:p>
          <a:endParaRPr lang="zh-CN" altLang="en-US"/>
        </a:p>
      </dgm:t>
    </dgm:pt>
    <dgm:pt modelId="{01EBE76E-7923-49F8-94E6-BB0F6E4C0CDA}">
      <dgm:prSet phldrT="[文本]" custT="1"/>
      <dgm:spPr/>
      <dgm:t>
        <a:bodyPr/>
        <a:lstStyle/>
        <a:p>
          <a:r>
            <a:rPr lang="zh-CN" alt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单次算路最长耗时 </a:t>
          </a:r>
          <a:r>
            <a:rPr lang="en-US" altLang="zh-CN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 0.5s or 1s</a:t>
          </a:r>
          <a:endParaRPr lang="zh-CN" altLang="en-US" sz="1200" b="0" i="0" dirty="0">
            <a:solidFill>
              <a:schemeClr val="tx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B5B7E1-8F10-4A41-B90E-AD098BE863AB}" type="parTrans" cxnId="{E89E12FE-61E8-473C-90C2-3DC47227C840}">
      <dgm:prSet/>
      <dgm:spPr/>
      <dgm:t>
        <a:bodyPr/>
        <a:lstStyle/>
        <a:p>
          <a:endParaRPr lang="zh-CN" altLang="en-US"/>
        </a:p>
      </dgm:t>
    </dgm:pt>
    <dgm:pt modelId="{DBE55DD8-7B19-4FE6-A7B7-BF73C59C27C7}" type="sibTrans" cxnId="{E89E12FE-61E8-473C-90C2-3DC47227C840}">
      <dgm:prSet/>
      <dgm:spPr/>
      <dgm:t>
        <a:bodyPr/>
        <a:lstStyle/>
        <a:p>
          <a:endParaRPr lang="zh-CN" altLang="en-US"/>
        </a:p>
      </dgm:t>
    </dgm:pt>
    <dgm:pt modelId="{F618ADEB-50A0-4C7A-A278-9CE531E17D1D}" type="pres">
      <dgm:prSet presAssocID="{1F5F3758-8BE9-4573-9462-7666DB6E31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5142E9-CB1E-429F-A142-C27C9528FB5C}" type="pres">
      <dgm:prSet presAssocID="{B1B575B9-B8B8-48FC-BFF1-280120811D2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E30476-4803-47B0-9E0A-DD2A1184353E}" type="pres">
      <dgm:prSet presAssocID="{B1B575B9-B8B8-48FC-BFF1-280120811D21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A009FD-098E-4FC6-9F2E-CA9AF6527740}" type="pres">
      <dgm:prSet presAssocID="{8A407700-353D-4AA0-A09C-21A5C865711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466B93-5910-47CB-AB26-15342139D45A}" type="pres">
      <dgm:prSet presAssocID="{8A407700-353D-4AA0-A09C-21A5C865711F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071F0E-6A6D-4746-8915-65B7CF01EC1B}" type="pres">
      <dgm:prSet presAssocID="{9EBEF7E6-B672-4D7F-ACB3-307E99C653B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8380FE-BE72-4C29-B656-556C46E0EFE6}" type="pres">
      <dgm:prSet presAssocID="{9EBEF7E6-B672-4D7F-ACB3-307E99C653BB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B3C323F-6D6F-4EC2-8B59-2BCC80AB9561}" srcId="{B1B575B9-B8B8-48FC-BFF1-280120811D21}" destId="{172D3A3D-5597-42B2-93ED-F8A0187607F5}" srcOrd="0" destOrd="0" parTransId="{528CCD3D-7C32-4BD3-8C3C-3478A55C5DE3}" sibTransId="{DEAF7968-F16C-4A52-BB50-24CC725EA757}"/>
    <dgm:cxn modelId="{C985DED3-0B68-4A31-BBF6-2574CF8165E7}" type="presOf" srcId="{15A0F9A5-7CB1-4391-9303-FDFF0CB4D4BA}" destId="{EE466B93-5910-47CB-AB26-15342139D45A}" srcOrd="0" destOrd="0" presId="urn:microsoft.com/office/officeart/2005/8/layout/vList2"/>
    <dgm:cxn modelId="{D03E42BF-FFDE-41BB-908B-98ECD6377CD0}" srcId="{8A407700-353D-4AA0-A09C-21A5C865711F}" destId="{15A0F9A5-7CB1-4391-9303-FDFF0CB4D4BA}" srcOrd="0" destOrd="0" parTransId="{FFBB3576-242A-4823-A9D6-875E9AA23267}" sibTransId="{936E38F9-ABD1-459C-BCFD-3081BE288A14}"/>
    <dgm:cxn modelId="{6362F171-604F-4F17-AE49-128C7A5FF693}" srcId="{8A407700-353D-4AA0-A09C-21A5C865711F}" destId="{11C76FE6-53FA-4099-96C6-579707DE108A}" srcOrd="1" destOrd="0" parTransId="{FC0F7DE8-98AA-47E0-80CE-D5D57C078CD3}" sibTransId="{F145DBC6-707F-44D3-A5FB-C88DF889D772}"/>
    <dgm:cxn modelId="{736B6BD8-9AE3-4E0E-A1B2-64E29B99A9E1}" type="presOf" srcId="{8A407700-353D-4AA0-A09C-21A5C865711F}" destId="{F9A009FD-098E-4FC6-9F2E-CA9AF6527740}" srcOrd="0" destOrd="0" presId="urn:microsoft.com/office/officeart/2005/8/layout/vList2"/>
    <dgm:cxn modelId="{1DC5C096-D90D-43A2-B9E4-54E3A61860DB}" srcId="{1F5F3758-8BE9-4573-9462-7666DB6E316D}" destId="{B1B575B9-B8B8-48FC-BFF1-280120811D21}" srcOrd="0" destOrd="0" parTransId="{1D580BEF-1F70-432A-AD94-FF432FBDF07A}" sibTransId="{99C46C77-21F5-45C0-9B67-EE8A56F4076B}"/>
    <dgm:cxn modelId="{3DFC06B4-0ECA-4015-A8C6-B46C80E45E97}" type="presOf" srcId="{11C76FE6-53FA-4099-96C6-579707DE108A}" destId="{EE466B93-5910-47CB-AB26-15342139D45A}" srcOrd="0" destOrd="1" presId="urn:microsoft.com/office/officeart/2005/8/layout/vList2"/>
    <dgm:cxn modelId="{DFE51824-41FB-44AB-ADA5-7B7AAB765359}" type="presOf" srcId="{1F5F3758-8BE9-4573-9462-7666DB6E316D}" destId="{F618ADEB-50A0-4C7A-A278-9CE531E17D1D}" srcOrd="0" destOrd="0" presId="urn:microsoft.com/office/officeart/2005/8/layout/vList2"/>
    <dgm:cxn modelId="{773BEC41-FA54-49EB-904C-3BF723F28D9B}" type="presOf" srcId="{99585FB0-B66B-40A0-8400-404112B8A7A8}" destId="{EE466B93-5910-47CB-AB26-15342139D45A}" srcOrd="0" destOrd="2" presId="urn:microsoft.com/office/officeart/2005/8/layout/vList2"/>
    <dgm:cxn modelId="{E89E12FE-61E8-473C-90C2-3DC47227C840}" srcId="{9EBEF7E6-B672-4D7F-ACB3-307E99C653BB}" destId="{01EBE76E-7923-49F8-94E6-BB0F6E4C0CDA}" srcOrd="2" destOrd="0" parTransId="{07B5B7E1-8F10-4A41-B90E-AD098BE863AB}" sibTransId="{DBE55DD8-7B19-4FE6-A7B7-BF73C59C27C7}"/>
    <dgm:cxn modelId="{02264989-62A3-45E4-8BE2-58561D0D41ED}" type="presOf" srcId="{172D3A3D-5597-42B2-93ED-F8A0187607F5}" destId="{38E30476-4803-47B0-9E0A-DD2A1184353E}" srcOrd="0" destOrd="0" presId="urn:microsoft.com/office/officeart/2005/8/layout/vList2"/>
    <dgm:cxn modelId="{2E6440D3-697C-4818-AC00-4C25EC9C47C1}" type="presOf" srcId="{B1B575B9-B8B8-48FC-BFF1-280120811D21}" destId="{6A5142E9-CB1E-429F-A142-C27C9528FB5C}" srcOrd="0" destOrd="0" presId="urn:microsoft.com/office/officeart/2005/8/layout/vList2"/>
    <dgm:cxn modelId="{4B7EDFE8-6497-4A96-B453-E3F04FE6E074}" srcId="{8A407700-353D-4AA0-A09C-21A5C865711F}" destId="{99585FB0-B66B-40A0-8400-404112B8A7A8}" srcOrd="2" destOrd="0" parTransId="{891F7801-2AF8-4A9A-9C34-3E5FBB0824CC}" sibTransId="{DC03DB3E-5527-4383-ACB2-227ECFE3CEE9}"/>
    <dgm:cxn modelId="{A3A131B4-8818-4E9A-8FFA-B2D755B44571}" type="presOf" srcId="{01EBE76E-7923-49F8-94E6-BB0F6E4C0CDA}" destId="{E48380FE-BE72-4C29-B656-556C46E0EFE6}" srcOrd="0" destOrd="2" presId="urn:microsoft.com/office/officeart/2005/8/layout/vList2"/>
    <dgm:cxn modelId="{A6078A06-D4B2-41A3-9925-CE89BCE7F833}" srcId="{9EBEF7E6-B672-4D7F-ACB3-307E99C653BB}" destId="{D7FD79EA-7F76-4491-9497-0F9FF6B1EAD3}" srcOrd="1" destOrd="0" parTransId="{47544741-9A79-442D-A8E1-B1EC7F885E73}" sibTransId="{692A1EF1-4D14-4583-8A48-4CCA16D9B7B9}"/>
    <dgm:cxn modelId="{EDCEDABD-BF3A-488A-A78A-7B60CDAB8BCF}" srcId="{9EBEF7E6-B672-4D7F-ACB3-307E99C653BB}" destId="{EC13CA78-EBC5-49FB-B54A-58CAB6188AE4}" srcOrd="0" destOrd="0" parTransId="{802D2DC1-BBD9-440C-8E42-FAC4DA6B3638}" sibTransId="{227C4C05-4E92-401F-8A7C-58EA90B27001}"/>
    <dgm:cxn modelId="{2B694E22-C11C-4EEB-9B9A-E252586C1D5B}" srcId="{1F5F3758-8BE9-4573-9462-7666DB6E316D}" destId="{9EBEF7E6-B672-4D7F-ACB3-307E99C653BB}" srcOrd="2" destOrd="0" parTransId="{3AB608FA-C220-481F-8D57-82B37E19106B}" sibTransId="{978F2331-5550-49AD-B9DB-296D6DDCD123}"/>
    <dgm:cxn modelId="{4E33178A-7EA2-449C-AF4E-473D0CE622D7}" type="presOf" srcId="{EC13CA78-EBC5-49FB-B54A-58CAB6188AE4}" destId="{E48380FE-BE72-4C29-B656-556C46E0EFE6}" srcOrd="0" destOrd="0" presId="urn:microsoft.com/office/officeart/2005/8/layout/vList2"/>
    <dgm:cxn modelId="{4E4022A6-6283-440E-80F1-E99C2E948107}" type="presOf" srcId="{9EBEF7E6-B672-4D7F-ACB3-307E99C653BB}" destId="{A2071F0E-6A6D-4746-8915-65B7CF01EC1B}" srcOrd="0" destOrd="0" presId="urn:microsoft.com/office/officeart/2005/8/layout/vList2"/>
    <dgm:cxn modelId="{8E4E21AD-7099-4D05-AE29-D39F16FB9C24}" type="presOf" srcId="{D7FD79EA-7F76-4491-9497-0F9FF6B1EAD3}" destId="{E48380FE-BE72-4C29-B656-556C46E0EFE6}" srcOrd="0" destOrd="1" presId="urn:microsoft.com/office/officeart/2005/8/layout/vList2"/>
    <dgm:cxn modelId="{4A49CB90-8D2B-4659-B861-F8FD5D903FDD}" srcId="{1F5F3758-8BE9-4573-9462-7666DB6E316D}" destId="{8A407700-353D-4AA0-A09C-21A5C865711F}" srcOrd="1" destOrd="0" parTransId="{76FD7056-E72C-4EFB-90E3-81B2C3AADB31}" sibTransId="{9785D3D0-B791-4C3C-970D-57F48B7347DE}"/>
    <dgm:cxn modelId="{C4DE3604-3A92-4E5D-9E09-EBF22180FA65}" type="presParOf" srcId="{F618ADEB-50A0-4C7A-A278-9CE531E17D1D}" destId="{6A5142E9-CB1E-429F-A142-C27C9528FB5C}" srcOrd="0" destOrd="0" presId="urn:microsoft.com/office/officeart/2005/8/layout/vList2"/>
    <dgm:cxn modelId="{AE92BE45-A735-445C-98A1-4BFC3ACF5EE0}" type="presParOf" srcId="{F618ADEB-50A0-4C7A-A278-9CE531E17D1D}" destId="{38E30476-4803-47B0-9E0A-DD2A1184353E}" srcOrd="1" destOrd="0" presId="urn:microsoft.com/office/officeart/2005/8/layout/vList2"/>
    <dgm:cxn modelId="{4492AE82-6D12-43A4-BF59-1CEC7C17FC90}" type="presParOf" srcId="{F618ADEB-50A0-4C7A-A278-9CE531E17D1D}" destId="{F9A009FD-098E-4FC6-9F2E-CA9AF6527740}" srcOrd="2" destOrd="0" presId="urn:microsoft.com/office/officeart/2005/8/layout/vList2"/>
    <dgm:cxn modelId="{7EB998F8-1718-4DB5-A0E0-BEE3B1C8E6B6}" type="presParOf" srcId="{F618ADEB-50A0-4C7A-A278-9CE531E17D1D}" destId="{EE466B93-5910-47CB-AB26-15342139D45A}" srcOrd="3" destOrd="0" presId="urn:microsoft.com/office/officeart/2005/8/layout/vList2"/>
    <dgm:cxn modelId="{1803C7EA-36FF-4FAF-82AE-01FC13B20CBE}" type="presParOf" srcId="{F618ADEB-50A0-4C7A-A278-9CE531E17D1D}" destId="{A2071F0E-6A6D-4746-8915-65B7CF01EC1B}" srcOrd="4" destOrd="0" presId="urn:microsoft.com/office/officeart/2005/8/layout/vList2"/>
    <dgm:cxn modelId="{582667B3-54A5-47FF-941B-FEEFA752CA4D}" type="presParOf" srcId="{F618ADEB-50A0-4C7A-A278-9CE531E17D1D}" destId="{E48380FE-BE72-4C29-B656-556C46E0EFE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0E56C1A-3AE3-4A74-B298-F34D7372B7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AAF3494-C3E0-4749-B268-467F36914AF1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plateau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原理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A5F399-0CDB-4213-8468-ED6E59BC8B74}" type="parTrans" cxnId="{971A375F-6827-4684-B705-1737C165892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2350E-CEBD-4CF9-A9BC-8CC8AE2D5E5D}" type="sibTrans" cxnId="{971A375F-6827-4684-B705-1737C165892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46EBCB-B5E8-41F6-9258-5C6F2DC7380B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Step1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正反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向搜索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相遇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后，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继续搜索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，形成两颗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搜索树</a:t>
          </a:r>
          <a:r>
            <a: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【</a:t>
          </a:r>
          <a:r>
            <a:rPr lang="zh-CN" altLang="en-US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技术难点：算法结束条件？</a:t>
          </a:r>
          <a:r>
            <a: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78E95C-A013-4FAD-BE0C-B4823D51CECF}" type="parTrans" cxnId="{DC942F74-A4C7-46E9-92BB-F8745880C9C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12527D-BFDA-4383-87C2-FA430FC98579}" type="sibTrans" cxnId="{DC942F74-A4C7-46E9-92BB-F8745880C9C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A8A22B-610D-48F2-87F3-27FD4066D534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Step2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：在两颗搜索树中查找</a:t>
          </a:r>
          <a:r>
            <a: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plateau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，即正反向搜索树中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重叠路段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，可得到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大量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的备选路线</a:t>
          </a:r>
          <a:r>
            <a: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【</a:t>
          </a:r>
          <a:r>
            <a:rPr lang="zh-CN" altLang="en-US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技术难点：如何减少</a:t>
          </a:r>
          <a:r>
            <a: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plateau</a:t>
          </a:r>
          <a:r>
            <a:rPr lang="zh-CN" altLang="en-US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数量？</a:t>
          </a:r>
          <a:r>
            <a: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C5A866-E9AC-4449-B4FC-58418F947F09}" type="parTrans" cxnId="{2A441C76-8DD9-4AAD-992E-4D6B0A47AE4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E135C3-7057-431D-8153-832909F77ECE}" type="sibTrans" cxnId="{2A441C76-8DD9-4AAD-992E-4D6B0A47AE4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230E60-CAB6-44B1-9D67-4DA1B63B6D33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Step3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：从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大量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的备选路线中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筛选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出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看起来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很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合理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多条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备选路线</a:t>
          </a:r>
          <a:r>
            <a: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【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技术难点：路线筛选条件？</a:t>
          </a:r>
          <a:r>
            <a: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30FA1C-38E9-468A-9291-19C1D2B92279}" type="parTrans" cxnId="{D23124B0-BF3A-468F-87B8-132C19F2FF3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36854A-2336-44EB-A93D-9B36F2AAECA7}" type="sibTrans" cxnId="{D23124B0-BF3A-468F-87B8-132C19F2FF3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FD0961-F49C-4008-A153-846788B1BB96}" type="pres">
      <dgm:prSet presAssocID="{10E56C1A-3AE3-4A74-B298-F34D7372B7F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5A88FBB-B89A-44AA-B911-FD7E568E59B6}" type="pres">
      <dgm:prSet presAssocID="{6AAF3494-C3E0-4749-B268-467F36914AF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A767C3-364B-4299-96B9-53A129B203AD}" type="pres">
      <dgm:prSet presAssocID="{6AAF3494-C3E0-4749-B268-467F36914AF1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1A375F-6827-4684-B705-1737C1658924}" srcId="{10E56C1A-3AE3-4A74-B298-F34D7372B7FC}" destId="{6AAF3494-C3E0-4749-B268-467F36914AF1}" srcOrd="0" destOrd="0" parTransId="{FAA5F399-0CDB-4213-8468-ED6E59BC8B74}" sibTransId="{B852350E-CEBD-4CF9-A9BC-8CC8AE2D5E5D}"/>
    <dgm:cxn modelId="{DC942F74-A4C7-46E9-92BB-F8745880C9CB}" srcId="{6AAF3494-C3E0-4749-B268-467F36914AF1}" destId="{D346EBCB-B5E8-41F6-9258-5C6F2DC7380B}" srcOrd="0" destOrd="0" parTransId="{D878E95C-A013-4FAD-BE0C-B4823D51CECF}" sibTransId="{2012527D-BFDA-4383-87C2-FA430FC98579}"/>
    <dgm:cxn modelId="{7C3869F1-FD8E-42C9-B243-3D19EA9BECDA}" type="presOf" srcId="{10E56C1A-3AE3-4A74-B298-F34D7372B7FC}" destId="{C0FD0961-F49C-4008-A153-846788B1BB96}" srcOrd="0" destOrd="0" presId="urn:microsoft.com/office/officeart/2005/8/layout/vList2"/>
    <dgm:cxn modelId="{3A744550-E088-4648-B37F-90F1699A6A79}" type="presOf" srcId="{2A230E60-CAB6-44B1-9D67-4DA1B63B6D33}" destId="{04A767C3-364B-4299-96B9-53A129B203AD}" srcOrd="0" destOrd="2" presId="urn:microsoft.com/office/officeart/2005/8/layout/vList2"/>
    <dgm:cxn modelId="{2A441C76-8DD9-4AAD-992E-4D6B0A47AE47}" srcId="{6AAF3494-C3E0-4749-B268-467F36914AF1}" destId="{DBA8A22B-610D-48F2-87F3-27FD4066D534}" srcOrd="1" destOrd="0" parTransId="{BFC5A866-E9AC-4449-B4FC-58418F947F09}" sibTransId="{9EE135C3-7057-431D-8153-832909F77ECE}"/>
    <dgm:cxn modelId="{60C61850-F66E-4E1F-8C52-89AF72B3F876}" type="presOf" srcId="{DBA8A22B-610D-48F2-87F3-27FD4066D534}" destId="{04A767C3-364B-4299-96B9-53A129B203AD}" srcOrd="0" destOrd="1" presId="urn:microsoft.com/office/officeart/2005/8/layout/vList2"/>
    <dgm:cxn modelId="{D2A7A5F3-7F74-4417-9AE6-A8BC7B77FEAF}" type="presOf" srcId="{6AAF3494-C3E0-4749-B268-467F36914AF1}" destId="{45A88FBB-B89A-44AA-B911-FD7E568E59B6}" srcOrd="0" destOrd="0" presId="urn:microsoft.com/office/officeart/2005/8/layout/vList2"/>
    <dgm:cxn modelId="{D23124B0-BF3A-468F-87B8-132C19F2FF38}" srcId="{6AAF3494-C3E0-4749-B268-467F36914AF1}" destId="{2A230E60-CAB6-44B1-9D67-4DA1B63B6D33}" srcOrd="2" destOrd="0" parTransId="{8530FA1C-38E9-468A-9291-19C1D2B92279}" sibTransId="{6636854A-2336-44EB-A93D-9B36F2AAECA7}"/>
    <dgm:cxn modelId="{AF4765DF-47C4-4228-A732-4AA903B1B188}" type="presOf" srcId="{D346EBCB-B5E8-41F6-9258-5C6F2DC7380B}" destId="{04A767C3-364B-4299-96B9-53A129B203AD}" srcOrd="0" destOrd="0" presId="urn:microsoft.com/office/officeart/2005/8/layout/vList2"/>
    <dgm:cxn modelId="{E4875F79-0A22-4EF6-AA6A-A5E8C849C2D0}" type="presParOf" srcId="{C0FD0961-F49C-4008-A153-846788B1BB96}" destId="{45A88FBB-B89A-44AA-B911-FD7E568E59B6}" srcOrd="0" destOrd="0" presId="urn:microsoft.com/office/officeart/2005/8/layout/vList2"/>
    <dgm:cxn modelId="{A8257DC1-9134-4A1E-99DC-ED27A57D8B8B}" type="presParOf" srcId="{C0FD0961-F49C-4008-A153-846788B1BB96}" destId="{04A767C3-364B-4299-96B9-53A129B203A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E300449-70E7-46EF-B552-47EDFFFD1F8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C5E2E5-6E32-4371-95CC-75B3DC16D3B3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、明确开发</a:t>
          </a:r>
          <a:r>
            <a:rPr lang="zh-CN" altLang="en-US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需求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及设计</a:t>
          </a:r>
          <a:r>
            <a:rPr lang="zh-CN" altLang="en-US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目标</a:t>
          </a:r>
          <a:endParaRPr lang="zh-CN" altLang="en-US" dirty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95F5D3-5BCD-4DEF-999B-A9F8470D2A62}" type="parTrans" cxnId="{C8BBEAE7-CAF3-444F-8924-74F4EDBE7B2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50C755-1EBC-43EA-92D2-ED3A8BB57525}" type="sibTrans" cxnId="{C8BBEAE7-CAF3-444F-8924-74F4EDBE7B2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429E3B-6CAB-4578-898D-521D471F0F23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算法库</a:t>
          </a:r>
          <a:r>
            <a:rPr lang="zh-CN" altLang="en-US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工程化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（实现与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routing-</a:t>
          </a:r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nc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库、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route-server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集成、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支持二进制格式文件的输入和输出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653652-97D8-400B-ADC9-C3639C7BE6C3}" type="parTrans" cxnId="{590CFBDB-21F9-454A-90CA-7C3D289626E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BDA841-1C5F-4171-A436-9CDD2ED13D7F}" type="sibTrans" cxnId="{590CFBDB-21F9-454A-90CA-7C3D289626E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A465D9-0BBD-4229-8F52-654B93CC55DC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预处理工具</a:t>
          </a:r>
          <a:r>
            <a:rPr lang="zh-CN" altLang="en-US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优化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（支持二进制格式文件的输入和输出）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8657CE-7819-45C5-8978-5EC6E9388F3B}" type="parTrans" cxnId="{47922263-FAA4-4ED1-A052-EE31608AA9B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13A5AA-EBE4-470A-9CF7-33407B9CBF1D}" type="sibTrans" cxnId="{47922263-FAA4-4ED1-A052-EE31608AA9B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10AB89-14AE-46AA-99D8-E0BFE7EFE507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定制化工具</a:t>
          </a:r>
          <a:r>
            <a:rPr lang="zh-CN" altLang="en-US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优化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支持二进制格式文件的输入和输出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F14C5A-8005-4D41-AE6B-3178244E0411}" type="parTrans" cxnId="{7656C077-ADD1-46E6-ACA6-FE7DBAE665DA}">
      <dgm:prSet/>
      <dgm:spPr/>
      <dgm:t>
        <a:bodyPr/>
        <a:lstStyle/>
        <a:p>
          <a:endParaRPr lang="zh-CN" altLang="en-US"/>
        </a:p>
      </dgm:t>
    </dgm:pt>
    <dgm:pt modelId="{FD844938-4F91-4686-8D6F-0516BC4A1DF7}" type="sibTrans" cxnId="{7656C077-ADD1-46E6-ACA6-FE7DBAE665DA}">
      <dgm:prSet/>
      <dgm:spPr/>
      <dgm:t>
        <a:bodyPr/>
        <a:lstStyle/>
        <a:p>
          <a:endParaRPr lang="zh-CN" altLang="en-US"/>
        </a:p>
      </dgm:t>
    </dgm:pt>
    <dgm:pt modelId="{E01405AB-9104-45C1-8001-F74ED5FD9F63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、拓扑编译工具</a:t>
          </a:r>
          <a:r>
            <a:rPr lang="zh-CN" altLang="en-US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优化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支持二进制格式文件的输入和输出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2442C-1953-4EA6-994F-5ECC18E21D8D}" type="parTrans" cxnId="{5BC0677C-D477-4341-9042-4A82495A1B01}">
      <dgm:prSet/>
      <dgm:spPr/>
      <dgm:t>
        <a:bodyPr/>
        <a:lstStyle/>
        <a:p>
          <a:endParaRPr lang="zh-CN" altLang="en-US"/>
        </a:p>
      </dgm:t>
    </dgm:pt>
    <dgm:pt modelId="{EAB26D43-F5E7-4390-9B92-6D22B439E89D}" type="sibTrans" cxnId="{5BC0677C-D477-4341-9042-4A82495A1B01}">
      <dgm:prSet/>
      <dgm:spPr/>
      <dgm:t>
        <a:bodyPr/>
        <a:lstStyle/>
        <a:p>
          <a:endParaRPr lang="zh-CN" altLang="en-US"/>
        </a:p>
      </dgm:t>
    </dgm:pt>
    <dgm:pt modelId="{7C52BFB0-4D51-4403-9D56-5666F4476EB7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、图切分工具</a:t>
          </a:r>
          <a:r>
            <a:rPr lang="zh-CN" altLang="en-US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优化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支持二进制格式文件的输入和输出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EE10F0-D428-44AE-AF02-D9A68C15976C}" type="parTrans" cxnId="{087E6056-3F4D-4D83-89C7-F2A480401FF4}">
      <dgm:prSet/>
      <dgm:spPr/>
      <dgm:t>
        <a:bodyPr/>
        <a:lstStyle/>
        <a:p>
          <a:endParaRPr lang="zh-CN" altLang="en-US"/>
        </a:p>
      </dgm:t>
    </dgm:pt>
    <dgm:pt modelId="{164789B6-A9FC-4AB9-B8E2-8B2DA35229A4}" type="sibTrans" cxnId="{087E6056-3F4D-4D83-89C7-F2A480401FF4}">
      <dgm:prSet/>
      <dgm:spPr/>
      <dgm:t>
        <a:bodyPr/>
        <a:lstStyle/>
        <a:p>
          <a:endParaRPr lang="zh-CN" altLang="en-US"/>
        </a:p>
      </dgm:t>
    </dgm:pt>
    <dgm:pt modelId="{327C75C5-FD85-4C92-A3FC-7CC3FD25A627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、支持禁行的</a:t>
          </a:r>
          <a:r>
            <a:rPr lang="zh-CN" altLang="en-US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zh-CN" altLang="en-US" dirty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2E46F4-6FEE-4FC5-904D-6596ED3773AF}" type="parTrans" cxnId="{2C8F458E-B5D9-434E-9113-973B1D840110}">
      <dgm:prSet/>
      <dgm:spPr/>
      <dgm:t>
        <a:bodyPr/>
        <a:lstStyle/>
        <a:p>
          <a:endParaRPr lang="zh-CN" altLang="en-US"/>
        </a:p>
      </dgm:t>
    </dgm:pt>
    <dgm:pt modelId="{6DB10573-C8E0-4EA7-9C39-D9B2FDEAE9FE}" type="sibTrans" cxnId="{2C8F458E-B5D9-434E-9113-973B1D840110}">
      <dgm:prSet/>
      <dgm:spPr/>
      <dgm:t>
        <a:bodyPr/>
        <a:lstStyle/>
        <a:p>
          <a:endParaRPr lang="zh-CN" altLang="en-US"/>
        </a:p>
      </dgm:t>
    </dgm:pt>
    <dgm:pt modelId="{A001ED32-E37C-414B-B826-7AB97EC35CFF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9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、支持多路线的</a:t>
          </a:r>
          <a:r>
            <a:rPr lang="zh-CN" altLang="en-US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zh-CN" altLang="en-US" dirty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283F9B-0B91-4747-A168-FA6402BE0741}" type="parTrans" cxnId="{304F7785-B041-438A-9EDC-E81D5E8624AC}">
      <dgm:prSet/>
      <dgm:spPr/>
      <dgm:t>
        <a:bodyPr/>
        <a:lstStyle/>
        <a:p>
          <a:endParaRPr lang="zh-CN" altLang="en-US"/>
        </a:p>
      </dgm:t>
    </dgm:pt>
    <dgm:pt modelId="{C3CC4006-EA53-48B2-8104-6FA9AE3B32C2}" type="sibTrans" cxnId="{304F7785-B041-438A-9EDC-E81D5E8624AC}">
      <dgm:prSet/>
      <dgm:spPr/>
      <dgm:t>
        <a:bodyPr/>
        <a:lstStyle/>
        <a:p>
          <a:endParaRPr lang="zh-CN" altLang="en-US"/>
        </a:p>
      </dgm:t>
    </dgm:pt>
    <dgm:pt modelId="{DA3100B8-938A-43A2-A458-AD75D342DD07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、支持权值分离的</a:t>
          </a:r>
          <a:r>
            <a:rPr lang="zh-CN" altLang="en-US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zh-CN" altLang="en-US" dirty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CEB17E-6EC8-4D5B-AA35-C2E211BA2E39}" type="parTrans" cxnId="{A0AF15E7-DCC7-4BE9-BFA3-6B464073F815}">
      <dgm:prSet/>
      <dgm:spPr/>
      <dgm:t>
        <a:bodyPr/>
        <a:lstStyle/>
        <a:p>
          <a:endParaRPr lang="zh-CN" altLang="en-US"/>
        </a:p>
      </dgm:t>
    </dgm:pt>
    <dgm:pt modelId="{06B75FE6-104C-4851-BC99-1375AD8686FA}" type="sibTrans" cxnId="{A0AF15E7-DCC7-4BE9-BFA3-6B464073F815}">
      <dgm:prSet/>
      <dgm:spPr/>
      <dgm:t>
        <a:bodyPr/>
        <a:lstStyle/>
        <a:p>
          <a:endParaRPr lang="zh-CN" altLang="en-US"/>
        </a:p>
      </dgm:t>
    </dgm:pt>
    <dgm:pt modelId="{76367389-7B33-4D74-BED5-298355051A18}">
      <dgm:prSet phldrT="[文本]"/>
      <dgm:spPr/>
      <dgm:t>
        <a:bodyPr/>
        <a:lstStyle/>
        <a:p>
          <a:r>
            <a: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</a:t>
          </a:r>
          <a:r>
            <a: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altLang="en-US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代码</a:t>
          </a:r>
          <a:r>
            <a: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细节深入掌握（包括</a:t>
          </a:r>
          <a:r>
            <a: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开源代码、</a:t>
          </a:r>
          <a:r>
            <a: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OSRM</a:t>
          </a:r>
          <a:r>
            <a: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图切分开源代码、</a:t>
          </a:r>
          <a:r>
            <a:rPr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routing-</a:t>
          </a:r>
          <a:r>
            <a:rPr lang="en-US" altLang="zh-CN" dirty="0" err="1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nc</a:t>
          </a:r>
          <a:r>
            <a:rPr lang="zh-CN" alt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交限处理模块等）</a:t>
          </a:r>
          <a:endParaRPr lang="zh-CN" altLang="en-US" dirty="0">
            <a:solidFill>
              <a:schemeClr val="tx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E1E6033-C146-4226-B8D0-01F1AA215C49}" type="parTrans" cxnId="{B5F8641F-7F14-41D4-A52E-3763F76C3B40}">
      <dgm:prSet/>
      <dgm:spPr/>
      <dgm:t>
        <a:bodyPr/>
        <a:lstStyle/>
        <a:p>
          <a:endParaRPr lang="zh-CN" altLang="en-US"/>
        </a:p>
      </dgm:t>
    </dgm:pt>
    <dgm:pt modelId="{0DF4E5E6-6286-41BD-BA54-185DAD00C0BD}" type="sibTrans" cxnId="{B5F8641F-7F14-41D4-A52E-3763F76C3B40}">
      <dgm:prSet/>
      <dgm:spPr/>
      <dgm:t>
        <a:bodyPr/>
        <a:lstStyle/>
        <a:p>
          <a:endParaRPr lang="zh-CN" altLang="en-US"/>
        </a:p>
      </dgm:t>
    </dgm:pt>
    <dgm:pt modelId="{C01FF9F5-9499-4F66-8B0A-C64392AD17DE}" type="pres">
      <dgm:prSet presAssocID="{8E300449-70E7-46EF-B552-47EDFFFD1F89}" presName="vert0" presStyleCnt="0">
        <dgm:presLayoutVars>
          <dgm:dir/>
          <dgm:animOne val="branch"/>
          <dgm:animLvl val="lvl"/>
        </dgm:presLayoutVars>
      </dgm:prSet>
      <dgm:spPr/>
    </dgm:pt>
    <dgm:pt modelId="{97973041-5833-4DD5-9DD2-045A0B8BB0D3}" type="pres">
      <dgm:prSet presAssocID="{12C5E2E5-6E32-4371-95CC-75B3DC16D3B3}" presName="thickLine" presStyleLbl="alignNode1" presStyleIdx="0" presStyleCnt="10"/>
      <dgm:spPr/>
    </dgm:pt>
    <dgm:pt modelId="{E8DAD4F4-13E0-4F6B-BA51-4C0AC7A31E4D}" type="pres">
      <dgm:prSet presAssocID="{12C5E2E5-6E32-4371-95CC-75B3DC16D3B3}" presName="horz1" presStyleCnt="0"/>
      <dgm:spPr/>
    </dgm:pt>
    <dgm:pt modelId="{B6567E6D-E565-48D3-BED4-E04EF2B7AAF1}" type="pres">
      <dgm:prSet presAssocID="{12C5E2E5-6E32-4371-95CC-75B3DC16D3B3}" presName="tx1" presStyleLbl="revTx" presStyleIdx="0" presStyleCnt="10"/>
      <dgm:spPr/>
    </dgm:pt>
    <dgm:pt modelId="{B85DAC4C-D5A4-4D02-996B-2BC4C0742EA5}" type="pres">
      <dgm:prSet presAssocID="{12C5E2E5-6E32-4371-95CC-75B3DC16D3B3}" presName="vert1" presStyleCnt="0"/>
      <dgm:spPr/>
    </dgm:pt>
    <dgm:pt modelId="{9E9302E8-545C-4106-97D9-8E264FFAE03C}" type="pres">
      <dgm:prSet presAssocID="{2C429E3B-6CAB-4578-898D-521D471F0F23}" presName="thickLine" presStyleLbl="alignNode1" presStyleIdx="1" presStyleCnt="10"/>
      <dgm:spPr/>
    </dgm:pt>
    <dgm:pt modelId="{6CA8699D-4202-4D38-8DAA-7BF04B505E17}" type="pres">
      <dgm:prSet presAssocID="{2C429E3B-6CAB-4578-898D-521D471F0F23}" presName="horz1" presStyleCnt="0"/>
      <dgm:spPr/>
    </dgm:pt>
    <dgm:pt modelId="{5B37F47A-D75C-46FB-A9E4-BE0702DABB48}" type="pres">
      <dgm:prSet presAssocID="{2C429E3B-6CAB-4578-898D-521D471F0F23}" presName="tx1" presStyleLbl="revTx" presStyleIdx="1" presStyleCnt="10"/>
      <dgm:spPr/>
      <dgm:t>
        <a:bodyPr/>
        <a:lstStyle/>
        <a:p>
          <a:endParaRPr lang="zh-CN" altLang="en-US"/>
        </a:p>
      </dgm:t>
    </dgm:pt>
    <dgm:pt modelId="{6414F465-7B4E-4608-9F16-C0DD19D3D4D8}" type="pres">
      <dgm:prSet presAssocID="{2C429E3B-6CAB-4578-898D-521D471F0F23}" presName="vert1" presStyleCnt="0"/>
      <dgm:spPr/>
    </dgm:pt>
    <dgm:pt modelId="{B209592C-5EBB-4EFD-9968-9138C297874F}" type="pres">
      <dgm:prSet presAssocID="{34A465D9-0BBD-4229-8F52-654B93CC55DC}" presName="thickLine" presStyleLbl="alignNode1" presStyleIdx="2" presStyleCnt="10"/>
      <dgm:spPr/>
    </dgm:pt>
    <dgm:pt modelId="{F96ABFEE-0B68-45C5-8F34-C1FD551C0757}" type="pres">
      <dgm:prSet presAssocID="{34A465D9-0BBD-4229-8F52-654B93CC55DC}" presName="horz1" presStyleCnt="0"/>
      <dgm:spPr/>
    </dgm:pt>
    <dgm:pt modelId="{C42A947A-520C-4F63-9A20-5BA871B29F3C}" type="pres">
      <dgm:prSet presAssocID="{34A465D9-0BBD-4229-8F52-654B93CC55DC}" presName="tx1" presStyleLbl="revTx" presStyleIdx="2" presStyleCnt="10"/>
      <dgm:spPr/>
    </dgm:pt>
    <dgm:pt modelId="{574D0554-6608-4268-B651-F0E110A31619}" type="pres">
      <dgm:prSet presAssocID="{34A465D9-0BBD-4229-8F52-654B93CC55DC}" presName="vert1" presStyleCnt="0"/>
      <dgm:spPr/>
    </dgm:pt>
    <dgm:pt modelId="{907E1802-133B-400B-B65F-FD94DD4C5F4B}" type="pres">
      <dgm:prSet presAssocID="{0C10AB89-14AE-46AA-99D8-E0BFE7EFE507}" presName="thickLine" presStyleLbl="alignNode1" presStyleIdx="3" presStyleCnt="10"/>
      <dgm:spPr/>
    </dgm:pt>
    <dgm:pt modelId="{DE355B0D-276D-4A3C-806A-0B0C1DEB3199}" type="pres">
      <dgm:prSet presAssocID="{0C10AB89-14AE-46AA-99D8-E0BFE7EFE507}" presName="horz1" presStyleCnt="0"/>
      <dgm:spPr/>
    </dgm:pt>
    <dgm:pt modelId="{C8154CF6-9982-4EDC-9F23-AA4E8E69138D}" type="pres">
      <dgm:prSet presAssocID="{0C10AB89-14AE-46AA-99D8-E0BFE7EFE507}" presName="tx1" presStyleLbl="revTx" presStyleIdx="3" presStyleCnt="10"/>
      <dgm:spPr/>
      <dgm:t>
        <a:bodyPr/>
        <a:lstStyle/>
        <a:p>
          <a:endParaRPr lang="zh-CN" altLang="en-US"/>
        </a:p>
      </dgm:t>
    </dgm:pt>
    <dgm:pt modelId="{448FEFA5-30D5-4AF4-8A4C-9F6F6B0CC194}" type="pres">
      <dgm:prSet presAssocID="{0C10AB89-14AE-46AA-99D8-E0BFE7EFE507}" presName="vert1" presStyleCnt="0"/>
      <dgm:spPr/>
    </dgm:pt>
    <dgm:pt modelId="{ADC1DFBC-6575-4824-87D6-A4F7F7DBD575}" type="pres">
      <dgm:prSet presAssocID="{E01405AB-9104-45C1-8001-F74ED5FD9F63}" presName="thickLine" presStyleLbl="alignNode1" presStyleIdx="4" presStyleCnt="10"/>
      <dgm:spPr/>
    </dgm:pt>
    <dgm:pt modelId="{6B13B4A8-C29F-4C68-B8A5-7BC9EF079AAC}" type="pres">
      <dgm:prSet presAssocID="{E01405AB-9104-45C1-8001-F74ED5FD9F63}" presName="horz1" presStyleCnt="0"/>
      <dgm:spPr/>
    </dgm:pt>
    <dgm:pt modelId="{9F802469-766E-45A7-8FD1-8C12763A983F}" type="pres">
      <dgm:prSet presAssocID="{E01405AB-9104-45C1-8001-F74ED5FD9F63}" presName="tx1" presStyleLbl="revTx" presStyleIdx="4" presStyleCnt="10"/>
      <dgm:spPr/>
      <dgm:t>
        <a:bodyPr/>
        <a:lstStyle/>
        <a:p>
          <a:endParaRPr lang="zh-CN" altLang="en-US"/>
        </a:p>
      </dgm:t>
    </dgm:pt>
    <dgm:pt modelId="{1075825D-53F4-4E48-A8D2-CE151D84CC37}" type="pres">
      <dgm:prSet presAssocID="{E01405AB-9104-45C1-8001-F74ED5FD9F63}" presName="vert1" presStyleCnt="0"/>
      <dgm:spPr/>
    </dgm:pt>
    <dgm:pt modelId="{8441B5EA-A0C6-4662-AE11-109E1499784D}" type="pres">
      <dgm:prSet presAssocID="{7C52BFB0-4D51-4403-9D56-5666F4476EB7}" presName="thickLine" presStyleLbl="alignNode1" presStyleIdx="5" presStyleCnt="10"/>
      <dgm:spPr/>
    </dgm:pt>
    <dgm:pt modelId="{D4B2D374-4109-4B71-84EA-B2FB458437BC}" type="pres">
      <dgm:prSet presAssocID="{7C52BFB0-4D51-4403-9D56-5666F4476EB7}" presName="horz1" presStyleCnt="0"/>
      <dgm:spPr/>
    </dgm:pt>
    <dgm:pt modelId="{44E83348-0543-4ED9-8BF1-9A84DE5326A2}" type="pres">
      <dgm:prSet presAssocID="{7C52BFB0-4D51-4403-9D56-5666F4476EB7}" presName="tx1" presStyleLbl="revTx" presStyleIdx="5" presStyleCnt="10"/>
      <dgm:spPr/>
    </dgm:pt>
    <dgm:pt modelId="{01271FDB-738C-4493-847C-90ABB80CDC34}" type="pres">
      <dgm:prSet presAssocID="{7C52BFB0-4D51-4403-9D56-5666F4476EB7}" presName="vert1" presStyleCnt="0"/>
      <dgm:spPr/>
    </dgm:pt>
    <dgm:pt modelId="{5BCC15D8-BE57-4367-9F63-225F1BEA142F}" type="pres">
      <dgm:prSet presAssocID="{DA3100B8-938A-43A2-A458-AD75D342DD07}" presName="thickLine" presStyleLbl="alignNode1" presStyleIdx="6" presStyleCnt="10"/>
      <dgm:spPr/>
    </dgm:pt>
    <dgm:pt modelId="{BA80C915-639C-4DC9-BDE1-DC2AC96F319C}" type="pres">
      <dgm:prSet presAssocID="{DA3100B8-938A-43A2-A458-AD75D342DD07}" presName="horz1" presStyleCnt="0"/>
      <dgm:spPr/>
    </dgm:pt>
    <dgm:pt modelId="{131F9249-F8A2-4241-ACDB-40FCE7DDB2E9}" type="pres">
      <dgm:prSet presAssocID="{DA3100B8-938A-43A2-A458-AD75D342DD07}" presName="tx1" presStyleLbl="revTx" presStyleIdx="6" presStyleCnt="10"/>
      <dgm:spPr/>
    </dgm:pt>
    <dgm:pt modelId="{E17D3B50-B6F5-400C-9148-7B537256389D}" type="pres">
      <dgm:prSet presAssocID="{DA3100B8-938A-43A2-A458-AD75D342DD07}" presName="vert1" presStyleCnt="0"/>
      <dgm:spPr/>
    </dgm:pt>
    <dgm:pt modelId="{26F05669-5076-480C-B87D-21754546ECEE}" type="pres">
      <dgm:prSet presAssocID="{327C75C5-FD85-4C92-A3FC-7CC3FD25A627}" presName="thickLine" presStyleLbl="alignNode1" presStyleIdx="7" presStyleCnt="10"/>
      <dgm:spPr/>
    </dgm:pt>
    <dgm:pt modelId="{AC283C38-68C1-41A7-B5C8-3C31E07A1E4A}" type="pres">
      <dgm:prSet presAssocID="{327C75C5-FD85-4C92-A3FC-7CC3FD25A627}" presName="horz1" presStyleCnt="0"/>
      <dgm:spPr/>
    </dgm:pt>
    <dgm:pt modelId="{395A9068-52AF-4701-B81D-DE4A1163799B}" type="pres">
      <dgm:prSet presAssocID="{327C75C5-FD85-4C92-A3FC-7CC3FD25A627}" presName="tx1" presStyleLbl="revTx" presStyleIdx="7" presStyleCnt="10"/>
      <dgm:spPr/>
      <dgm:t>
        <a:bodyPr/>
        <a:lstStyle/>
        <a:p>
          <a:endParaRPr lang="zh-CN" altLang="en-US"/>
        </a:p>
      </dgm:t>
    </dgm:pt>
    <dgm:pt modelId="{65838BAE-5BF6-43E8-A64C-A7493F49A4F8}" type="pres">
      <dgm:prSet presAssocID="{327C75C5-FD85-4C92-A3FC-7CC3FD25A627}" presName="vert1" presStyleCnt="0"/>
      <dgm:spPr/>
    </dgm:pt>
    <dgm:pt modelId="{CE6D4ABA-D869-4D1D-881C-794461DE0EF8}" type="pres">
      <dgm:prSet presAssocID="{A001ED32-E37C-414B-B826-7AB97EC35CFF}" presName="thickLine" presStyleLbl="alignNode1" presStyleIdx="8" presStyleCnt="10"/>
      <dgm:spPr/>
    </dgm:pt>
    <dgm:pt modelId="{5929A6BB-4D5B-4E82-B0E7-9AE8D46D426D}" type="pres">
      <dgm:prSet presAssocID="{A001ED32-E37C-414B-B826-7AB97EC35CFF}" presName="horz1" presStyleCnt="0"/>
      <dgm:spPr/>
    </dgm:pt>
    <dgm:pt modelId="{05C37419-A598-4EB9-B616-37991144C08D}" type="pres">
      <dgm:prSet presAssocID="{A001ED32-E37C-414B-B826-7AB97EC35CFF}" presName="tx1" presStyleLbl="revTx" presStyleIdx="8" presStyleCnt="10"/>
      <dgm:spPr/>
      <dgm:t>
        <a:bodyPr/>
        <a:lstStyle/>
        <a:p>
          <a:endParaRPr lang="zh-CN" altLang="en-US"/>
        </a:p>
      </dgm:t>
    </dgm:pt>
    <dgm:pt modelId="{813AEF22-6BDD-4C17-B100-BB70E0E854B2}" type="pres">
      <dgm:prSet presAssocID="{A001ED32-E37C-414B-B826-7AB97EC35CFF}" presName="vert1" presStyleCnt="0"/>
      <dgm:spPr/>
    </dgm:pt>
    <dgm:pt modelId="{3D03C196-9DD5-43DC-8C5B-8E444582F8E9}" type="pres">
      <dgm:prSet presAssocID="{76367389-7B33-4D74-BED5-298355051A18}" presName="thickLine" presStyleLbl="alignNode1" presStyleIdx="9" presStyleCnt="10"/>
      <dgm:spPr/>
    </dgm:pt>
    <dgm:pt modelId="{E5AC3083-AE68-4121-B3DA-F27BECE9A63E}" type="pres">
      <dgm:prSet presAssocID="{76367389-7B33-4D74-BED5-298355051A18}" presName="horz1" presStyleCnt="0"/>
      <dgm:spPr/>
    </dgm:pt>
    <dgm:pt modelId="{A355C689-8666-40FD-9729-C6A63EE64F10}" type="pres">
      <dgm:prSet presAssocID="{76367389-7B33-4D74-BED5-298355051A18}" presName="tx1" presStyleLbl="revTx" presStyleIdx="9" presStyleCnt="10"/>
      <dgm:spPr/>
      <dgm:t>
        <a:bodyPr/>
        <a:lstStyle/>
        <a:p>
          <a:endParaRPr lang="zh-CN" altLang="en-US"/>
        </a:p>
      </dgm:t>
    </dgm:pt>
    <dgm:pt modelId="{9FEC6B27-2BA3-49F9-944B-B8A9146EAFDF}" type="pres">
      <dgm:prSet presAssocID="{76367389-7B33-4D74-BED5-298355051A18}" presName="vert1" presStyleCnt="0"/>
      <dgm:spPr/>
    </dgm:pt>
  </dgm:ptLst>
  <dgm:cxnLst>
    <dgm:cxn modelId="{47922263-FAA4-4ED1-A052-EE31608AA9BC}" srcId="{8E300449-70E7-46EF-B552-47EDFFFD1F89}" destId="{34A465D9-0BBD-4229-8F52-654B93CC55DC}" srcOrd="2" destOrd="0" parTransId="{7D8657CE-7819-45C5-8978-5EC6E9388F3B}" sibTransId="{D913A5AA-EBE4-470A-9CF7-33407B9CBF1D}"/>
    <dgm:cxn modelId="{2C8F458E-B5D9-434E-9113-973B1D840110}" srcId="{8E300449-70E7-46EF-B552-47EDFFFD1F89}" destId="{327C75C5-FD85-4C92-A3FC-7CC3FD25A627}" srcOrd="7" destOrd="0" parTransId="{6E2E46F4-6FEE-4FC5-904D-6596ED3773AF}" sibTransId="{6DB10573-C8E0-4EA7-9C39-D9B2FDEAE9FE}"/>
    <dgm:cxn modelId="{035BE3F9-8B02-40B9-9626-29D3D4C7C7FA}" type="presOf" srcId="{0C10AB89-14AE-46AA-99D8-E0BFE7EFE507}" destId="{C8154CF6-9982-4EDC-9F23-AA4E8E69138D}" srcOrd="0" destOrd="0" presId="urn:microsoft.com/office/officeart/2008/layout/LinedList"/>
    <dgm:cxn modelId="{3815E4FB-49DC-4C6E-BF5F-484F5C2A7AB9}" type="presOf" srcId="{E01405AB-9104-45C1-8001-F74ED5FD9F63}" destId="{9F802469-766E-45A7-8FD1-8C12763A983F}" srcOrd="0" destOrd="0" presId="urn:microsoft.com/office/officeart/2008/layout/LinedList"/>
    <dgm:cxn modelId="{1752A93F-83C7-447E-B09F-25E631A4644F}" type="presOf" srcId="{7C52BFB0-4D51-4403-9D56-5666F4476EB7}" destId="{44E83348-0543-4ED9-8BF1-9A84DE5326A2}" srcOrd="0" destOrd="0" presId="urn:microsoft.com/office/officeart/2008/layout/LinedList"/>
    <dgm:cxn modelId="{16C16367-0ABF-43A2-B84D-AEB5DDBDC59E}" type="presOf" srcId="{76367389-7B33-4D74-BED5-298355051A18}" destId="{A355C689-8666-40FD-9729-C6A63EE64F10}" srcOrd="0" destOrd="0" presId="urn:microsoft.com/office/officeart/2008/layout/LinedList"/>
    <dgm:cxn modelId="{590CFBDB-21F9-454A-90CA-7C3D289626E2}" srcId="{8E300449-70E7-46EF-B552-47EDFFFD1F89}" destId="{2C429E3B-6CAB-4578-898D-521D471F0F23}" srcOrd="1" destOrd="0" parTransId="{AA653652-97D8-400B-ADC9-C3639C7BE6C3}" sibTransId="{3DBDA841-1C5F-4171-A436-9CDD2ED13D7F}"/>
    <dgm:cxn modelId="{424EA994-48B7-4969-A31D-86FD90AE87D5}" type="presOf" srcId="{8E300449-70E7-46EF-B552-47EDFFFD1F89}" destId="{C01FF9F5-9499-4F66-8B0A-C64392AD17DE}" srcOrd="0" destOrd="0" presId="urn:microsoft.com/office/officeart/2008/layout/LinedList"/>
    <dgm:cxn modelId="{C8BBEAE7-CAF3-444F-8924-74F4EDBE7B29}" srcId="{8E300449-70E7-46EF-B552-47EDFFFD1F89}" destId="{12C5E2E5-6E32-4371-95CC-75B3DC16D3B3}" srcOrd="0" destOrd="0" parTransId="{9F95F5D3-5BCD-4DEF-999B-A9F8470D2A62}" sibTransId="{1E50C755-1EBC-43EA-92D2-ED3A8BB57525}"/>
    <dgm:cxn modelId="{A0AF15E7-DCC7-4BE9-BFA3-6B464073F815}" srcId="{8E300449-70E7-46EF-B552-47EDFFFD1F89}" destId="{DA3100B8-938A-43A2-A458-AD75D342DD07}" srcOrd="6" destOrd="0" parTransId="{54CEB17E-6EC8-4D5B-AA35-C2E211BA2E39}" sibTransId="{06B75FE6-104C-4851-BC99-1375AD8686FA}"/>
    <dgm:cxn modelId="{50E29BC5-9FCD-4084-80F9-42CDC8AAC241}" type="presOf" srcId="{327C75C5-FD85-4C92-A3FC-7CC3FD25A627}" destId="{395A9068-52AF-4701-B81D-DE4A1163799B}" srcOrd="0" destOrd="0" presId="urn:microsoft.com/office/officeart/2008/layout/LinedList"/>
    <dgm:cxn modelId="{F2C5ECB7-9C37-4BF6-9351-F43E9E727DAC}" type="presOf" srcId="{12C5E2E5-6E32-4371-95CC-75B3DC16D3B3}" destId="{B6567E6D-E565-48D3-BED4-E04EF2B7AAF1}" srcOrd="0" destOrd="0" presId="urn:microsoft.com/office/officeart/2008/layout/LinedList"/>
    <dgm:cxn modelId="{BA5FB71B-474F-47D2-A645-2909DC7764B4}" type="presOf" srcId="{2C429E3B-6CAB-4578-898D-521D471F0F23}" destId="{5B37F47A-D75C-46FB-A9E4-BE0702DABB48}" srcOrd="0" destOrd="0" presId="urn:microsoft.com/office/officeart/2008/layout/LinedList"/>
    <dgm:cxn modelId="{4259C2E2-2202-4157-A99C-A28AE173A12A}" type="presOf" srcId="{A001ED32-E37C-414B-B826-7AB97EC35CFF}" destId="{05C37419-A598-4EB9-B616-37991144C08D}" srcOrd="0" destOrd="0" presId="urn:microsoft.com/office/officeart/2008/layout/LinedList"/>
    <dgm:cxn modelId="{087E6056-3F4D-4D83-89C7-F2A480401FF4}" srcId="{8E300449-70E7-46EF-B552-47EDFFFD1F89}" destId="{7C52BFB0-4D51-4403-9D56-5666F4476EB7}" srcOrd="5" destOrd="0" parTransId="{32EE10F0-D428-44AE-AF02-D9A68C15976C}" sibTransId="{164789B6-A9FC-4AB9-B8E2-8B2DA35229A4}"/>
    <dgm:cxn modelId="{5BC0677C-D477-4341-9042-4A82495A1B01}" srcId="{8E300449-70E7-46EF-B552-47EDFFFD1F89}" destId="{E01405AB-9104-45C1-8001-F74ED5FD9F63}" srcOrd="4" destOrd="0" parTransId="{2892442C-1953-4EA6-994F-5ECC18E21D8D}" sibTransId="{EAB26D43-F5E7-4390-9B92-6D22B439E89D}"/>
    <dgm:cxn modelId="{B5F8641F-7F14-41D4-A52E-3763F76C3B40}" srcId="{8E300449-70E7-46EF-B552-47EDFFFD1F89}" destId="{76367389-7B33-4D74-BED5-298355051A18}" srcOrd="9" destOrd="0" parTransId="{3E1E6033-C146-4226-B8D0-01F1AA215C49}" sibTransId="{0DF4E5E6-6286-41BD-BA54-185DAD00C0BD}"/>
    <dgm:cxn modelId="{7656C077-ADD1-46E6-ACA6-FE7DBAE665DA}" srcId="{8E300449-70E7-46EF-B552-47EDFFFD1F89}" destId="{0C10AB89-14AE-46AA-99D8-E0BFE7EFE507}" srcOrd="3" destOrd="0" parTransId="{3DF14C5A-8005-4D41-AE6B-3178244E0411}" sibTransId="{FD844938-4F91-4686-8D6F-0516BC4A1DF7}"/>
    <dgm:cxn modelId="{546C3B9B-5704-41C9-BB56-C2E9FBB27A19}" type="presOf" srcId="{34A465D9-0BBD-4229-8F52-654B93CC55DC}" destId="{C42A947A-520C-4F63-9A20-5BA871B29F3C}" srcOrd="0" destOrd="0" presId="urn:microsoft.com/office/officeart/2008/layout/LinedList"/>
    <dgm:cxn modelId="{304F7785-B041-438A-9EDC-E81D5E8624AC}" srcId="{8E300449-70E7-46EF-B552-47EDFFFD1F89}" destId="{A001ED32-E37C-414B-B826-7AB97EC35CFF}" srcOrd="8" destOrd="0" parTransId="{53283F9B-0B91-4747-A168-FA6402BE0741}" sibTransId="{C3CC4006-EA53-48B2-8104-6FA9AE3B32C2}"/>
    <dgm:cxn modelId="{230EB1CC-2A53-4C2A-B60C-1C928CD4CF96}" type="presOf" srcId="{DA3100B8-938A-43A2-A458-AD75D342DD07}" destId="{131F9249-F8A2-4241-ACDB-40FCE7DDB2E9}" srcOrd="0" destOrd="0" presId="urn:microsoft.com/office/officeart/2008/layout/LinedList"/>
    <dgm:cxn modelId="{C8D130D3-509F-4273-A0AC-B2377BADA592}" type="presParOf" srcId="{C01FF9F5-9499-4F66-8B0A-C64392AD17DE}" destId="{97973041-5833-4DD5-9DD2-045A0B8BB0D3}" srcOrd="0" destOrd="0" presId="urn:microsoft.com/office/officeart/2008/layout/LinedList"/>
    <dgm:cxn modelId="{0D7DB913-18DA-447E-9A2D-7DA6D1E3027E}" type="presParOf" srcId="{C01FF9F5-9499-4F66-8B0A-C64392AD17DE}" destId="{E8DAD4F4-13E0-4F6B-BA51-4C0AC7A31E4D}" srcOrd="1" destOrd="0" presId="urn:microsoft.com/office/officeart/2008/layout/LinedList"/>
    <dgm:cxn modelId="{DB64D173-E687-4FF0-9C25-5250E773AE7B}" type="presParOf" srcId="{E8DAD4F4-13E0-4F6B-BA51-4C0AC7A31E4D}" destId="{B6567E6D-E565-48D3-BED4-E04EF2B7AAF1}" srcOrd="0" destOrd="0" presId="urn:microsoft.com/office/officeart/2008/layout/LinedList"/>
    <dgm:cxn modelId="{E9719060-6A94-458F-8C9D-FAFFC0CAFB14}" type="presParOf" srcId="{E8DAD4F4-13E0-4F6B-BA51-4C0AC7A31E4D}" destId="{B85DAC4C-D5A4-4D02-996B-2BC4C0742EA5}" srcOrd="1" destOrd="0" presId="urn:microsoft.com/office/officeart/2008/layout/LinedList"/>
    <dgm:cxn modelId="{6713ECB5-665F-425A-A943-4082DE240D14}" type="presParOf" srcId="{C01FF9F5-9499-4F66-8B0A-C64392AD17DE}" destId="{9E9302E8-545C-4106-97D9-8E264FFAE03C}" srcOrd="2" destOrd="0" presId="urn:microsoft.com/office/officeart/2008/layout/LinedList"/>
    <dgm:cxn modelId="{46B3C603-C63B-423B-99C4-4920B973B4B4}" type="presParOf" srcId="{C01FF9F5-9499-4F66-8B0A-C64392AD17DE}" destId="{6CA8699D-4202-4D38-8DAA-7BF04B505E17}" srcOrd="3" destOrd="0" presId="urn:microsoft.com/office/officeart/2008/layout/LinedList"/>
    <dgm:cxn modelId="{D80A0244-A632-45F3-8967-47F7C7716628}" type="presParOf" srcId="{6CA8699D-4202-4D38-8DAA-7BF04B505E17}" destId="{5B37F47A-D75C-46FB-A9E4-BE0702DABB48}" srcOrd="0" destOrd="0" presId="urn:microsoft.com/office/officeart/2008/layout/LinedList"/>
    <dgm:cxn modelId="{686DC9A5-7C82-48C0-90D4-3A69BCC44062}" type="presParOf" srcId="{6CA8699D-4202-4D38-8DAA-7BF04B505E17}" destId="{6414F465-7B4E-4608-9F16-C0DD19D3D4D8}" srcOrd="1" destOrd="0" presId="urn:microsoft.com/office/officeart/2008/layout/LinedList"/>
    <dgm:cxn modelId="{026A08D7-43AA-44AD-9AD1-86F7BEF6D5D5}" type="presParOf" srcId="{C01FF9F5-9499-4F66-8B0A-C64392AD17DE}" destId="{B209592C-5EBB-4EFD-9968-9138C297874F}" srcOrd="4" destOrd="0" presId="urn:microsoft.com/office/officeart/2008/layout/LinedList"/>
    <dgm:cxn modelId="{F01AEB5A-075D-4E9F-8887-BB4A927E723D}" type="presParOf" srcId="{C01FF9F5-9499-4F66-8B0A-C64392AD17DE}" destId="{F96ABFEE-0B68-45C5-8F34-C1FD551C0757}" srcOrd="5" destOrd="0" presId="urn:microsoft.com/office/officeart/2008/layout/LinedList"/>
    <dgm:cxn modelId="{E39D18CB-0D72-4F08-B98D-46873285D7F2}" type="presParOf" srcId="{F96ABFEE-0B68-45C5-8F34-C1FD551C0757}" destId="{C42A947A-520C-4F63-9A20-5BA871B29F3C}" srcOrd="0" destOrd="0" presId="urn:microsoft.com/office/officeart/2008/layout/LinedList"/>
    <dgm:cxn modelId="{4F44001A-0697-4E4C-A057-C04A6CC5681B}" type="presParOf" srcId="{F96ABFEE-0B68-45C5-8F34-C1FD551C0757}" destId="{574D0554-6608-4268-B651-F0E110A31619}" srcOrd="1" destOrd="0" presId="urn:microsoft.com/office/officeart/2008/layout/LinedList"/>
    <dgm:cxn modelId="{73380B50-2BC1-4906-8A2F-A3D06EB906BE}" type="presParOf" srcId="{C01FF9F5-9499-4F66-8B0A-C64392AD17DE}" destId="{907E1802-133B-400B-B65F-FD94DD4C5F4B}" srcOrd="6" destOrd="0" presId="urn:microsoft.com/office/officeart/2008/layout/LinedList"/>
    <dgm:cxn modelId="{4C9E86BD-52F0-4892-9024-089A2F5BC816}" type="presParOf" srcId="{C01FF9F5-9499-4F66-8B0A-C64392AD17DE}" destId="{DE355B0D-276D-4A3C-806A-0B0C1DEB3199}" srcOrd="7" destOrd="0" presId="urn:microsoft.com/office/officeart/2008/layout/LinedList"/>
    <dgm:cxn modelId="{D9B59727-E0BB-4BD4-932D-39A75F361A6F}" type="presParOf" srcId="{DE355B0D-276D-4A3C-806A-0B0C1DEB3199}" destId="{C8154CF6-9982-4EDC-9F23-AA4E8E69138D}" srcOrd="0" destOrd="0" presId="urn:microsoft.com/office/officeart/2008/layout/LinedList"/>
    <dgm:cxn modelId="{2C77BBCC-AFFC-4E9A-B21A-46C97366D6AE}" type="presParOf" srcId="{DE355B0D-276D-4A3C-806A-0B0C1DEB3199}" destId="{448FEFA5-30D5-4AF4-8A4C-9F6F6B0CC194}" srcOrd="1" destOrd="0" presId="urn:microsoft.com/office/officeart/2008/layout/LinedList"/>
    <dgm:cxn modelId="{1B6C36FE-7CCE-4129-BA08-8FD1263927C8}" type="presParOf" srcId="{C01FF9F5-9499-4F66-8B0A-C64392AD17DE}" destId="{ADC1DFBC-6575-4824-87D6-A4F7F7DBD575}" srcOrd="8" destOrd="0" presId="urn:microsoft.com/office/officeart/2008/layout/LinedList"/>
    <dgm:cxn modelId="{D2ABF64E-2B20-4262-80C7-FF003C432862}" type="presParOf" srcId="{C01FF9F5-9499-4F66-8B0A-C64392AD17DE}" destId="{6B13B4A8-C29F-4C68-B8A5-7BC9EF079AAC}" srcOrd="9" destOrd="0" presId="urn:microsoft.com/office/officeart/2008/layout/LinedList"/>
    <dgm:cxn modelId="{85FF29DB-03CB-44B6-B408-7AB9874ED3E4}" type="presParOf" srcId="{6B13B4A8-C29F-4C68-B8A5-7BC9EF079AAC}" destId="{9F802469-766E-45A7-8FD1-8C12763A983F}" srcOrd="0" destOrd="0" presId="urn:microsoft.com/office/officeart/2008/layout/LinedList"/>
    <dgm:cxn modelId="{1A8CE453-F108-42D4-9EF8-68C199F6508B}" type="presParOf" srcId="{6B13B4A8-C29F-4C68-B8A5-7BC9EF079AAC}" destId="{1075825D-53F4-4E48-A8D2-CE151D84CC37}" srcOrd="1" destOrd="0" presId="urn:microsoft.com/office/officeart/2008/layout/LinedList"/>
    <dgm:cxn modelId="{AF28BE76-8CE3-4D78-B3AF-0E9F622ED67E}" type="presParOf" srcId="{C01FF9F5-9499-4F66-8B0A-C64392AD17DE}" destId="{8441B5EA-A0C6-4662-AE11-109E1499784D}" srcOrd="10" destOrd="0" presId="urn:microsoft.com/office/officeart/2008/layout/LinedList"/>
    <dgm:cxn modelId="{7C6C1C15-955E-4FC2-8A25-F8389F14DBD9}" type="presParOf" srcId="{C01FF9F5-9499-4F66-8B0A-C64392AD17DE}" destId="{D4B2D374-4109-4B71-84EA-B2FB458437BC}" srcOrd="11" destOrd="0" presId="urn:microsoft.com/office/officeart/2008/layout/LinedList"/>
    <dgm:cxn modelId="{78F80442-7B1E-4AA9-BE7A-566102A12C7A}" type="presParOf" srcId="{D4B2D374-4109-4B71-84EA-B2FB458437BC}" destId="{44E83348-0543-4ED9-8BF1-9A84DE5326A2}" srcOrd="0" destOrd="0" presId="urn:microsoft.com/office/officeart/2008/layout/LinedList"/>
    <dgm:cxn modelId="{E7D0DA40-B141-4E32-B3AA-EE88B5E0EA65}" type="presParOf" srcId="{D4B2D374-4109-4B71-84EA-B2FB458437BC}" destId="{01271FDB-738C-4493-847C-90ABB80CDC34}" srcOrd="1" destOrd="0" presId="urn:microsoft.com/office/officeart/2008/layout/LinedList"/>
    <dgm:cxn modelId="{9B9ED994-F9A5-423B-BC31-175BF358105D}" type="presParOf" srcId="{C01FF9F5-9499-4F66-8B0A-C64392AD17DE}" destId="{5BCC15D8-BE57-4367-9F63-225F1BEA142F}" srcOrd="12" destOrd="0" presId="urn:microsoft.com/office/officeart/2008/layout/LinedList"/>
    <dgm:cxn modelId="{3B1BB415-8114-4CE0-840F-4839DE776E2C}" type="presParOf" srcId="{C01FF9F5-9499-4F66-8B0A-C64392AD17DE}" destId="{BA80C915-639C-4DC9-BDE1-DC2AC96F319C}" srcOrd="13" destOrd="0" presId="urn:microsoft.com/office/officeart/2008/layout/LinedList"/>
    <dgm:cxn modelId="{3CAE0A25-BC86-4A92-BC2C-61C9517BF1C5}" type="presParOf" srcId="{BA80C915-639C-4DC9-BDE1-DC2AC96F319C}" destId="{131F9249-F8A2-4241-ACDB-40FCE7DDB2E9}" srcOrd="0" destOrd="0" presId="urn:microsoft.com/office/officeart/2008/layout/LinedList"/>
    <dgm:cxn modelId="{598A0EF0-4087-42B8-A93A-79692248868F}" type="presParOf" srcId="{BA80C915-639C-4DC9-BDE1-DC2AC96F319C}" destId="{E17D3B50-B6F5-400C-9148-7B537256389D}" srcOrd="1" destOrd="0" presId="urn:microsoft.com/office/officeart/2008/layout/LinedList"/>
    <dgm:cxn modelId="{3324AECE-B001-4086-9998-4B35F8F622E4}" type="presParOf" srcId="{C01FF9F5-9499-4F66-8B0A-C64392AD17DE}" destId="{26F05669-5076-480C-B87D-21754546ECEE}" srcOrd="14" destOrd="0" presId="urn:microsoft.com/office/officeart/2008/layout/LinedList"/>
    <dgm:cxn modelId="{5212F9B4-F5BE-4427-963E-265C56F441DC}" type="presParOf" srcId="{C01FF9F5-9499-4F66-8B0A-C64392AD17DE}" destId="{AC283C38-68C1-41A7-B5C8-3C31E07A1E4A}" srcOrd="15" destOrd="0" presId="urn:microsoft.com/office/officeart/2008/layout/LinedList"/>
    <dgm:cxn modelId="{CAEA8DF5-03C5-4476-89FA-F8604A738299}" type="presParOf" srcId="{AC283C38-68C1-41A7-B5C8-3C31E07A1E4A}" destId="{395A9068-52AF-4701-B81D-DE4A1163799B}" srcOrd="0" destOrd="0" presId="urn:microsoft.com/office/officeart/2008/layout/LinedList"/>
    <dgm:cxn modelId="{5141576A-1079-408D-B4FC-E41FD89EA19B}" type="presParOf" srcId="{AC283C38-68C1-41A7-B5C8-3C31E07A1E4A}" destId="{65838BAE-5BF6-43E8-A64C-A7493F49A4F8}" srcOrd="1" destOrd="0" presId="urn:microsoft.com/office/officeart/2008/layout/LinedList"/>
    <dgm:cxn modelId="{AD76562E-9163-4C42-AB35-998CB2E11648}" type="presParOf" srcId="{C01FF9F5-9499-4F66-8B0A-C64392AD17DE}" destId="{CE6D4ABA-D869-4D1D-881C-794461DE0EF8}" srcOrd="16" destOrd="0" presId="urn:microsoft.com/office/officeart/2008/layout/LinedList"/>
    <dgm:cxn modelId="{22D2D6E2-1A26-4056-B88D-DD8B166D6E62}" type="presParOf" srcId="{C01FF9F5-9499-4F66-8B0A-C64392AD17DE}" destId="{5929A6BB-4D5B-4E82-B0E7-9AE8D46D426D}" srcOrd="17" destOrd="0" presId="urn:microsoft.com/office/officeart/2008/layout/LinedList"/>
    <dgm:cxn modelId="{137A3032-ACC3-4576-8432-66540ACF63F4}" type="presParOf" srcId="{5929A6BB-4D5B-4E82-B0E7-9AE8D46D426D}" destId="{05C37419-A598-4EB9-B616-37991144C08D}" srcOrd="0" destOrd="0" presId="urn:microsoft.com/office/officeart/2008/layout/LinedList"/>
    <dgm:cxn modelId="{F75ED321-2B13-49C0-A197-239FD370480C}" type="presParOf" srcId="{5929A6BB-4D5B-4E82-B0E7-9AE8D46D426D}" destId="{813AEF22-6BDD-4C17-B100-BB70E0E854B2}" srcOrd="1" destOrd="0" presId="urn:microsoft.com/office/officeart/2008/layout/LinedList"/>
    <dgm:cxn modelId="{36393380-9374-4510-959E-7388477A3CBD}" type="presParOf" srcId="{C01FF9F5-9499-4F66-8B0A-C64392AD17DE}" destId="{3D03C196-9DD5-43DC-8C5B-8E444582F8E9}" srcOrd="18" destOrd="0" presId="urn:microsoft.com/office/officeart/2008/layout/LinedList"/>
    <dgm:cxn modelId="{6127F579-C191-4859-ADA2-C62EC713BD6C}" type="presParOf" srcId="{C01FF9F5-9499-4F66-8B0A-C64392AD17DE}" destId="{E5AC3083-AE68-4121-B3DA-F27BECE9A63E}" srcOrd="19" destOrd="0" presId="urn:microsoft.com/office/officeart/2008/layout/LinedList"/>
    <dgm:cxn modelId="{EC873059-051C-41F6-A8AB-C0158A8EEE0A}" type="presParOf" srcId="{E5AC3083-AE68-4121-B3DA-F27BECE9A63E}" destId="{A355C689-8666-40FD-9729-C6A63EE64F10}" srcOrd="0" destOrd="0" presId="urn:microsoft.com/office/officeart/2008/layout/LinedList"/>
    <dgm:cxn modelId="{6B4ED686-E214-4FAD-A878-88DB3378F5F8}" type="presParOf" srcId="{E5AC3083-AE68-4121-B3DA-F27BECE9A63E}" destId="{9FEC6B27-2BA3-49F9-944B-B8A9146EAF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1C836D6-B166-416F-85C9-E4A61DBDF30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A6C10E3-2A2F-4949-BD5B-BDFF012808A6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算法之</a:t>
          </a:r>
          <a:r>
            <a: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原型系统搭建</a:t>
          </a:r>
          <a:endParaRPr lang="zh-CN" altLang="en-US" dirty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9555F5-DDB6-453F-8DAC-9FF0D6F4B24E}" type="parTrans" cxnId="{C0301B90-D4E7-4B88-A486-E4E4B4E01B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2AF562-BDDB-46C9-84DD-51345F733DB8}" type="sibTrans" cxnId="{C0301B90-D4E7-4B88-A486-E4E4B4E01B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F5AD880-1133-4C33-A8C2-F4A664BF3CAA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算法之</a:t>
          </a:r>
          <a:r>
            <a: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基础版本开发</a:t>
          </a:r>
          <a:endParaRPr lang="zh-CN" altLang="en-US" dirty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79657B-6BD4-4BC1-ABB2-26B5ABD98EBF}" type="parTrans" cxnId="{F7893885-EA50-4EE3-B73E-E01B814F391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D1AD08-7A33-4A7B-8147-6C6F0D8EAE86}" type="sibTrans" cxnId="{F7893885-EA50-4EE3-B73E-E01B814F391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57E466-6ED8-42D1-B3DB-733F9B72828C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算法之</a:t>
          </a:r>
          <a:r>
            <a:rPr lang="zh-CN" altLang="en-US" dirty="0" smtClean="0">
              <a:solidFill>
                <a:srgbClr val="FFFF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正式版本开发</a:t>
          </a:r>
          <a:endParaRPr lang="zh-CN" altLang="en-US" dirty="0">
            <a:solidFill>
              <a:srgbClr val="FFFF00"/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3BA0A8-576B-441D-ADDA-9473820BB5EE}" type="parTrans" cxnId="{D3C7FEFC-8C76-44B8-9ED1-B894EC8E557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BF7E50-2CD4-41CD-9538-8726BD7348A7}" type="sibTrans" cxnId="{D3C7FEFC-8C76-44B8-9ED1-B894EC8E557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2B26B5-4461-4420-A773-97C3A0952803}" type="pres">
      <dgm:prSet presAssocID="{61C836D6-B166-416F-85C9-E4A61DBDF301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FFC474EB-2C6C-4385-BDAC-71F81CA6FA39}" type="pres">
      <dgm:prSet presAssocID="{61C836D6-B166-416F-85C9-E4A61DBDF301}" presName="Name1" presStyleCnt="0"/>
      <dgm:spPr/>
    </dgm:pt>
    <dgm:pt modelId="{1DEB078F-D5E9-4378-B0C2-3E8A05DAF794}" type="pres">
      <dgm:prSet presAssocID="{61C836D6-B166-416F-85C9-E4A61DBDF301}" presName="cycle" presStyleCnt="0"/>
      <dgm:spPr/>
    </dgm:pt>
    <dgm:pt modelId="{E548A6FF-BF89-4350-8D87-DB6C8037B183}" type="pres">
      <dgm:prSet presAssocID="{61C836D6-B166-416F-85C9-E4A61DBDF301}" presName="srcNode" presStyleLbl="node1" presStyleIdx="0" presStyleCnt="3"/>
      <dgm:spPr/>
    </dgm:pt>
    <dgm:pt modelId="{A2877233-BDDD-485D-95FC-E60CEAE612FC}" type="pres">
      <dgm:prSet presAssocID="{61C836D6-B166-416F-85C9-E4A61DBDF301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9907B6A8-8DA8-4AF8-9B85-6B8C4B1FE5DB}" type="pres">
      <dgm:prSet presAssocID="{61C836D6-B166-416F-85C9-E4A61DBDF301}" presName="extraNode" presStyleLbl="node1" presStyleIdx="0" presStyleCnt="3"/>
      <dgm:spPr/>
    </dgm:pt>
    <dgm:pt modelId="{B98F8DB6-BF5E-44CE-9A1D-4B9E744D6B63}" type="pres">
      <dgm:prSet presAssocID="{61C836D6-B166-416F-85C9-E4A61DBDF301}" presName="dstNode" presStyleLbl="node1" presStyleIdx="0" presStyleCnt="3"/>
      <dgm:spPr/>
    </dgm:pt>
    <dgm:pt modelId="{0A6697A9-2E47-4D49-BEE4-15BDFCD0B30A}" type="pres">
      <dgm:prSet presAssocID="{0A6C10E3-2A2F-4949-BD5B-BDFF012808A6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0BE89C-0BC5-4879-A243-9A2433C73087}" type="pres">
      <dgm:prSet presAssocID="{0A6C10E3-2A2F-4949-BD5B-BDFF012808A6}" presName="accent_1" presStyleCnt="0"/>
      <dgm:spPr/>
    </dgm:pt>
    <dgm:pt modelId="{9BB99C06-123B-46E0-B698-D10EFE8872D7}" type="pres">
      <dgm:prSet presAssocID="{0A6C10E3-2A2F-4949-BD5B-BDFF012808A6}" presName="accentRepeatNode" presStyleLbl="solidFgAcc1" presStyleIdx="0" presStyleCnt="3"/>
      <dgm:spPr/>
    </dgm:pt>
    <dgm:pt modelId="{ACF68557-8749-40BF-BFED-A4ED55C11FC6}" type="pres">
      <dgm:prSet presAssocID="{8F5AD880-1133-4C33-A8C2-F4A664BF3CAA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C17EB5-843F-4793-83C6-E86CC5F7DEE5}" type="pres">
      <dgm:prSet presAssocID="{8F5AD880-1133-4C33-A8C2-F4A664BF3CAA}" presName="accent_2" presStyleCnt="0"/>
      <dgm:spPr/>
    </dgm:pt>
    <dgm:pt modelId="{4B608351-4B2E-4C45-933E-525121E02302}" type="pres">
      <dgm:prSet presAssocID="{8F5AD880-1133-4C33-A8C2-F4A664BF3CAA}" presName="accentRepeatNode" presStyleLbl="solidFgAcc1" presStyleIdx="1" presStyleCnt="3"/>
      <dgm:spPr/>
    </dgm:pt>
    <dgm:pt modelId="{E29DE268-0959-43A4-AD76-5FF3972F5D4D}" type="pres">
      <dgm:prSet presAssocID="{8357E466-6ED8-42D1-B3DB-733F9B72828C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0048A37-01A4-44DE-9E98-740E215564E6}" type="pres">
      <dgm:prSet presAssocID="{8357E466-6ED8-42D1-B3DB-733F9B72828C}" presName="accent_3" presStyleCnt="0"/>
      <dgm:spPr/>
    </dgm:pt>
    <dgm:pt modelId="{5850E0F5-8421-4D57-870C-B90B74BBF3D1}" type="pres">
      <dgm:prSet presAssocID="{8357E466-6ED8-42D1-B3DB-733F9B72828C}" presName="accentRepeatNode" presStyleLbl="solidFgAcc1" presStyleIdx="2" presStyleCnt="3"/>
      <dgm:spPr/>
    </dgm:pt>
  </dgm:ptLst>
  <dgm:cxnLst>
    <dgm:cxn modelId="{0DE09772-1FE5-49DF-8E62-CB16D66DB5D9}" type="presOf" srcId="{8357E466-6ED8-42D1-B3DB-733F9B72828C}" destId="{E29DE268-0959-43A4-AD76-5FF3972F5D4D}" srcOrd="0" destOrd="0" presId="urn:microsoft.com/office/officeart/2008/layout/VerticalCurvedList"/>
    <dgm:cxn modelId="{F7893885-EA50-4EE3-B73E-E01B814F3915}" srcId="{61C836D6-B166-416F-85C9-E4A61DBDF301}" destId="{8F5AD880-1133-4C33-A8C2-F4A664BF3CAA}" srcOrd="1" destOrd="0" parTransId="{F179657B-6BD4-4BC1-ABB2-26B5ABD98EBF}" sibTransId="{11D1AD08-7A33-4A7B-8147-6C6F0D8EAE86}"/>
    <dgm:cxn modelId="{D3C7FEFC-8C76-44B8-9ED1-B894EC8E5570}" srcId="{61C836D6-B166-416F-85C9-E4A61DBDF301}" destId="{8357E466-6ED8-42D1-B3DB-733F9B72828C}" srcOrd="2" destOrd="0" parTransId="{853BA0A8-576B-441D-ADDA-9473820BB5EE}" sibTransId="{8CBF7E50-2CD4-41CD-9538-8726BD7348A7}"/>
    <dgm:cxn modelId="{1D7D8F7C-8FA7-4C99-8BB7-E478FD924365}" type="presOf" srcId="{8F5AD880-1133-4C33-A8C2-F4A664BF3CAA}" destId="{ACF68557-8749-40BF-BFED-A4ED55C11FC6}" srcOrd="0" destOrd="0" presId="urn:microsoft.com/office/officeart/2008/layout/VerticalCurvedList"/>
    <dgm:cxn modelId="{DC64E554-A0CB-43D9-B3F3-423B1E7E31FF}" type="presOf" srcId="{0A6C10E3-2A2F-4949-BD5B-BDFF012808A6}" destId="{0A6697A9-2E47-4D49-BEE4-15BDFCD0B30A}" srcOrd="0" destOrd="0" presId="urn:microsoft.com/office/officeart/2008/layout/VerticalCurvedList"/>
    <dgm:cxn modelId="{C0301B90-D4E7-4B88-A486-E4E4B4E01B2D}" srcId="{61C836D6-B166-416F-85C9-E4A61DBDF301}" destId="{0A6C10E3-2A2F-4949-BD5B-BDFF012808A6}" srcOrd="0" destOrd="0" parTransId="{6E9555F5-DDB6-453F-8DAC-9FF0D6F4B24E}" sibTransId="{822AF562-BDDB-46C9-84DD-51345F733DB8}"/>
    <dgm:cxn modelId="{B9D279E9-A7F8-49E2-8112-5A7772DDC1D7}" type="presOf" srcId="{822AF562-BDDB-46C9-84DD-51345F733DB8}" destId="{A2877233-BDDD-485D-95FC-E60CEAE612FC}" srcOrd="0" destOrd="0" presId="urn:microsoft.com/office/officeart/2008/layout/VerticalCurvedList"/>
    <dgm:cxn modelId="{FBC832BA-7BC2-4254-ACE3-DE87ADDEABC0}" type="presOf" srcId="{61C836D6-B166-416F-85C9-E4A61DBDF301}" destId="{BF2B26B5-4461-4420-A773-97C3A0952803}" srcOrd="0" destOrd="0" presId="urn:microsoft.com/office/officeart/2008/layout/VerticalCurvedList"/>
    <dgm:cxn modelId="{F6B30D3B-39AD-4945-9544-20FE295C8A7F}" type="presParOf" srcId="{BF2B26B5-4461-4420-A773-97C3A0952803}" destId="{FFC474EB-2C6C-4385-BDAC-71F81CA6FA39}" srcOrd="0" destOrd="0" presId="urn:microsoft.com/office/officeart/2008/layout/VerticalCurvedList"/>
    <dgm:cxn modelId="{B5841B76-EA2B-4FC1-B463-8C73DF3CD2F1}" type="presParOf" srcId="{FFC474EB-2C6C-4385-BDAC-71F81CA6FA39}" destId="{1DEB078F-D5E9-4378-B0C2-3E8A05DAF794}" srcOrd="0" destOrd="0" presId="urn:microsoft.com/office/officeart/2008/layout/VerticalCurvedList"/>
    <dgm:cxn modelId="{3152A2B3-E16D-43F0-9576-33F7ACF473D7}" type="presParOf" srcId="{1DEB078F-D5E9-4378-B0C2-3E8A05DAF794}" destId="{E548A6FF-BF89-4350-8D87-DB6C8037B183}" srcOrd="0" destOrd="0" presId="urn:microsoft.com/office/officeart/2008/layout/VerticalCurvedList"/>
    <dgm:cxn modelId="{133DDE2F-2E90-4E98-9C14-027CDD382612}" type="presParOf" srcId="{1DEB078F-D5E9-4378-B0C2-3E8A05DAF794}" destId="{A2877233-BDDD-485D-95FC-E60CEAE612FC}" srcOrd="1" destOrd="0" presId="urn:microsoft.com/office/officeart/2008/layout/VerticalCurvedList"/>
    <dgm:cxn modelId="{8232F4BA-32EF-4FD7-951D-FB1EBE2EC6DB}" type="presParOf" srcId="{1DEB078F-D5E9-4378-B0C2-3E8A05DAF794}" destId="{9907B6A8-8DA8-4AF8-9B85-6B8C4B1FE5DB}" srcOrd="2" destOrd="0" presId="urn:microsoft.com/office/officeart/2008/layout/VerticalCurvedList"/>
    <dgm:cxn modelId="{00AE0E64-AB72-47EB-98BE-F86A01F70DE2}" type="presParOf" srcId="{1DEB078F-D5E9-4378-B0C2-3E8A05DAF794}" destId="{B98F8DB6-BF5E-44CE-9A1D-4B9E744D6B63}" srcOrd="3" destOrd="0" presId="urn:microsoft.com/office/officeart/2008/layout/VerticalCurvedList"/>
    <dgm:cxn modelId="{E0B37101-F904-465D-82D3-D3738BC42A25}" type="presParOf" srcId="{FFC474EB-2C6C-4385-BDAC-71F81CA6FA39}" destId="{0A6697A9-2E47-4D49-BEE4-15BDFCD0B30A}" srcOrd="1" destOrd="0" presId="urn:microsoft.com/office/officeart/2008/layout/VerticalCurvedList"/>
    <dgm:cxn modelId="{283EA1BB-EB53-44E5-99D9-2CD096BB5034}" type="presParOf" srcId="{FFC474EB-2C6C-4385-BDAC-71F81CA6FA39}" destId="{3A0BE89C-0BC5-4879-A243-9A2433C73087}" srcOrd="2" destOrd="0" presId="urn:microsoft.com/office/officeart/2008/layout/VerticalCurvedList"/>
    <dgm:cxn modelId="{1D57EC39-A1C8-43F7-A7EC-E7C103C84E2E}" type="presParOf" srcId="{3A0BE89C-0BC5-4879-A243-9A2433C73087}" destId="{9BB99C06-123B-46E0-B698-D10EFE8872D7}" srcOrd="0" destOrd="0" presId="urn:microsoft.com/office/officeart/2008/layout/VerticalCurvedList"/>
    <dgm:cxn modelId="{931D937D-928F-4F40-9DF8-8D3BCB96070A}" type="presParOf" srcId="{FFC474EB-2C6C-4385-BDAC-71F81CA6FA39}" destId="{ACF68557-8749-40BF-BFED-A4ED55C11FC6}" srcOrd="3" destOrd="0" presId="urn:microsoft.com/office/officeart/2008/layout/VerticalCurvedList"/>
    <dgm:cxn modelId="{1137607E-2C43-4455-B130-A2DA005D1228}" type="presParOf" srcId="{FFC474EB-2C6C-4385-BDAC-71F81CA6FA39}" destId="{CBC17EB5-843F-4793-83C6-E86CC5F7DEE5}" srcOrd="4" destOrd="0" presId="urn:microsoft.com/office/officeart/2008/layout/VerticalCurvedList"/>
    <dgm:cxn modelId="{60D3C26C-6A9B-4E7A-AF51-C4B633A3F1D7}" type="presParOf" srcId="{CBC17EB5-843F-4793-83C6-E86CC5F7DEE5}" destId="{4B608351-4B2E-4C45-933E-525121E02302}" srcOrd="0" destOrd="0" presId="urn:microsoft.com/office/officeart/2008/layout/VerticalCurvedList"/>
    <dgm:cxn modelId="{22A1D8B7-DD33-4E09-AB85-792A87DAA02B}" type="presParOf" srcId="{FFC474EB-2C6C-4385-BDAC-71F81CA6FA39}" destId="{E29DE268-0959-43A4-AD76-5FF3972F5D4D}" srcOrd="5" destOrd="0" presId="urn:microsoft.com/office/officeart/2008/layout/VerticalCurvedList"/>
    <dgm:cxn modelId="{C94C3943-E4E3-4E5F-9D97-1A8B24D5413F}" type="presParOf" srcId="{FFC474EB-2C6C-4385-BDAC-71F81CA6FA39}" destId="{E0048A37-01A4-44DE-9E98-740E215564E6}" srcOrd="6" destOrd="0" presId="urn:microsoft.com/office/officeart/2008/layout/VerticalCurvedList"/>
    <dgm:cxn modelId="{0AE3BC6B-6F12-48EA-A0CF-11615F0F4EF6}" type="presParOf" srcId="{E0048A37-01A4-44DE-9E98-740E215564E6}" destId="{5850E0F5-8421-4D57-870C-B90B74BBF3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1F5F3758-8BE9-4573-9462-7666DB6E31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1B575B9-B8B8-48FC-BFF1-280120811D21}">
      <dgm:prSet phldrT="[文本]" custT="1"/>
      <dgm:spPr/>
      <dgm:t>
        <a:bodyPr/>
        <a:lstStyle/>
        <a:p>
          <a:r>
            <a:rPr lang="zh-CN" altLang="en-US" sz="1200" b="0" i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r>
            <a:rPr lang="zh-CN" altLang="en-US" sz="1200" b="0" i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目标</a:t>
          </a:r>
          <a:endParaRPr lang="zh-CN" altLang="en-US" sz="1200" b="0" i="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580BEF-1F70-432A-AD94-FF432FBDF07A}" type="parTrans" cxnId="{1DC5C096-D90D-43A2-B9E4-54E3A61860DB}">
      <dgm:prSet/>
      <dgm:spPr/>
      <dgm:t>
        <a:bodyPr/>
        <a:lstStyle/>
        <a:p>
          <a:endParaRPr lang="zh-CN" altLang="en-US" i="0"/>
        </a:p>
      </dgm:t>
    </dgm:pt>
    <dgm:pt modelId="{99C46C77-21F5-45C0-9B67-EE8A56F4076B}" type="sibTrans" cxnId="{1DC5C096-D90D-43A2-B9E4-54E3A61860DB}">
      <dgm:prSet/>
      <dgm:spPr/>
      <dgm:t>
        <a:bodyPr/>
        <a:lstStyle/>
        <a:p>
          <a:endParaRPr lang="zh-CN" altLang="en-US" i="0"/>
        </a:p>
      </dgm:t>
    </dgm:pt>
    <dgm:pt modelId="{172D3A3D-5597-42B2-93ED-F8A0187607F5}">
      <dgm:prSet phldrT="[文本]" custT="1"/>
      <dgm:spPr/>
      <dgm:t>
        <a:bodyPr/>
        <a:lstStyle/>
        <a:p>
          <a:r>
            <a:rPr lang="zh-CN" altLang="en-US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</a:t>
          </a:r>
          <a:r>
            <a:rPr lang="en-US" altLang="zh-CN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route-server</a:t>
          </a:r>
          <a:r>
            <a:rPr lang="zh-CN" altLang="en-US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算法支持</a:t>
          </a:r>
          <a:r>
            <a:rPr lang="zh-CN" altLang="en-US" sz="1200" b="0" i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小客车</a:t>
          </a:r>
          <a:r>
            <a:rPr lang="zh-CN" altLang="en-US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</a:t>
          </a:r>
          <a:r>
            <a:rPr lang="zh-CN" altLang="en-US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路线</a:t>
          </a:r>
          <a:r>
            <a:rPr lang="zh-CN" altLang="en-US" sz="1200" b="0" i="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动态</a:t>
          </a:r>
          <a:r>
            <a:rPr lang="zh-CN" altLang="en-US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查询</a:t>
          </a:r>
          <a:r>
            <a:rPr lang="zh-CN" altLang="en-US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zh-CN" altLang="en-US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可替换线上服务   </a:t>
          </a:r>
          <a:r>
            <a:rPr lang="en-US" altLang="zh-CN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			          </a:t>
          </a:r>
          <a:r>
            <a:rPr lang="en-US" altLang="zh-CN" sz="1200" b="0" i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【</a:t>
          </a:r>
          <a:r>
            <a:rPr lang="zh-CN" altLang="en-US" sz="1200" b="0" i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货车</a:t>
          </a:r>
          <a:r>
            <a:rPr lang="zh-CN" altLang="en-US" sz="1200" b="0" i="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、步行及其他客车等特性不支持</a:t>
          </a:r>
          <a:r>
            <a:rPr lang="en-US" altLang="zh-CN" sz="1200" b="0" i="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】</a:t>
          </a:r>
          <a:endParaRPr lang="zh-CN" altLang="en-US" sz="1200" b="0" i="0" dirty="0">
            <a:solidFill>
              <a:schemeClr val="bg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8CCD3D-7C32-4BD3-8C3C-3478A55C5DE3}" type="parTrans" cxnId="{7B3C323F-6D6F-4EC2-8B59-2BCC80AB9561}">
      <dgm:prSet/>
      <dgm:spPr/>
      <dgm:t>
        <a:bodyPr/>
        <a:lstStyle/>
        <a:p>
          <a:endParaRPr lang="zh-CN" altLang="en-US" i="0"/>
        </a:p>
      </dgm:t>
    </dgm:pt>
    <dgm:pt modelId="{DEAF7968-F16C-4A52-BB50-24CC725EA757}" type="sibTrans" cxnId="{7B3C323F-6D6F-4EC2-8B59-2BCC80AB9561}">
      <dgm:prSet/>
      <dgm:spPr/>
      <dgm:t>
        <a:bodyPr/>
        <a:lstStyle/>
        <a:p>
          <a:endParaRPr lang="zh-CN" altLang="en-US" i="0"/>
        </a:p>
      </dgm:t>
    </dgm:pt>
    <dgm:pt modelId="{9EBEF7E6-B672-4D7F-ACB3-307E99C653BB}">
      <dgm:prSet phldrT="[文本]" custT="1"/>
      <dgm:spPr/>
      <dgm:t>
        <a:bodyPr/>
        <a:lstStyle/>
        <a:p>
          <a:r>
            <a:rPr lang="zh-CN" altLang="en-US" sz="1200" b="0" i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时间推演如何支持？</a:t>
          </a:r>
          <a:endParaRPr lang="zh-CN" altLang="en-US" sz="1200" b="0" i="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B608FA-C220-481F-8D57-82B37E19106B}" type="parTrans" cxnId="{2B694E22-C11C-4EEB-9B9A-E252586C1D5B}">
      <dgm:prSet/>
      <dgm:spPr/>
      <dgm:t>
        <a:bodyPr/>
        <a:lstStyle/>
        <a:p>
          <a:endParaRPr lang="zh-CN" altLang="en-US" i="0"/>
        </a:p>
      </dgm:t>
    </dgm:pt>
    <dgm:pt modelId="{978F2331-5550-49AD-B9DB-296D6DDCD123}" type="sibTrans" cxnId="{2B694E22-C11C-4EEB-9B9A-E252586C1D5B}">
      <dgm:prSet/>
      <dgm:spPr/>
      <dgm:t>
        <a:bodyPr/>
        <a:lstStyle/>
        <a:p>
          <a:endParaRPr lang="zh-CN" altLang="en-US" i="0"/>
        </a:p>
      </dgm:t>
    </dgm:pt>
    <dgm:pt modelId="{8A407700-353D-4AA0-A09C-21A5C865711F}">
      <dgm:prSet phldrT="[文本]" custT="1"/>
      <dgm:spPr/>
      <dgm:t>
        <a:bodyPr/>
        <a:lstStyle/>
        <a:p>
          <a:r>
            <a:rPr lang="zh-CN" altLang="en-US" sz="1200" b="0" i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政策限行如何支持？</a:t>
          </a:r>
          <a:endParaRPr lang="zh-CN" altLang="en-US" sz="1200" b="0" i="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FD7056-E72C-4EFB-90E3-81B2C3AADB31}" type="parTrans" cxnId="{4A49CB90-8D2B-4659-B861-F8FD5D903FDD}">
      <dgm:prSet/>
      <dgm:spPr/>
      <dgm:t>
        <a:bodyPr/>
        <a:lstStyle/>
        <a:p>
          <a:endParaRPr lang="zh-CN" altLang="en-US" i="0"/>
        </a:p>
      </dgm:t>
    </dgm:pt>
    <dgm:pt modelId="{9785D3D0-B791-4C3C-970D-57F48B7347DE}" type="sibTrans" cxnId="{4A49CB90-8D2B-4659-B861-F8FD5D903FDD}">
      <dgm:prSet/>
      <dgm:spPr/>
      <dgm:t>
        <a:bodyPr/>
        <a:lstStyle/>
        <a:p>
          <a:endParaRPr lang="zh-CN" altLang="en-US" i="0"/>
        </a:p>
      </dgm:t>
    </dgm:pt>
    <dgm:pt modelId="{15A0F9A5-7CB1-4391-9303-FDFF0CB4D4BA}">
      <dgm:prSet phldrT="[文本]" custT="1"/>
      <dgm:spPr/>
      <dgm:t>
        <a:bodyPr/>
        <a:lstStyle/>
        <a:p>
          <a:r>
            <a:rPr lang="en-US" altLang="zh-CN" sz="1200" b="0" i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TBD</a:t>
          </a:r>
          <a:endParaRPr lang="zh-CN" altLang="en-US" sz="1200" b="0" i="1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FBB3576-242A-4823-A9D6-875E9AA23267}" type="parTrans" cxnId="{D03E42BF-FFDE-41BB-908B-98ECD6377CD0}">
      <dgm:prSet/>
      <dgm:spPr/>
      <dgm:t>
        <a:bodyPr/>
        <a:lstStyle/>
        <a:p>
          <a:endParaRPr lang="zh-CN" altLang="en-US" i="0"/>
        </a:p>
      </dgm:t>
    </dgm:pt>
    <dgm:pt modelId="{936E38F9-ABD1-459C-BCFD-3081BE288A14}" type="sibTrans" cxnId="{D03E42BF-FFDE-41BB-908B-98ECD6377CD0}">
      <dgm:prSet/>
      <dgm:spPr/>
      <dgm:t>
        <a:bodyPr/>
        <a:lstStyle/>
        <a:p>
          <a:endParaRPr lang="zh-CN" altLang="en-US" i="0"/>
        </a:p>
      </dgm:t>
    </dgm:pt>
    <dgm:pt modelId="{EC13CA78-EBC5-49FB-B54A-58CAB6188AE4}">
      <dgm:prSet phldrT="[文本]" custT="1"/>
      <dgm:spPr/>
      <dgm:t>
        <a:bodyPr/>
        <a:lstStyle/>
        <a:p>
          <a:r>
            <a:rPr lang="en-US" altLang="zh-CN" sz="1200" b="0" i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TBD</a:t>
          </a:r>
          <a:endParaRPr lang="zh-CN" altLang="en-US" sz="1200" b="0" i="1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2D2DC1-BBD9-440C-8E42-FAC4DA6B3638}" type="parTrans" cxnId="{EDCEDABD-BF3A-488A-A78A-7B60CDAB8BCF}">
      <dgm:prSet/>
      <dgm:spPr/>
      <dgm:t>
        <a:bodyPr/>
        <a:lstStyle/>
        <a:p>
          <a:endParaRPr lang="zh-CN" altLang="en-US" i="0"/>
        </a:p>
      </dgm:t>
    </dgm:pt>
    <dgm:pt modelId="{227C4C05-4E92-401F-8A7C-58EA90B27001}" type="sibTrans" cxnId="{EDCEDABD-BF3A-488A-A78A-7B60CDAB8BCF}">
      <dgm:prSet/>
      <dgm:spPr/>
      <dgm:t>
        <a:bodyPr/>
        <a:lstStyle/>
        <a:p>
          <a:endParaRPr lang="zh-CN" altLang="en-US" i="0"/>
        </a:p>
      </dgm:t>
    </dgm:pt>
    <dgm:pt modelId="{2D8B2E76-05AB-492A-8CF9-00F6C923BF70}">
      <dgm:prSet phldrT="[文本]" custT="1"/>
      <dgm:spPr/>
      <dgm:t>
        <a:bodyPr/>
        <a:lstStyle/>
        <a:p>
          <a:r>
            <a:rPr lang="zh-CN" altLang="en-US" sz="1200" b="0" i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其他车型如何支持？</a:t>
          </a:r>
          <a:endParaRPr lang="zh-CN" altLang="en-US" sz="1200" b="0" i="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703511-9027-44D4-AFF0-47A8836B8155}" type="parTrans" cxnId="{ABFFAB24-1227-4EFE-9991-B17DE868B29E}">
      <dgm:prSet/>
      <dgm:spPr/>
      <dgm:t>
        <a:bodyPr/>
        <a:lstStyle/>
        <a:p>
          <a:endParaRPr lang="zh-CN" altLang="en-US"/>
        </a:p>
      </dgm:t>
    </dgm:pt>
    <dgm:pt modelId="{FA0E237A-18FD-44B4-86C5-C1E41D257E4B}" type="sibTrans" cxnId="{ABFFAB24-1227-4EFE-9991-B17DE868B29E}">
      <dgm:prSet/>
      <dgm:spPr/>
      <dgm:t>
        <a:bodyPr/>
        <a:lstStyle/>
        <a:p>
          <a:endParaRPr lang="zh-CN" altLang="en-US"/>
        </a:p>
      </dgm:t>
    </dgm:pt>
    <dgm:pt modelId="{C8651660-3714-46B5-9D97-A7A61595215A}">
      <dgm:prSet phldrT="[文本]" custT="1"/>
      <dgm:spPr/>
      <dgm:t>
        <a:bodyPr/>
        <a:lstStyle/>
        <a:p>
          <a:r>
            <a:rPr lang="zh-CN" altLang="en-US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复用</a:t>
          </a:r>
          <a:r>
            <a:rPr lang="zh-CN" alt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整个</a:t>
          </a:r>
          <a:r>
            <a:rPr lang="en-US" altLang="zh-CN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开发架构，根据业务需求进行</a:t>
          </a:r>
          <a:r>
            <a:rPr lang="zh-CN" altLang="en-US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定制化</a:t>
          </a:r>
          <a:r>
            <a:rPr lang="zh-CN" alt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开发，</a:t>
          </a:r>
          <a:r>
            <a:rPr lang="zh-CN" altLang="en-US" sz="1200" b="0" i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独立</a:t>
          </a:r>
          <a:r>
            <a:rPr lang="zh-CN" altLang="en-US" sz="1200" b="0" i="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部署服务</a:t>
          </a:r>
          <a:endParaRPr lang="zh-CN" altLang="en-US" sz="1200" b="0" i="0" dirty="0">
            <a:solidFill>
              <a:schemeClr val="tx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EB734A-EFAB-4D5B-B85D-125B1D07F83B}" type="parTrans" cxnId="{7EF3C5E0-4E91-47FB-BA0C-9A77463E72D1}">
      <dgm:prSet/>
      <dgm:spPr/>
      <dgm:t>
        <a:bodyPr/>
        <a:lstStyle/>
        <a:p>
          <a:endParaRPr lang="zh-CN" altLang="en-US"/>
        </a:p>
      </dgm:t>
    </dgm:pt>
    <dgm:pt modelId="{469D0AAE-594F-4509-9312-BAC812B4B04A}" type="sibTrans" cxnId="{7EF3C5E0-4E91-47FB-BA0C-9A77463E72D1}">
      <dgm:prSet/>
      <dgm:spPr/>
      <dgm:t>
        <a:bodyPr/>
        <a:lstStyle/>
        <a:p>
          <a:endParaRPr lang="zh-CN" altLang="en-US"/>
        </a:p>
      </dgm:t>
    </dgm:pt>
    <dgm:pt modelId="{F618ADEB-50A0-4C7A-A278-9CE531E17D1D}" type="pres">
      <dgm:prSet presAssocID="{1F5F3758-8BE9-4573-9462-7666DB6E31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5142E9-CB1E-429F-A142-C27C9528FB5C}" type="pres">
      <dgm:prSet presAssocID="{B1B575B9-B8B8-48FC-BFF1-280120811D2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E30476-4803-47B0-9E0A-DD2A1184353E}" type="pres">
      <dgm:prSet presAssocID="{B1B575B9-B8B8-48FC-BFF1-280120811D21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A009FD-098E-4FC6-9F2E-CA9AF6527740}" type="pres">
      <dgm:prSet presAssocID="{8A407700-353D-4AA0-A09C-21A5C865711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466B93-5910-47CB-AB26-15342139D45A}" type="pres">
      <dgm:prSet presAssocID="{8A407700-353D-4AA0-A09C-21A5C865711F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071F0E-6A6D-4746-8915-65B7CF01EC1B}" type="pres">
      <dgm:prSet presAssocID="{9EBEF7E6-B672-4D7F-ACB3-307E99C653B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8380FE-BE72-4C29-B656-556C46E0EFE6}" type="pres">
      <dgm:prSet presAssocID="{9EBEF7E6-B672-4D7F-ACB3-307E99C653BB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12A363-F10C-4BD6-BFF1-D973F93501D9}" type="pres">
      <dgm:prSet presAssocID="{2D8B2E76-05AB-492A-8CF9-00F6C923BF7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F6659E-CE21-4B86-905F-25DB8257F612}" type="pres">
      <dgm:prSet presAssocID="{2D8B2E76-05AB-492A-8CF9-00F6C923BF70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F3C5E0-4E91-47FB-BA0C-9A77463E72D1}" srcId="{2D8B2E76-05AB-492A-8CF9-00F6C923BF70}" destId="{C8651660-3714-46B5-9D97-A7A61595215A}" srcOrd="0" destOrd="0" parTransId="{EBEB734A-EFAB-4D5B-B85D-125B1D07F83B}" sibTransId="{469D0AAE-594F-4509-9312-BAC812B4B04A}"/>
    <dgm:cxn modelId="{D03E42BF-FFDE-41BB-908B-98ECD6377CD0}" srcId="{8A407700-353D-4AA0-A09C-21A5C865711F}" destId="{15A0F9A5-7CB1-4391-9303-FDFF0CB4D4BA}" srcOrd="0" destOrd="0" parTransId="{FFBB3576-242A-4823-A9D6-875E9AA23267}" sibTransId="{936E38F9-ABD1-459C-BCFD-3081BE288A14}"/>
    <dgm:cxn modelId="{2E6440D3-697C-4818-AC00-4C25EC9C47C1}" type="presOf" srcId="{B1B575B9-B8B8-48FC-BFF1-280120811D21}" destId="{6A5142E9-CB1E-429F-A142-C27C9528FB5C}" srcOrd="0" destOrd="0" presId="urn:microsoft.com/office/officeart/2005/8/layout/vList2"/>
    <dgm:cxn modelId="{DFE51824-41FB-44AB-ADA5-7B7AAB765359}" type="presOf" srcId="{1F5F3758-8BE9-4573-9462-7666DB6E316D}" destId="{F618ADEB-50A0-4C7A-A278-9CE531E17D1D}" srcOrd="0" destOrd="0" presId="urn:microsoft.com/office/officeart/2005/8/layout/vList2"/>
    <dgm:cxn modelId="{4E4022A6-6283-440E-80F1-E99C2E948107}" type="presOf" srcId="{9EBEF7E6-B672-4D7F-ACB3-307E99C653BB}" destId="{A2071F0E-6A6D-4746-8915-65B7CF01EC1B}" srcOrd="0" destOrd="0" presId="urn:microsoft.com/office/officeart/2005/8/layout/vList2"/>
    <dgm:cxn modelId="{ABFFAB24-1227-4EFE-9991-B17DE868B29E}" srcId="{1F5F3758-8BE9-4573-9462-7666DB6E316D}" destId="{2D8B2E76-05AB-492A-8CF9-00F6C923BF70}" srcOrd="3" destOrd="0" parTransId="{91703511-9027-44D4-AFF0-47A8836B8155}" sibTransId="{FA0E237A-18FD-44B4-86C5-C1E41D257E4B}"/>
    <dgm:cxn modelId="{1DC5C096-D90D-43A2-B9E4-54E3A61860DB}" srcId="{1F5F3758-8BE9-4573-9462-7666DB6E316D}" destId="{B1B575B9-B8B8-48FC-BFF1-280120811D21}" srcOrd="0" destOrd="0" parTransId="{1D580BEF-1F70-432A-AD94-FF432FBDF07A}" sibTransId="{99C46C77-21F5-45C0-9B67-EE8A56F4076B}"/>
    <dgm:cxn modelId="{2B694E22-C11C-4EEB-9B9A-E252586C1D5B}" srcId="{1F5F3758-8BE9-4573-9462-7666DB6E316D}" destId="{9EBEF7E6-B672-4D7F-ACB3-307E99C653BB}" srcOrd="2" destOrd="0" parTransId="{3AB608FA-C220-481F-8D57-82B37E19106B}" sibTransId="{978F2331-5550-49AD-B9DB-296D6DDCD123}"/>
    <dgm:cxn modelId="{87D3B910-380A-4387-9704-7A9741DE7D7C}" type="presOf" srcId="{2D8B2E76-05AB-492A-8CF9-00F6C923BF70}" destId="{7D12A363-F10C-4BD6-BFF1-D973F93501D9}" srcOrd="0" destOrd="0" presId="urn:microsoft.com/office/officeart/2005/8/layout/vList2"/>
    <dgm:cxn modelId="{EDCEDABD-BF3A-488A-A78A-7B60CDAB8BCF}" srcId="{9EBEF7E6-B672-4D7F-ACB3-307E99C653BB}" destId="{EC13CA78-EBC5-49FB-B54A-58CAB6188AE4}" srcOrd="0" destOrd="0" parTransId="{802D2DC1-BBD9-440C-8E42-FAC4DA6B3638}" sibTransId="{227C4C05-4E92-401F-8A7C-58EA90B27001}"/>
    <dgm:cxn modelId="{7B3C323F-6D6F-4EC2-8B59-2BCC80AB9561}" srcId="{B1B575B9-B8B8-48FC-BFF1-280120811D21}" destId="{172D3A3D-5597-42B2-93ED-F8A0187607F5}" srcOrd="0" destOrd="0" parTransId="{528CCD3D-7C32-4BD3-8C3C-3478A55C5DE3}" sibTransId="{DEAF7968-F16C-4A52-BB50-24CC725EA757}"/>
    <dgm:cxn modelId="{736B6BD8-9AE3-4E0E-A1B2-64E29B99A9E1}" type="presOf" srcId="{8A407700-353D-4AA0-A09C-21A5C865711F}" destId="{F9A009FD-098E-4FC6-9F2E-CA9AF6527740}" srcOrd="0" destOrd="0" presId="urn:microsoft.com/office/officeart/2005/8/layout/vList2"/>
    <dgm:cxn modelId="{02264989-62A3-45E4-8BE2-58561D0D41ED}" type="presOf" srcId="{172D3A3D-5597-42B2-93ED-F8A0187607F5}" destId="{38E30476-4803-47B0-9E0A-DD2A1184353E}" srcOrd="0" destOrd="0" presId="urn:microsoft.com/office/officeart/2005/8/layout/vList2"/>
    <dgm:cxn modelId="{4E33178A-7EA2-449C-AF4E-473D0CE622D7}" type="presOf" srcId="{EC13CA78-EBC5-49FB-B54A-58CAB6188AE4}" destId="{E48380FE-BE72-4C29-B656-556C46E0EFE6}" srcOrd="0" destOrd="0" presId="urn:microsoft.com/office/officeart/2005/8/layout/vList2"/>
    <dgm:cxn modelId="{D620FEBD-DF93-4467-AEF5-7706B0CE92AF}" type="presOf" srcId="{C8651660-3714-46B5-9D97-A7A61595215A}" destId="{C8F6659E-CE21-4B86-905F-25DB8257F612}" srcOrd="0" destOrd="0" presId="urn:microsoft.com/office/officeart/2005/8/layout/vList2"/>
    <dgm:cxn modelId="{C985DED3-0B68-4A31-BBF6-2574CF8165E7}" type="presOf" srcId="{15A0F9A5-7CB1-4391-9303-FDFF0CB4D4BA}" destId="{EE466B93-5910-47CB-AB26-15342139D45A}" srcOrd="0" destOrd="0" presId="urn:microsoft.com/office/officeart/2005/8/layout/vList2"/>
    <dgm:cxn modelId="{4A49CB90-8D2B-4659-B861-F8FD5D903FDD}" srcId="{1F5F3758-8BE9-4573-9462-7666DB6E316D}" destId="{8A407700-353D-4AA0-A09C-21A5C865711F}" srcOrd="1" destOrd="0" parTransId="{76FD7056-E72C-4EFB-90E3-81B2C3AADB31}" sibTransId="{9785D3D0-B791-4C3C-970D-57F48B7347DE}"/>
    <dgm:cxn modelId="{C4DE3604-3A92-4E5D-9E09-EBF22180FA65}" type="presParOf" srcId="{F618ADEB-50A0-4C7A-A278-9CE531E17D1D}" destId="{6A5142E9-CB1E-429F-A142-C27C9528FB5C}" srcOrd="0" destOrd="0" presId="urn:microsoft.com/office/officeart/2005/8/layout/vList2"/>
    <dgm:cxn modelId="{AE92BE45-A735-445C-98A1-4BFC3ACF5EE0}" type="presParOf" srcId="{F618ADEB-50A0-4C7A-A278-9CE531E17D1D}" destId="{38E30476-4803-47B0-9E0A-DD2A1184353E}" srcOrd="1" destOrd="0" presId="urn:microsoft.com/office/officeart/2005/8/layout/vList2"/>
    <dgm:cxn modelId="{4492AE82-6D12-43A4-BF59-1CEC7C17FC90}" type="presParOf" srcId="{F618ADEB-50A0-4C7A-A278-9CE531E17D1D}" destId="{F9A009FD-098E-4FC6-9F2E-CA9AF6527740}" srcOrd="2" destOrd="0" presId="urn:microsoft.com/office/officeart/2005/8/layout/vList2"/>
    <dgm:cxn modelId="{7EB998F8-1718-4DB5-A0E0-BEE3B1C8E6B6}" type="presParOf" srcId="{F618ADEB-50A0-4C7A-A278-9CE531E17D1D}" destId="{EE466B93-5910-47CB-AB26-15342139D45A}" srcOrd="3" destOrd="0" presId="urn:microsoft.com/office/officeart/2005/8/layout/vList2"/>
    <dgm:cxn modelId="{1803C7EA-36FF-4FAF-82AE-01FC13B20CBE}" type="presParOf" srcId="{F618ADEB-50A0-4C7A-A278-9CE531E17D1D}" destId="{A2071F0E-6A6D-4746-8915-65B7CF01EC1B}" srcOrd="4" destOrd="0" presId="urn:microsoft.com/office/officeart/2005/8/layout/vList2"/>
    <dgm:cxn modelId="{582667B3-54A5-47FF-941B-FEEFA752CA4D}" type="presParOf" srcId="{F618ADEB-50A0-4C7A-A278-9CE531E17D1D}" destId="{E48380FE-BE72-4C29-B656-556C46E0EFE6}" srcOrd="5" destOrd="0" presId="urn:microsoft.com/office/officeart/2005/8/layout/vList2"/>
    <dgm:cxn modelId="{F7A96F30-CF2C-4425-9CB8-1D48BBD54458}" type="presParOf" srcId="{F618ADEB-50A0-4C7A-A278-9CE531E17D1D}" destId="{7D12A363-F10C-4BD6-BFF1-D973F93501D9}" srcOrd="6" destOrd="0" presId="urn:microsoft.com/office/officeart/2005/8/layout/vList2"/>
    <dgm:cxn modelId="{A1F13BCD-6C49-4388-A094-C640D6DF044E}" type="presParOf" srcId="{F618ADEB-50A0-4C7A-A278-9CE531E17D1D}" destId="{C8F6659E-CE21-4B86-905F-25DB8257F61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5F3758-8BE9-4573-9462-7666DB6E31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EAC1F15-9618-460E-95FB-4CF32D9B980A}">
      <dgm:prSet phldrT="[文本]" custT="1"/>
      <dgm:spPr/>
      <dgm:t>
        <a:bodyPr/>
        <a:lstStyle/>
        <a:p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Sprint1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Metric-Independent Preprocessing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（图分割）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F20744-9B22-42CC-8B37-7F4A91F9F536}" type="parTrans" cxnId="{729D9685-EBA9-405B-8ADE-CF42C73F3148}">
      <dgm:prSet/>
      <dgm:spPr/>
      <dgm:t>
        <a:bodyPr/>
        <a:lstStyle/>
        <a:p>
          <a:endParaRPr lang="zh-CN" altLang="en-US"/>
        </a:p>
      </dgm:t>
    </dgm:pt>
    <dgm:pt modelId="{25F26F5D-534E-4B95-BCFD-04EFBD6B123D}" type="sibTrans" cxnId="{729D9685-EBA9-405B-8ADE-CF42C73F3148}">
      <dgm:prSet/>
      <dgm:spPr/>
      <dgm:t>
        <a:bodyPr/>
        <a:lstStyle/>
        <a:p>
          <a:endParaRPr lang="zh-CN" altLang="en-US"/>
        </a:p>
      </dgm:t>
    </dgm:pt>
    <dgm:pt modelId="{BA2B8B44-393A-4D9E-A0C9-AA76438F25DA}">
      <dgm:prSet phldrT="[文本]" custT="1"/>
      <dgm:spPr/>
      <dgm:t>
        <a:bodyPr/>
        <a:lstStyle/>
        <a:p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Sprint2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Metric Customization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（覆盖图构建）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42B218-A1D6-4892-9E4C-AD65BEC5AED8}" type="parTrans" cxnId="{DE42A64D-B414-43E3-B881-DF7AE37F0385}">
      <dgm:prSet/>
      <dgm:spPr/>
      <dgm:t>
        <a:bodyPr/>
        <a:lstStyle/>
        <a:p>
          <a:endParaRPr lang="zh-CN" altLang="en-US"/>
        </a:p>
      </dgm:t>
    </dgm:pt>
    <dgm:pt modelId="{4230F1A5-9A16-4445-8A3D-4A3AED75ABCF}" type="sibTrans" cxnId="{DE42A64D-B414-43E3-B881-DF7AE37F0385}">
      <dgm:prSet/>
      <dgm:spPr/>
      <dgm:t>
        <a:bodyPr/>
        <a:lstStyle/>
        <a:p>
          <a:endParaRPr lang="zh-CN" altLang="en-US"/>
        </a:p>
      </dgm:t>
    </dgm:pt>
    <dgm:pt modelId="{C1C5BA50-E62A-4B6F-8E3A-33F4EEC0FC2C}">
      <dgm:prSet phldrT="[文本]" custT="1"/>
      <dgm:spPr/>
      <dgm:t>
        <a:bodyPr/>
        <a:lstStyle/>
        <a:p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Sprint3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Queries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（路线查询）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C39343-9DE1-46E8-A485-6749EE7A3171}" type="parTrans" cxnId="{7AFB34D3-89F1-43BC-B1D4-EB91F35865DC}">
      <dgm:prSet/>
      <dgm:spPr/>
      <dgm:t>
        <a:bodyPr/>
        <a:lstStyle/>
        <a:p>
          <a:endParaRPr lang="zh-CN" altLang="en-US"/>
        </a:p>
      </dgm:t>
    </dgm:pt>
    <dgm:pt modelId="{9D45827F-C67E-41BC-A8A9-1F6C6E66C019}" type="sibTrans" cxnId="{7AFB34D3-89F1-43BC-B1D4-EB91F35865DC}">
      <dgm:prSet/>
      <dgm:spPr/>
      <dgm:t>
        <a:bodyPr/>
        <a:lstStyle/>
        <a:p>
          <a:endParaRPr lang="zh-CN" altLang="en-US"/>
        </a:p>
      </dgm:t>
    </dgm:pt>
    <dgm:pt modelId="{019C7B6C-7232-4A33-800D-15B33114A1AD}">
      <dgm:prSet phldrT="[文本]" custT="1"/>
      <dgm:spPr/>
      <dgm:t>
        <a:bodyPr/>
        <a:lstStyle/>
        <a:p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Sprint4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Shortcut-Unpacking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（路线还原）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33F3F3-E728-47F1-9D1D-15278F349BCB}" type="parTrans" cxnId="{A8F14948-CB23-444B-B897-194B7008138F}">
      <dgm:prSet/>
      <dgm:spPr/>
      <dgm:t>
        <a:bodyPr/>
        <a:lstStyle/>
        <a:p>
          <a:endParaRPr lang="zh-CN" altLang="en-US"/>
        </a:p>
      </dgm:t>
    </dgm:pt>
    <dgm:pt modelId="{33987D45-82AB-4078-BAF6-A6D312EF8050}" type="sibTrans" cxnId="{A8F14948-CB23-444B-B897-194B7008138F}">
      <dgm:prSet/>
      <dgm:spPr/>
      <dgm:t>
        <a:bodyPr/>
        <a:lstStyle/>
        <a:p>
          <a:endParaRPr lang="zh-CN" altLang="en-US"/>
        </a:p>
      </dgm:t>
    </dgm:pt>
    <dgm:pt modelId="{F9EFB68C-0035-43FA-B612-1D51F3AB6600}">
      <dgm:prSet phldrT="[文本]" custT="1"/>
      <dgm:spPr/>
      <dgm:t>
        <a:bodyPr/>
        <a:lstStyle/>
        <a:p>
          <a:r>
            <a:rPr lang="en-US" altLang="zh-CN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12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算法的关键路径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50C35F-1B37-4F5A-8B1B-A345DC2DEF6C}" type="sibTrans" cxnId="{D0465D94-C8F0-4F83-89AA-1D6165B1026B}">
      <dgm:prSet/>
      <dgm:spPr/>
      <dgm:t>
        <a:bodyPr/>
        <a:lstStyle/>
        <a:p>
          <a:endParaRPr lang="zh-CN" altLang="en-US"/>
        </a:p>
      </dgm:t>
    </dgm:pt>
    <dgm:pt modelId="{B732B582-2E47-4A64-8541-E5DE2B5F8E91}" type="parTrans" cxnId="{D0465D94-C8F0-4F83-89AA-1D6165B1026B}">
      <dgm:prSet/>
      <dgm:spPr/>
      <dgm:t>
        <a:bodyPr/>
        <a:lstStyle/>
        <a:p>
          <a:endParaRPr lang="zh-CN" altLang="en-US"/>
        </a:p>
      </dgm:t>
    </dgm:pt>
    <dgm:pt modelId="{676E6A35-3539-4351-8547-AC25F68B6F4F}">
      <dgm:prSet phldrT="[文本]" custT="1"/>
      <dgm:spPr/>
      <dgm:t>
        <a:bodyPr/>
        <a:lstStyle/>
        <a:p>
          <a:r>
            <a: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如何快速搭建原型系统？</a:t>
          </a:r>
          <a:endParaRPr lang="zh-CN" altLang="en-US" sz="12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C4BADC-D41D-402E-BD32-820718DA658F}" type="parTrans" cxnId="{763B9D60-8DFF-401C-BA88-FB4776558860}">
      <dgm:prSet/>
      <dgm:spPr/>
      <dgm:t>
        <a:bodyPr/>
        <a:lstStyle/>
        <a:p>
          <a:endParaRPr lang="zh-CN" altLang="en-US"/>
        </a:p>
      </dgm:t>
    </dgm:pt>
    <dgm:pt modelId="{C7814E9C-C2C7-43E5-B323-71836C0CEC75}" type="sibTrans" cxnId="{763B9D60-8DFF-401C-BA88-FB4776558860}">
      <dgm:prSet/>
      <dgm:spPr/>
      <dgm:t>
        <a:bodyPr/>
        <a:lstStyle/>
        <a:p>
          <a:endParaRPr lang="zh-CN" altLang="en-US"/>
        </a:p>
      </dgm:t>
    </dgm:pt>
    <dgm:pt modelId="{85D7DBDE-97A5-40BC-B38D-2D585FAAF602}">
      <dgm:prSet phldrT="[文本]"/>
      <dgm:spPr/>
      <dgm:t>
        <a:bodyPr/>
        <a:lstStyle/>
        <a:p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路网数据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0D6B82B-8BAF-4165-8DAC-D7FEFDA8E7C2}" type="parTrans" cxnId="{7C539BB1-C7E9-4A3C-826F-0585B246CD2C}">
      <dgm:prSet/>
      <dgm:spPr/>
      <dgm:t>
        <a:bodyPr/>
        <a:lstStyle/>
        <a:p>
          <a:endParaRPr lang="zh-CN" altLang="en-US"/>
        </a:p>
      </dgm:t>
    </dgm:pt>
    <dgm:pt modelId="{12D7C1CA-1E3A-41F9-8659-965D06A71877}" type="sibTrans" cxnId="{7C539BB1-C7E9-4A3C-826F-0585B246CD2C}">
      <dgm:prSet/>
      <dgm:spPr/>
      <dgm:t>
        <a:bodyPr/>
        <a:lstStyle/>
        <a:p>
          <a:endParaRPr lang="zh-CN" altLang="en-US"/>
        </a:p>
      </dgm:t>
    </dgm:pt>
    <dgm:pt modelId="{FAA7F885-D7F4-4DF0-A1A8-DD2851341D99}">
      <dgm:prSet phldrT="[文本]"/>
      <dgm:spPr/>
      <dgm:t>
        <a:bodyPr/>
        <a:lstStyle/>
        <a:p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图分割工具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893DFE-4F48-4269-9A70-AD3701FD225B}" type="parTrans" cxnId="{E32CCF76-56EB-46D6-9EF2-DECD034350FB}">
      <dgm:prSet/>
      <dgm:spPr/>
      <dgm:t>
        <a:bodyPr/>
        <a:lstStyle/>
        <a:p>
          <a:endParaRPr lang="zh-CN" altLang="en-US"/>
        </a:p>
      </dgm:t>
    </dgm:pt>
    <dgm:pt modelId="{49B2920E-EB64-4D26-87DC-B3770814A3A8}" type="sibTrans" cxnId="{E32CCF76-56EB-46D6-9EF2-DECD034350FB}">
      <dgm:prSet/>
      <dgm:spPr/>
      <dgm:t>
        <a:bodyPr/>
        <a:lstStyle/>
        <a:p>
          <a:endParaRPr lang="zh-CN" altLang="en-US"/>
        </a:p>
      </dgm:t>
    </dgm:pt>
    <dgm:pt modelId="{71738745-D691-43E8-B55C-E29172975110}">
      <dgm:prSet phldrT="[文本]"/>
      <dgm:spPr/>
      <dgm:t>
        <a:bodyPr/>
        <a:lstStyle/>
        <a:p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覆盖图构建工具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4BC817-B6D2-43B7-A91B-7172600579CD}" type="parTrans" cxnId="{70E92109-2A25-4ED2-8E3C-FCFBA665E905}">
      <dgm:prSet/>
      <dgm:spPr/>
      <dgm:t>
        <a:bodyPr/>
        <a:lstStyle/>
        <a:p>
          <a:endParaRPr lang="zh-CN" altLang="en-US"/>
        </a:p>
      </dgm:t>
    </dgm:pt>
    <dgm:pt modelId="{09ED9DC5-F823-45BF-8BE8-D611B9B79E5C}" type="sibTrans" cxnId="{70E92109-2A25-4ED2-8E3C-FCFBA665E905}">
      <dgm:prSet/>
      <dgm:spPr/>
      <dgm:t>
        <a:bodyPr/>
        <a:lstStyle/>
        <a:p>
          <a:endParaRPr lang="zh-CN" altLang="en-US"/>
        </a:p>
      </dgm:t>
    </dgm:pt>
    <dgm:pt modelId="{C47548D1-6D24-4C92-8D3B-0F1D8065DE3C}">
      <dgm:prSet phldrT="[文本]"/>
      <dgm:spPr/>
      <dgm:t>
        <a:bodyPr/>
        <a:lstStyle/>
        <a:p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路线查询算法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AB1A41-7346-4789-8E90-BCFBDF358D34}" type="parTrans" cxnId="{B400DE10-322B-4499-9C0E-18DEE30BFDF5}">
      <dgm:prSet/>
      <dgm:spPr/>
      <dgm:t>
        <a:bodyPr/>
        <a:lstStyle/>
        <a:p>
          <a:endParaRPr lang="zh-CN" altLang="en-US"/>
        </a:p>
      </dgm:t>
    </dgm:pt>
    <dgm:pt modelId="{52C95B9F-DCA1-4776-A45F-1DCA323B60DB}" type="sibTrans" cxnId="{B400DE10-322B-4499-9C0E-18DEE30BFDF5}">
      <dgm:prSet/>
      <dgm:spPr/>
      <dgm:t>
        <a:bodyPr/>
        <a:lstStyle/>
        <a:p>
          <a:endParaRPr lang="zh-CN" altLang="en-US"/>
        </a:p>
      </dgm:t>
    </dgm:pt>
    <dgm:pt modelId="{C7277B36-4161-414A-8524-69E6AC6FFA89}">
      <dgm:prSet phldrT="[文本]"/>
      <dgm:spPr/>
      <dgm:t>
        <a:bodyPr/>
        <a:lstStyle/>
        <a:p>
          <a:r>
            <a:rPr lang="zh-CN" altLang="en-US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路线可视化工具</a:t>
          </a:r>
          <a:endParaRPr lang="zh-CN" altLang="en-US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8F7187-3730-42EC-96C5-A21792DDEAD5}" type="parTrans" cxnId="{FEBA2587-D433-4D12-9A0D-22A4552C236C}">
      <dgm:prSet/>
      <dgm:spPr/>
      <dgm:t>
        <a:bodyPr/>
        <a:lstStyle/>
        <a:p>
          <a:endParaRPr lang="zh-CN" altLang="en-US"/>
        </a:p>
      </dgm:t>
    </dgm:pt>
    <dgm:pt modelId="{79A2C5F3-A563-4616-A078-C675C223B836}" type="sibTrans" cxnId="{FEBA2587-D433-4D12-9A0D-22A4552C236C}">
      <dgm:prSet/>
      <dgm:spPr/>
      <dgm:t>
        <a:bodyPr/>
        <a:lstStyle/>
        <a:p>
          <a:endParaRPr lang="zh-CN" altLang="en-US"/>
        </a:p>
      </dgm:t>
    </dgm:pt>
    <dgm:pt modelId="{B1B575B9-B8B8-48FC-BFF1-280120811D21}">
      <dgm:prSet phldrT="[文本]" custT="1"/>
      <dgm:spPr/>
      <dgm:t>
        <a:bodyPr/>
        <a:lstStyle/>
        <a:p>
          <a:r>
            <a:rPr lang="zh-CN" altLang="en-US" sz="1200" b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设计目标</a:t>
          </a:r>
          <a:endParaRPr lang="zh-CN" altLang="en-US" sz="1200" b="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580BEF-1F70-432A-AD94-FF432FBDF07A}" type="parTrans" cxnId="{1DC5C096-D90D-43A2-B9E4-54E3A61860DB}">
      <dgm:prSet/>
      <dgm:spPr/>
      <dgm:t>
        <a:bodyPr/>
        <a:lstStyle/>
        <a:p>
          <a:endParaRPr lang="zh-CN" altLang="en-US"/>
        </a:p>
      </dgm:t>
    </dgm:pt>
    <dgm:pt modelId="{99C46C77-21F5-45C0-9B67-EE8A56F4076B}" type="sibTrans" cxnId="{1DC5C096-D90D-43A2-B9E4-54E3A61860DB}">
      <dgm:prSet/>
      <dgm:spPr/>
      <dgm:t>
        <a:bodyPr/>
        <a:lstStyle/>
        <a:p>
          <a:endParaRPr lang="zh-CN" altLang="en-US"/>
        </a:p>
      </dgm:t>
    </dgm:pt>
    <dgm:pt modelId="{172D3A3D-5597-42B2-93ED-F8A0187607F5}">
      <dgm:prSet phldrT="[文本]" custT="1"/>
      <dgm:spPr/>
      <dgm:t>
        <a:bodyPr/>
        <a:lstStyle/>
        <a:p>
          <a:r>
            <a:rPr lang="zh-CN" altLang="en-US" sz="1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</a:t>
          </a:r>
          <a:r>
            <a:rPr lang="en-US" altLang="zh-CN" sz="1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QITE</a:t>
          </a:r>
          <a:r>
            <a:rPr lang="zh-CN" altLang="en-US" sz="1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1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算法支持单路线查询</a:t>
          </a:r>
          <a:r>
            <a:rPr lang="zh-CN" altLang="en-US" sz="1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，可用于</a:t>
          </a:r>
          <a:r>
            <a:rPr lang="zh-CN" altLang="en-US" sz="1200" b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技术可行性验证</a:t>
          </a:r>
          <a:endParaRPr lang="zh-CN" altLang="en-US" sz="1200" b="0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8CCD3D-7C32-4BD3-8C3C-3478A55C5DE3}" type="parTrans" cxnId="{7B3C323F-6D6F-4EC2-8B59-2BCC80AB9561}">
      <dgm:prSet/>
      <dgm:spPr/>
      <dgm:t>
        <a:bodyPr/>
        <a:lstStyle/>
        <a:p>
          <a:endParaRPr lang="zh-CN" altLang="en-US"/>
        </a:p>
      </dgm:t>
    </dgm:pt>
    <dgm:pt modelId="{DEAF7968-F16C-4A52-BB50-24CC725EA757}" type="sibTrans" cxnId="{7B3C323F-6D6F-4EC2-8B59-2BCC80AB9561}">
      <dgm:prSet/>
      <dgm:spPr/>
      <dgm:t>
        <a:bodyPr/>
        <a:lstStyle/>
        <a:p>
          <a:endParaRPr lang="zh-CN" altLang="en-US"/>
        </a:p>
      </dgm:t>
    </dgm:pt>
    <dgm:pt modelId="{F618ADEB-50A0-4C7A-A278-9CE531E17D1D}" type="pres">
      <dgm:prSet presAssocID="{1F5F3758-8BE9-4573-9462-7666DB6E31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5142E9-CB1E-429F-A142-C27C9528FB5C}" type="pres">
      <dgm:prSet presAssocID="{B1B575B9-B8B8-48FC-BFF1-280120811D2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E30476-4803-47B0-9E0A-DD2A1184353E}" type="pres">
      <dgm:prSet presAssocID="{B1B575B9-B8B8-48FC-BFF1-280120811D21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53AEEBA-3F54-4C20-A959-16D783396495}" type="pres">
      <dgm:prSet presAssocID="{F9EFB68C-0035-43FA-B612-1D51F3AB660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6C8F60-D95D-4A96-B860-01CA681FA34B}" type="pres">
      <dgm:prSet presAssocID="{F9EFB68C-0035-43FA-B612-1D51F3AB6600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B4511A-3254-4A09-B230-2C935BAB0B84}" type="pres">
      <dgm:prSet presAssocID="{676E6A35-3539-4351-8547-AC25F68B6F4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5F28FE-67EC-436F-9443-24159EA7AE6E}" type="pres">
      <dgm:prSet presAssocID="{676E6A35-3539-4351-8547-AC25F68B6F4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465D94-C8F0-4F83-89AA-1D6165B1026B}" srcId="{1F5F3758-8BE9-4573-9462-7666DB6E316D}" destId="{F9EFB68C-0035-43FA-B612-1D51F3AB6600}" srcOrd="1" destOrd="0" parTransId="{B732B582-2E47-4A64-8541-E5DE2B5F8E91}" sibTransId="{C250C35F-1B37-4F5A-8B1B-A345DC2DEF6C}"/>
    <dgm:cxn modelId="{E32CCF76-56EB-46D6-9EF2-DECD034350FB}" srcId="{676E6A35-3539-4351-8547-AC25F68B6F4F}" destId="{FAA7F885-D7F4-4DF0-A1A8-DD2851341D99}" srcOrd="1" destOrd="0" parTransId="{C5893DFE-4F48-4269-9A70-AD3701FD225B}" sibTransId="{49B2920E-EB64-4D26-87DC-B3770814A3A8}"/>
    <dgm:cxn modelId="{54568BF5-E079-4196-8A59-235B5D969DB6}" type="presOf" srcId="{85D7DBDE-97A5-40BC-B38D-2D585FAAF602}" destId="{5C5F28FE-67EC-436F-9443-24159EA7AE6E}" srcOrd="0" destOrd="0" presId="urn:microsoft.com/office/officeart/2005/8/layout/vList2"/>
    <dgm:cxn modelId="{70E92109-2A25-4ED2-8E3C-FCFBA665E905}" srcId="{676E6A35-3539-4351-8547-AC25F68B6F4F}" destId="{71738745-D691-43E8-B55C-E29172975110}" srcOrd="2" destOrd="0" parTransId="{C14BC817-B6D2-43B7-A91B-7172600579CD}" sibTransId="{09ED9DC5-F823-45BF-8BE8-D611B9B79E5C}"/>
    <dgm:cxn modelId="{29F3726D-41E9-4A49-8D9D-666A6E1F838B}" type="presOf" srcId="{F9EFB68C-0035-43FA-B612-1D51F3AB6600}" destId="{653AEEBA-3F54-4C20-A959-16D783396495}" srcOrd="0" destOrd="0" presId="urn:microsoft.com/office/officeart/2005/8/layout/vList2"/>
    <dgm:cxn modelId="{13F56D56-4596-4936-B9B0-1D10E6F4E536}" type="presOf" srcId="{676E6A35-3539-4351-8547-AC25F68B6F4F}" destId="{14B4511A-3254-4A09-B230-2C935BAB0B84}" srcOrd="0" destOrd="0" presId="urn:microsoft.com/office/officeart/2005/8/layout/vList2"/>
    <dgm:cxn modelId="{2E6440D3-697C-4818-AC00-4C25EC9C47C1}" type="presOf" srcId="{B1B575B9-B8B8-48FC-BFF1-280120811D21}" destId="{6A5142E9-CB1E-429F-A142-C27C9528FB5C}" srcOrd="0" destOrd="0" presId="urn:microsoft.com/office/officeart/2005/8/layout/vList2"/>
    <dgm:cxn modelId="{763B9D60-8DFF-401C-BA88-FB4776558860}" srcId="{1F5F3758-8BE9-4573-9462-7666DB6E316D}" destId="{676E6A35-3539-4351-8547-AC25F68B6F4F}" srcOrd="2" destOrd="0" parTransId="{AAC4BADC-D41D-402E-BD32-820718DA658F}" sibTransId="{C7814E9C-C2C7-43E5-B323-71836C0CEC75}"/>
    <dgm:cxn modelId="{DFE51824-41FB-44AB-ADA5-7B7AAB765359}" type="presOf" srcId="{1F5F3758-8BE9-4573-9462-7666DB6E316D}" destId="{F618ADEB-50A0-4C7A-A278-9CE531E17D1D}" srcOrd="0" destOrd="0" presId="urn:microsoft.com/office/officeart/2005/8/layout/vList2"/>
    <dgm:cxn modelId="{7C539BB1-C7E9-4A3C-826F-0585B246CD2C}" srcId="{676E6A35-3539-4351-8547-AC25F68B6F4F}" destId="{85D7DBDE-97A5-40BC-B38D-2D585FAAF602}" srcOrd="0" destOrd="0" parTransId="{C0D6B82B-8BAF-4165-8DAC-D7FEFDA8E7C2}" sibTransId="{12D7C1CA-1E3A-41F9-8659-965D06A71877}"/>
    <dgm:cxn modelId="{E38DC979-F21C-4035-ABC7-D1E6A16C7491}" type="presOf" srcId="{C7277B36-4161-414A-8524-69E6AC6FFA89}" destId="{5C5F28FE-67EC-436F-9443-24159EA7AE6E}" srcOrd="0" destOrd="4" presId="urn:microsoft.com/office/officeart/2005/8/layout/vList2"/>
    <dgm:cxn modelId="{03C96E07-A0E4-42AD-9970-C03A18358BC4}" type="presOf" srcId="{C1C5BA50-E62A-4B6F-8E3A-33F4EEC0FC2C}" destId="{9F6C8F60-D95D-4A96-B860-01CA681FA34B}" srcOrd="0" destOrd="2" presId="urn:microsoft.com/office/officeart/2005/8/layout/vList2"/>
    <dgm:cxn modelId="{1DC5C096-D90D-43A2-B9E4-54E3A61860DB}" srcId="{1F5F3758-8BE9-4573-9462-7666DB6E316D}" destId="{B1B575B9-B8B8-48FC-BFF1-280120811D21}" srcOrd="0" destOrd="0" parTransId="{1D580BEF-1F70-432A-AD94-FF432FBDF07A}" sibTransId="{99C46C77-21F5-45C0-9B67-EE8A56F4076B}"/>
    <dgm:cxn modelId="{164090C4-197B-4787-A0DC-20BA9EF44005}" type="presOf" srcId="{BA2B8B44-393A-4D9E-A0C9-AA76438F25DA}" destId="{9F6C8F60-D95D-4A96-B860-01CA681FA34B}" srcOrd="0" destOrd="1" presId="urn:microsoft.com/office/officeart/2005/8/layout/vList2"/>
    <dgm:cxn modelId="{2E58EAEC-ADA5-4609-A2B7-15F901878EF4}" type="presOf" srcId="{C47548D1-6D24-4C92-8D3B-0F1D8065DE3C}" destId="{5C5F28FE-67EC-436F-9443-24159EA7AE6E}" srcOrd="0" destOrd="3" presId="urn:microsoft.com/office/officeart/2005/8/layout/vList2"/>
    <dgm:cxn modelId="{A8F14948-CB23-444B-B897-194B7008138F}" srcId="{F9EFB68C-0035-43FA-B612-1D51F3AB6600}" destId="{019C7B6C-7232-4A33-800D-15B33114A1AD}" srcOrd="3" destOrd="0" parTransId="{2533F3F3-E728-47F1-9D1D-15278F349BCB}" sibTransId="{33987D45-82AB-4078-BAF6-A6D312EF8050}"/>
    <dgm:cxn modelId="{D67C5FF7-66B2-4C23-8B9E-8C96D5F91884}" type="presOf" srcId="{2EAC1F15-9618-460E-95FB-4CF32D9B980A}" destId="{9F6C8F60-D95D-4A96-B860-01CA681FA34B}" srcOrd="0" destOrd="0" presId="urn:microsoft.com/office/officeart/2005/8/layout/vList2"/>
    <dgm:cxn modelId="{7B3C323F-6D6F-4EC2-8B59-2BCC80AB9561}" srcId="{B1B575B9-B8B8-48FC-BFF1-280120811D21}" destId="{172D3A3D-5597-42B2-93ED-F8A0187607F5}" srcOrd="0" destOrd="0" parTransId="{528CCD3D-7C32-4BD3-8C3C-3478A55C5DE3}" sibTransId="{DEAF7968-F16C-4A52-BB50-24CC725EA757}"/>
    <dgm:cxn modelId="{DE42A64D-B414-43E3-B881-DF7AE37F0385}" srcId="{F9EFB68C-0035-43FA-B612-1D51F3AB6600}" destId="{BA2B8B44-393A-4D9E-A0C9-AA76438F25DA}" srcOrd="1" destOrd="0" parTransId="{A142B218-A1D6-4892-9E4C-AD65BEC5AED8}" sibTransId="{4230F1A5-9A16-4445-8A3D-4A3AED75ABCF}"/>
    <dgm:cxn modelId="{1009462A-D0FD-4753-B7A2-FE0BAA96490F}" type="presOf" srcId="{71738745-D691-43E8-B55C-E29172975110}" destId="{5C5F28FE-67EC-436F-9443-24159EA7AE6E}" srcOrd="0" destOrd="2" presId="urn:microsoft.com/office/officeart/2005/8/layout/vList2"/>
    <dgm:cxn modelId="{A916485F-4CB0-474C-831B-DF8A9BA49A1B}" type="presOf" srcId="{FAA7F885-D7F4-4DF0-A1A8-DD2851341D99}" destId="{5C5F28FE-67EC-436F-9443-24159EA7AE6E}" srcOrd="0" destOrd="1" presId="urn:microsoft.com/office/officeart/2005/8/layout/vList2"/>
    <dgm:cxn modelId="{91654E33-34A9-4365-A15B-1AEB2EC891CE}" type="presOf" srcId="{019C7B6C-7232-4A33-800D-15B33114A1AD}" destId="{9F6C8F60-D95D-4A96-B860-01CA681FA34B}" srcOrd="0" destOrd="3" presId="urn:microsoft.com/office/officeart/2005/8/layout/vList2"/>
    <dgm:cxn modelId="{7AFB34D3-89F1-43BC-B1D4-EB91F35865DC}" srcId="{F9EFB68C-0035-43FA-B612-1D51F3AB6600}" destId="{C1C5BA50-E62A-4B6F-8E3A-33F4EEC0FC2C}" srcOrd="2" destOrd="0" parTransId="{ADC39343-9DE1-46E8-A485-6749EE7A3171}" sibTransId="{9D45827F-C67E-41BC-A8A9-1F6C6E66C019}"/>
    <dgm:cxn modelId="{02264989-62A3-45E4-8BE2-58561D0D41ED}" type="presOf" srcId="{172D3A3D-5597-42B2-93ED-F8A0187607F5}" destId="{38E30476-4803-47B0-9E0A-DD2A1184353E}" srcOrd="0" destOrd="0" presId="urn:microsoft.com/office/officeart/2005/8/layout/vList2"/>
    <dgm:cxn modelId="{B400DE10-322B-4499-9C0E-18DEE30BFDF5}" srcId="{676E6A35-3539-4351-8547-AC25F68B6F4F}" destId="{C47548D1-6D24-4C92-8D3B-0F1D8065DE3C}" srcOrd="3" destOrd="0" parTransId="{25AB1A41-7346-4789-8E90-BCFBDF358D34}" sibTransId="{52C95B9F-DCA1-4776-A45F-1DCA323B60DB}"/>
    <dgm:cxn modelId="{FEBA2587-D433-4D12-9A0D-22A4552C236C}" srcId="{676E6A35-3539-4351-8547-AC25F68B6F4F}" destId="{C7277B36-4161-414A-8524-69E6AC6FFA89}" srcOrd="4" destOrd="0" parTransId="{798F7187-3730-42EC-96C5-A21792DDEAD5}" sibTransId="{79A2C5F3-A563-4616-A078-C675C223B836}"/>
    <dgm:cxn modelId="{729D9685-EBA9-405B-8ADE-CF42C73F3148}" srcId="{F9EFB68C-0035-43FA-B612-1D51F3AB6600}" destId="{2EAC1F15-9618-460E-95FB-4CF32D9B980A}" srcOrd="0" destOrd="0" parTransId="{4DF20744-9B22-42CC-8B37-7F4A91F9F536}" sibTransId="{25F26F5D-534E-4B95-BCFD-04EFBD6B123D}"/>
    <dgm:cxn modelId="{C4DE3604-3A92-4E5D-9E09-EBF22180FA65}" type="presParOf" srcId="{F618ADEB-50A0-4C7A-A278-9CE531E17D1D}" destId="{6A5142E9-CB1E-429F-A142-C27C9528FB5C}" srcOrd="0" destOrd="0" presId="urn:microsoft.com/office/officeart/2005/8/layout/vList2"/>
    <dgm:cxn modelId="{AE92BE45-A735-445C-98A1-4BFC3ACF5EE0}" type="presParOf" srcId="{F618ADEB-50A0-4C7A-A278-9CE531E17D1D}" destId="{38E30476-4803-47B0-9E0A-DD2A1184353E}" srcOrd="1" destOrd="0" presId="urn:microsoft.com/office/officeart/2005/8/layout/vList2"/>
    <dgm:cxn modelId="{9BE912FE-DA7A-461E-9C77-B970D665C59F}" type="presParOf" srcId="{F618ADEB-50A0-4C7A-A278-9CE531E17D1D}" destId="{653AEEBA-3F54-4C20-A959-16D783396495}" srcOrd="2" destOrd="0" presId="urn:microsoft.com/office/officeart/2005/8/layout/vList2"/>
    <dgm:cxn modelId="{05148B77-6CEB-412C-A83F-3402CC4E533E}" type="presParOf" srcId="{F618ADEB-50A0-4C7A-A278-9CE531E17D1D}" destId="{9F6C8F60-D95D-4A96-B860-01CA681FA34B}" srcOrd="3" destOrd="0" presId="urn:microsoft.com/office/officeart/2005/8/layout/vList2"/>
    <dgm:cxn modelId="{B4C5640C-0D6F-414D-96F5-E075087EF2F4}" type="presParOf" srcId="{F618ADEB-50A0-4C7A-A278-9CE531E17D1D}" destId="{14B4511A-3254-4A09-B230-2C935BAB0B84}" srcOrd="4" destOrd="0" presId="urn:microsoft.com/office/officeart/2005/8/layout/vList2"/>
    <dgm:cxn modelId="{D0CA3297-3407-45CB-87CA-CF6DD36BB2F6}" type="presParOf" srcId="{F618ADEB-50A0-4C7A-A278-9CE531E17D1D}" destId="{5C5F28FE-67EC-436F-9443-24159EA7AE6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34067A-3924-4F59-9A2B-3197DB4C4A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0F33C5C-20CA-472D-911F-EDF3969E006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路网数据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2A568C-F7D7-4356-865D-F59CF03E940E}" type="parTrans" cxnId="{F55AA72B-34E6-447B-BDF8-26795310442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C8A6AF-FD14-4AC9-90CD-052D9CC55981}" type="sibTrans" cxnId="{F55AA72B-34E6-447B-BDF8-26795310442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9D7E98-BB86-41D1-BD60-BB2D83544AC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现有导航引擎的自定义</a:t>
          </a:r>
          <a:r>
            <a: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NKVD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FA7880-4EAB-4AF9-BFBC-17C84959556C}" type="parTrans" cxnId="{3C5217F1-ACCF-4AD4-BE71-39852280262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7CEBAD-2EBE-466E-B01A-3BCBCACFFF18}" type="sibTrans" cxnId="{3C5217F1-ACCF-4AD4-BE71-39852280262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7A8F25-B78B-4471-BA6D-207454D04957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图分割工具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F373EA-9A8C-43CA-8397-1B9CF54A2550}" type="parTrans" cxnId="{06E29382-4546-4653-9D65-0217AF8257C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43FAC9-7262-498F-971F-C38CD1BC5967}" type="sibTrans" cxnId="{06E29382-4546-4653-9D65-0217AF8257C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9A1EA2-F5C1-4A04-ABAE-A042CCD5A366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现有导航引擎的半成品</a:t>
          </a:r>
          <a:r>
            <a: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PUNCH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92666C-E5D2-43EA-B9F4-822B853AFD4F}" type="parTrans" cxnId="{6A09442F-213C-497E-B4E9-6C3B8309E8A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6020D5-0B5D-4D1D-A5F4-4339DC111419}" type="sibTrans" cxnId="{6A09442F-213C-497E-B4E9-6C3B8309E8A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75CD34-5BB7-4780-9556-2C499902F75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现有导航引擎的</a:t>
          </a:r>
          <a:r>
            <a:rPr lang="en-US" altLang="zh-CN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QITE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48CB52-1941-4847-81AE-3B97F61069BC}" type="parTrans" cxnId="{674A9511-4F52-485F-A4D9-C0A2300F2C95}">
      <dgm:prSet/>
      <dgm:spPr/>
      <dgm:t>
        <a:bodyPr/>
        <a:lstStyle/>
        <a:p>
          <a:endParaRPr lang="zh-CN" altLang="en-US"/>
        </a:p>
      </dgm:t>
    </dgm:pt>
    <dgm:pt modelId="{C6382FFA-199D-4B79-B642-C4CD4072C75E}" type="sibTrans" cxnId="{674A9511-4F52-485F-A4D9-C0A2300F2C95}">
      <dgm:prSet/>
      <dgm:spPr/>
      <dgm:t>
        <a:bodyPr/>
        <a:lstStyle/>
        <a:p>
          <a:endParaRPr lang="zh-CN" altLang="en-US"/>
        </a:p>
      </dgm:t>
    </dgm:pt>
    <dgm:pt modelId="{8EAF79B8-1FCD-4371-BAD2-40DB7247A6C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覆盖图构建工具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873AC3-D2BC-4514-B851-91A22738B69B}" type="parTrans" cxnId="{69DA0E8C-4369-4980-9EBC-7BAEC3CC076D}">
      <dgm:prSet/>
      <dgm:spPr/>
      <dgm:t>
        <a:bodyPr/>
        <a:lstStyle/>
        <a:p>
          <a:endParaRPr lang="zh-CN" altLang="en-US"/>
        </a:p>
      </dgm:t>
    </dgm:pt>
    <dgm:pt modelId="{CBC24972-BF94-43B7-8A6F-23A01AF713D7}" type="sibTrans" cxnId="{69DA0E8C-4369-4980-9EBC-7BAEC3CC076D}">
      <dgm:prSet/>
      <dgm:spPr/>
      <dgm:t>
        <a:bodyPr/>
        <a:lstStyle/>
        <a:p>
          <a:endParaRPr lang="zh-CN" altLang="en-US"/>
        </a:p>
      </dgm:t>
    </dgm:pt>
    <dgm:pt modelId="{BCF65D40-7278-4C5E-A2F4-D1C1369EC9F2}">
      <dgm:prSet phldrT="[文本]"/>
      <dgm:spPr/>
      <dgm:t>
        <a:bodyPr/>
        <a:lstStyle/>
        <a:p>
          <a:r>
            <a:rPr lang="zh-CN" altLang="en-US" u="none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开源</a:t>
          </a:r>
          <a:r>
            <a:rPr lang="zh-CN" altLang="en-US" u="none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代码：https://github.com/michaelwegner/CRP</a:t>
          </a:r>
          <a:endParaRPr lang="zh-CN" altLang="en-US" u="none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A6533C-0588-4B3F-A750-2B2F82BEACD5}" type="parTrans" cxnId="{8ACA77DF-9F8D-4B3E-9C0C-72ECEE3DD5CA}">
      <dgm:prSet/>
      <dgm:spPr/>
      <dgm:t>
        <a:bodyPr/>
        <a:lstStyle/>
        <a:p>
          <a:endParaRPr lang="zh-CN" altLang="en-US"/>
        </a:p>
      </dgm:t>
    </dgm:pt>
    <dgm:pt modelId="{6B421CF9-856B-4A3E-AE9A-8BB7DCCFDB69}" type="sibTrans" cxnId="{8ACA77DF-9F8D-4B3E-9C0C-72ECEE3DD5CA}">
      <dgm:prSet/>
      <dgm:spPr/>
      <dgm:t>
        <a:bodyPr/>
        <a:lstStyle/>
        <a:p>
          <a:endParaRPr lang="zh-CN" altLang="en-US"/>
        </a:p>
      </dgm:t>
    </dgm:pt>
    <dgm:pt modelId="{FB834364-507B-4331-92BB-1EE647F5FE3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路线查询算法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B0034C-0D2C-43A6-B7C8-BED76AC318B8}" type="parTrans" cxnId="{D24DAED0-5C2E-4F6E-A9B0-F1517E6FBCC3}">
      <dgm:prSet/>
      <dgm:spPr/>
      <dgm:t>
        <a:bodyPr/>
        <a:lstStyle/>
        <a:p>
          <a:endParaRPr lang="zh-CN" altLang="en-US"/>
        </a:p>
      </dgm:t>
    </dgm:pt>
    <dgm:pt modelId="{B7645728-A20A-481C-9907-F978A5E38DD1}" type="sibTrans" cxnId="{D24DAED0-5C2E-4F6E-A9B0-F1517E6FBCC3}">
      <dgm:prSet/>
      <dgm:spPr/>
      <dgm:t>
        <a:bodyPr/>
        <a:lstStyle/>
        <a:p>
          <a:endParaRPr lang="zh-CN" altLang="en-US"/>
        </a:p>
      </dgm:t>
    </dgm:pt>
    <dgm:pt modelId="{199A8027-179A-4BF5-8394-A50EB9740A4B}">
      <dgm:prSet phldrT="[文本]"/>
      <dgm:spPr/>
      <dgm:t>
        <a:bodyPr/>
        <a:lstStyle/>
        <a:p>
          <a:r>
            <a:rPr lang="zh-CN" altLang="en-US" u="none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开源</a:t>
          </a:r>
          <a:r>
            <a:rPr lang="zh-CN" altLang="en-US" u="none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代码：https://github.com/michaelwegner/CRP</a:t>
          </a:r>
          <a:endParaRPr lang="zh-CN" altLang="en-US" u="none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384ADD-B1B3-466D-9412-AC897F9AD49D}" type="parTrans" cxnId="{085966CA-C80E-47F5-8043-5D06C373C06D}">
      <dgm:prSet/>
      <dgm:spPr/>
      <dgm:t>
        <a:bodyPr/>
        <a:lstStyle/>
        <a:p>
          <a:endParaRPr lang="zh-CN" altLang="en-US"/>
        </a:p>
      </dgm:t>
    </dgm:pt>
    <dgm:pt modelId="{7609338C-BB37-42D2-A8AC-EB0643237F4E}" type="sibTrans" cxnId="{085966CA-C80E-47F5-8043-5D06C373C06D}">
      <dgm:prSet/>
      <dgm:spPr/>
      <dgm:t>
        <a:bodyPr/>
        <a:lstStyle/>
        <a:p>
          <a:endParaRPr lang="zh-CN" altLang="en-US"/>
        </a:p>
      </dgm:t>
    </dgm:pt>
    <dgm:pt modelId="{E444A223-DD53-416E-8150-4906F0D7690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路线可视化工具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C26EF5-C6A4-4A77-9926-E4BF8372C9CB}" type="parTrans" cxnId="{C54A87EE-305F-4A2D-B4FB-4AEF4223EE5F}">
      <dgm:prSet/>
      <dgm:spPr/>
      <dgm:t>
        <a:bodyPr/>
        <a:lstStyle/>
        <a:p>
          <a:endParaRPr lang="zh-CN" altLang="en-US"/>
        </a:p>
      </dgm:t>
    </dgm:pt>
    <dgm:pt modelId="{1FFCB356-C732-4ACE-B521-AA265150E34E}" type="sibTrans" cxnId="{C54A87EE-305F-4A2D-B4FB-4AEF4223EE5F}">
      <dgm:prSet/>
      <dgm:spPr/>
      <dgm:t>
        <a:bodyPr/>
        <a:lstStyle/>
        <a:p>
          <a:endParaRPr lang="zh-CN" altLang="en-US"/>
        </a:p>
      </dgm:t>
    </dgm:pt>
    <dgm:pt modelId="{0516FD85-3035-42F5-A8E2-D5257B72A7F0}" type="pres">
      <dgm:prSet presAssocID="{3634067A-3924-4F59-9A2B-3197DB4C4A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2A7ED7-74C2-41BC-93EA-51D4CBAC9ACF}" type="pres">
      <dgm:prSet presAssocID="{20F33C5C-20CA-472D-911F-EDF3969E006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F9B3BF-14B4-4AD7-B139-E09D561AF97C}" type="pres">
      <dgm:prSet presAssocID="{20F33C5C-20CA-472D-911F-EDF3969E006D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38FBE4-568C-4DF2-829A-A547B03C1C57}" type="pres">
      <dgm:prSet presAssocID="{FE7A8F25-B78B-4471-BA6D-207454D0495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289E13-A365-4454-A24A-6372B1F95358}" type="pres">
      <dgm:prSet presAssocID="{FE7A8F25-B78B-4471-BA6D-207454D04957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1BD0FE-B99E-4492-9DA3-C992AC5AF61E}" type="pres">
      <dgm:prSet presAssocID="{8EAF79B8-1FCD-4371-BAD2-40DB7247A6C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07184E-DDA3-4F08-8FC7-28862C55402C}" type="pres">
      <dgm:prSet presAssocID="{8EAF79B8-1FCD-4371-BAD2-40DB7247A6CF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A4A9D1-5314-4F5C-B95B-5B6DC7401F9D}" type="pres">
      <dgm:prSet presAssocID="{FB834364-507B-4331-92BB-1EE647F5FE3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8F9F36-9B73-4BF0-9669-0F2BD8AE0B3D}" type="pres">
      <dgm:prSet presAssocID="{FB834364-507B-4331-92BB-1EE647F5FE35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5B3937-6124-405C-9786-CF55DB76E525}" type="pres">
      <dgm:prSet presAssocID="{E444A223-DD53-416E-8150-4906F0D7690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909B1D-2292-4B6A-A2B3-939084F3779B}" type="pres">
      <dgm:prSet presAssocID="{E444A223-DD53-416E-8150-4906F0D7690D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5AA72B-34E6-447B-BDF8-267953104422}" srcId="{3634067A-3924-4F59-9A2B-3197DB4C4A91}" destId="{20F33C5C-20CA-472D-911F-EDF3969E006D}" srcOrd="0" destOrd="0" parTransId="{CF2A568C-F7D7-4356-865D-F59CF03E940E}" sibTransId="{DEC8A6AF-FD14-4AC9-90CD-052D9CC55981}"/>
    <dgm:cxn modelId="{6A09442F-213C-497E-B4E9-6C3B8309E8A3}" srcId="{FE7A8F25-B78B-4471-BA6D-207454D04957}" destId="{849A1EA2-F5C1-4A04-ABAE-A042CCD5A366}" srcOrd="0" destOrd="0" parTransId="{6C92666C-E5D2-43EA-B9F4-822B853AFD4F}" sibTransId="{386020D5-0B5D-4D1D-A5F4-4339DC111419}"/>
    <dgm:cxn modelId="{32DE59C3-C355-4024-B23E-0940BC007076}" type="presOf" srcId="{FB834364-507B-4331-92BB-1EE647F5FE35}" destId="{26A4A9D1-5314-4F5C-B95B-5B6DC7401F9D}" srcOrd="0" destOrd="0" presId="urn:microsoft.com/office/officeart/2005/8/layout/vList2"/>
    <dgm:cxn modelId="{348B243A-746A-4842-9904-32F6D45707D4}" type="presOf" srcId="{E444A223-DD53-416E-8150-4906F0D7690D}" destId="{915B3937-6124-405C-9786-CF55DB76E525}" srcOrd="0" destOrd="0" presId="urn:microsoft.com/office/officeart/2005/8/layout/vList2"/>
    <dgm:cxn modelId="{69DA0E8C-4369-4980-9EBC-7BAEC3CC076D}" srcId="{3634067A-3924-4F59-9A2B-3197DB4C4A91}" destId="{8EAF79B8-1FCD-4371-BAD2-40DB7247A6CF}" srcOrd="2" destOrd="0" parTransId="{0D873AC3-D2BC-4514-B851-91A22738B69B}" sibTransId="{CBC24972-BF94-43B7-8A6F-23A01AF713D7}"/>
    <dgm:cxn modelId="{DB483F77-FCE0-4D75-BBDD-E137F8112D7B}" type="presOf" srcId="{8EAF79B8-1FCD-4371-BAD2-40DB7247A6CF}" destId="{351BD0FE-B99E-4492-9DA3-C992AC5AF61E}" srcOrd="0" destOrd="0" presId="urn:microsoft.com/office/officeart/2005/8/layout/vList2"/>
    <dgm:cxn modelId="{B6831E1F-4462-41FE-9E20-B9B3A19B76CF}" type="presOf" srcId="{BCF65D40-7278-4C5E-A2F4-D1C1369EC9F2}" destId="{5307184E-DDA3-4F08-8FC7-28862C55402C}" srcOrd="0" destOrd="0" presId="urn:microsoft.com/office/officeart/2005/8/layout/vList2"/>
    <dgm:cxn modelId="{06E29382-4546-4653-9D65-0217AF8257CE}" srcId="{3634067A-3924-4F59-9A2B-3197DB4C4A91}" destId="{FE7A8F25-B78B-4471-BA6D-207454D04957}" srcOrd="1" destOrd="0" parTransId="{58F373EA-9A8C-43CA-8397-1B9CF54A2550}" sibTransId="{2443FAC9-7262-498F-971F-C38CD1BC5967}"/>
    <dgm:cxn modelId="{4C100EF6-B2C9-446F-AEB4-34DDD959B8D4}" type="presOf" srcId="{199A8027-179A-4BF5-8394-A50EB9740A4B}" destId="{468F9F36-9B73-4BF0-9669-0F2BD8AE0B3D}" srcOrd="0" destOrd="0" presId="urn:microsoft.com/office/officeart/2005/8/layout/vList2"/>
    <dgm:cxn modelId="{674A9511-4F52-485F-A4D9-C0A2300F2C95}" srcId="{E444A223-DD53-416E-8150-4906F0D7690D}" destId="{5C75CD34-5BB7-4780-9556-2C499902F750}" srcOrd="0" destOrd="0" parTransId="{C648CB52-1941-4847-81AE-3B97F61069BC}" sibTransId="{C6382FFA-199D-4B79-B642-C4CD4072C75E}"/>
    <dgm:cxn modelId="{085966CA-C80E-47F5-8043-5D06C373C06D}" srcId="{FB834364-507B-4331-92BB-1EE647F5FE35}" destId="{199A8027-179A-4BF5-8394-A50EB9740A4B}" srcOrd="0" destOrd="0" parTransId="{18384ADD-B1B3-466D-9412-AC897F9AD49D}" sibTransId="{7609338C-BB37-42D2-A8AC-EB0643237F4E}"/>
    <dgm:cxn modelId="{659F783A-CECF-449A-A590-3D7A05EBD10C}" type="presOf" srcId="{5C75CD34-5BB7-4780-9556-2C499902F750}" destId="{8D909B1D-2292-4B6A-A2B3-939084F3779B}" srcOrd="0" destOrd="0" presId="urn:microsoft.com/office/officeart/2005/8/layout/vList2"/>
    <dgm:cxn modelId="{D24DAED0-5C2E-4F6E-A9B0-F1517E6FBCC3}" srcId="{3634067A-3924-4F59-9A2B-3197DB4C4A91}" destId="{FB834364-507B-4331-92BB-1EE647F5FE35}" srcOrd="3" destOrd="0" parTransId="{E5B0034C-0D2C-43A6-B7C8-BED76AC318B8}" sibTransId="{B7645728-A20A-481C-9907-F978A5E38DD1}"/>
    <dgm:cxn modelId="{8ACA77DF-9F8D-4B3E-9C0C-72ECEE3DD5CA}" srcId="{8EAF79B8-1FCD-4371-BAD2-40DB7247A6CF}" destId="{BCF65D40-7278-4C5E-A2F4-D1C1369EC9F2}" srcOrd="0" destOrd="0" parTransId="{76A6533C-0588-4B3F-A750-2B2F82BEACD5}" sibTransId="{6B421CF9-856B-4A3E-AE9A-8BB7DCCFDB69}"/>
    <dgm:cxn modelId="{92FFC3AA-8D7D-465E-8453-73C90D7938C4}" type="presOf" srcId="{7E9D7E98-BB86-41D1-BD60-BB2D83544AC5}" destId="{27F9B3BF-14B4-4AD7-B139-E09D561AF97C}" srcOrd="0" destOrd="0" presId="urn:microsoft.com/office/officeart/2005/8/layout/vList2"/>
    <dgm:cxn modelId="{3C5217F1-ACCF-4AD4-BE71-398522802628}" srcId="{20F33C5C-20CA-472D-911F-EDF3969E006D}" destId="{7E9D7E98-BB86-41D1-BD60-BB2D83544AC5}" srcOrd="0" destOrd="0" parTransId="{1AFA7880-4EAB-4AF9-BFBC-17C84959556C}" sibTransId="{577CEBAD-2EBE-466E-B01A-3BCBCACFFF18}"/>
    <dgm:cxn modelId="{E6B246A9-5343-4B29-9E1A-F60879D3450E}" type="presOf" srcId="{FE7A8F25-B78B-4471-BA6D-207454D04957}" destId="{0338FBE4-568C-4DF2-829A-A547B03C1C57}" srcOrd="0" destOrd="0" presId="urn:microsoft.com/office/officeart/2005/8/layout/vList2"/>
    <dgm:cxn modelId="{8C607A52-7497-4709-BA40-5B55A2FA8D87}" type="presOf" srcId="{20F33C5C-20CA-472D-911F-EDF3969E006D}" destId="{322A7ED7-74C2-41BC-93EA-51D4CBAC9ACF}" srcOrd="0" destOrd="0" presId="urn:microsoft.com/office/officeart/2005/8/layout/vList2"/>
    <dgm:cxn modelId="{2E1E1B47-2D16-4F42-B281-A44ECA4C2DA7}" type="presOf" srcId="{849A1EA2-F5C1-4A04-ABAE-A042CCD5A366}" destId="{4E289E13-A365-4454-A24A-6372B1F95358}" srcOrd="0" destOrd="0" presId="urn:microsoft.com/office/officeart/2005/8/layout/vList2"/>
    <dgm:cxn modelId="{0ECBED19-08EB-4C42-8B76-D0B3781E8250}" type="presOf" srcId="{3634067A-3924-4F59-9A2B-3197DB4C4A91}" destId="{0516FD85-3035-42F5-A8E2-D5257B72A7F0}" srcOrd="0" destOrd="0" presId="urn:microsoft.com/office/officeart/2005/8/layout/vList2"/>
    <dgm:cxn modelId="{C54A87EE-305F-4A2D-B4FB-4AEF4223EE5F}" srcId="{3634067A-3924-4F59-9A2B-3197DB4C4A91}" destId="{E444A223-DD53-416E-8150-4906F0D7690D}" srcOrd="4" destOrd="0" parTransId="{E7C26EF5-C6A4-4A77-9926-E4BF8372C9CB}" sibTransId="{1FFCB356-C732-4ACE-B521-AA265150E34E}"/>
    <dgm:cxn modelId="{466CDBF8-99DB-4103-BCDF-52B8EB6284BF}" type="presParOf" srcId="{0516FD85-3035-42F5-A8E2-D5257B72A7F0}" destId="{322A7ED7-74C2-41BC-93EA-51D4CBAC9ACF}" srcOrd="0" destOrd="0" presId="urn:microsoft.com/office/officeart/2005/8/layout/vList2"/>
    <dgm:cxn modelId="{DA92FC95-20AB-4622-8D57-0146A1BD2BEC}" type="presParOf" srcId="{0516FD85-3035-42F5-A8E2-D5257B72A7F0}" destId="{27F9B3BF-14B4-4AD7-B139-E09D561AF97C}" srcOrd="1" destOrd="0" presId="urn:microsoft.com/office/officeart/2005/8/layout/vList2"/>
    <dgm:cxn modelId="{F745C5F3-30A6-4C4F-9973-26F03A20B731}" type="presParOf" srcId="{0516FD85-3035-42F5-A8E2-D5257B72A7F0}" destId="{0338FBE4-568C-4DF2-829A-A547B03C1C57}" srcOrd="2" destOrd="0" presId="urn:microsoft.com/office/officeart/2005/8/layout/vList2"/>
    <dgm:cxn modelId="{C7EF3838-D26D-484F-A8B8-43C4BDFE80A4}" type="presParOf" srcId="{0516FD85-3035-42F5-A8E2-D5257B72A7F0}" destId="{4E289E13-A365-4454-A24A-6372B1F95358}" srcOrd="3" destOrd="0" presId="urn:microsoft.com/office/officeart/2005/8/layout/vList2"/>
    <dgm:cxn modelId="{FED55682-F118-4F0B-844D-A480A8D4BC29}" type="presParOf" srcId="{0516FD85-3035-42F5-A8E2-D5257B72A7F0}" destId="{351BD0FE-B99E-4492-9DA3-C992AC5AF61E}" srcOrd="4" destOrd="0" presId="urn:microsoft.com/office/officeart/2005/8/layout/vList2"/>
    <dgm:cxn modelId="{C5D57967-F080-4BE5-987F-FA5CD08E2CF9}" type="presParOf" srcId="{0516FD85-3035-42F5-A8E2-D5257B72A7F0}" destId="{5307184E-DDA3-4F08-8FC7-28862C55402C}" srcOrd="5" destOrd="0" presId="urn:microsoft.com/office/officeart/2005/8/layout/vList2"/>
    <dgm:cxn modelId="{50201B19-7122-484C-ADDE-3CD2BDA6DC2D}" type="presParOf" srcId="{0516FD85-3035-42F5-A8E2-D5257B72A7F0}" destId="{26A4A9D1-5314-4F5C-B95B-5B6DC7401F9D}" srcOrd="6" destOrd="0" presId="urn:microsoft.com/office/officeart/2005/8/layout/vList2"/>
    <dgm:cxn modelId="{CABF9B96-BB95-4E12-82CC-7A0A32BD0840}" type="presParOf" srcId="{0516FD85-3035-42F5-A8E2-D5257B72A7F0}" destId="{468F9F36-9B73-4BF0-9669-0F2BD8AE0B3D}" srcOrd="7" destOrd="0" presId="urn:microsoft.com/office/officeart/2005/8/layout/vList2"/>
    <dgm:cxn modelId="{644CE868-9818-4E03-88BB-E9D182B6F88B}" type="presParOf" srcId="{0516FD85-3035-42F5-A8E2-D5257B72A7F0}" destId="{915B3937-6124-405C-9786-CF55DB76E525}" srcOrd="8" destOrd="0" presId="urn:microsoft.com/office/officeart/2005/8/layout/vList2"/>
    <dgm:cxn modelId="{C7F8768E-1406-40BF-99AA-56C9C8766A78}" type="presParOf" srcId="{0516FD85-3035-42F5-A8E2-D5257B72A7F0}" destId="{8D909B1D-2292-4B6A-A2B3-939084F3779B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018EE2-0670-474A-86A2-2FFACB7CC1B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E800D38-5D6A-4F28-85BA-B99A4E34287B}">
      <dgm:prSet phldrT="[文本]"/>
      <dgm:spPr/>
      <dgm:t>
        <a:bodyPr/>
        <a:lstStyle/>
        <a:p>
          <a:r>
            <a:rPr lang="zh-CN" altLang="en-US" dirty="0" smtClean="0"/>
            <a:t>输入</a:t>
          </a:r>
          <a:endParaRPr lang="zh-CN" altLang="en-US" dirty="0"/>
        </a:p>
      </dgm:t>
    </dgm:pt>
    <dgm:pt modelId="{F21F9B68-DABC-4A44-A45B-B3623049BB54}" type="parTrans" cxnId="{B8FDFD47-B968-4F65-A499-7FC3DC5ACDF9}">
      <dgm:prSet/>
      <dgm:spPr/>
      <dgm:t>
        <a:bodyPr/>
        <a:lstStyle/>
        <a:p>
          <a:endParaRPr lang="zh-CN" altLang="en-US"/>
        </a:p>
      </dgm:t>
    </dgm:pt>
    <dgm:pt modelId="{40059C4E-6B74-4C0B-8521-9B58B6ABC788}" type="sibTrans" cxnId="{B8FDFD47-B968-4F65-A499-7FC3DC5ACDF9}">
      <dgm:prSet/>
      <dgm:spPr/>
      <dgm:t>
        <a:bodyPr/>
        <a:lstStyle/>
        <a:p>
          <a:endParaRPr lang="zh-CN" altLang="en-US"/>
        </a:p>
      </dgm:t>
    </dgm:pt>
    <dgm:pt modelId="{832B8DD0-7A2B-4465-A80A-9F2B46DC7363}">
      <dgm:prSet phldrT="[文本]"/>
      <dgm:spPr/>
      <dgm:t>
        <a:bodyPr/>
        <a:lstStyle/>
        <a:p>
          <a:r>
            <a:rPr lang="zh-CN" altLang="en-US" dirty="0" smtClean="0"/>
            <a:t>处理</a:t>
          </a:r>
          <a:endParaRPr lang="zh-CN" altLang="en-US" dirty="0"/>
        </a:p>
      </dgm:t>
    </dgm:pt>
    <dgm:pt modelId="{B635663D-A278-44CB-A15C-C55031244718}" type="parTrans" cxnId="{6A948193-F53A-43B3-AED1-7F7FA029A6A1}">
      <dgm:prSet/>
      <dgm:spPr/>
      <dgm:t>
        <a:bodyPr/>
        <a:lstStyle/>
        <a:p>
          <a:endParaRPr lang="zh-CN" altLang="en-US"/>
        </a:p>
      </dgm:t>
    </dgm:pt>
    <dgm:pt modelId="{DD1F7F9B-CA94-4AA0-B82C-602DD8811EDD}" type="sibTrans" cxnId="{6A948193-F53A-43B3-AED1-7F7FA029A6A1}">
      <dgm:prSet/>
      <dgm:spPr/>
      <dgm:t>
        <a:bodyPr/>
        <a:lstStyle/>
        <a:p>
          <a:endParaRPr lang="zh-CN" altLang="en-US"/>
        </a:p>
      </dgm:t>
    </dgm:pt>
    <dgm:pt modelId="{D1A052E9-A851-4190-97AF-5451F0CB50F0}">
      <dgm:prSet phldrT="[文本]"/>
      <dgm:spPr/>
      <dgm:t>
        <a:bodyPr/>
        <a:lstStyle/>
        <a:p>
          <a:r>
            <a:rPr lang="zh-CN" altLang="en-US" dirty="0" smtClean="0"/>
            <a:t>输出</a:t>
          </a:r>
          <a:endParaRPr lang="zh-CN" altLang="en-US" dirty="0"/>
        </a:p>
      </dgm:t>
    </dgm:pt>
    <dgm:pt modelId="{717BC951-F21A-49FB-A0CC-F0A954151962}" type="parTrans" cxnId="{A26C7889-3FD1-4486-8C8E-0536E46EB04B}">
      <dgm:prSet/>
      <dgm:spPr/>
      <dgm:t>
        <a:bodyPr/>
        <a:lstStyle/>
        <a:p>
          <a:endParaRPr lang="zh-CN" altLang="en-US"/>
        </a:p>
      </dgm:t>
    </dgm:pt>
    <dgm:pt modelId="{E8EF5BC8-16BB-4707-A3C7-A996BF57FCF4}" type="sibTrans" cxnId="{A26C7889-3FD1-4486-8C8E-0536E46EB04B}">
      <dgm:prSet/>
      <dgm:spPr/>
      <dgm:t>
        <a:bodyPr/>
        <a:lstStyle/>
        <a:p>
          <a:endParaRPr lang="zh-CN" altLang="en-US"/>
        </a:p>
      </dgm:t>
    </dgm:pt>
    <dgm:pt modelId="{B36F3BA7-88C1-475A-877E-ABC74E0405B4}" type="pres">
      <dgm:prSet presAssocID="{F3018EE2-0670-474A-86A2-2FFACB7CC1BD}" presName="Name0" presStyleCnt="0">
        <dgm:presLayoutVars>
          <dgm:dir/>
          <dgm:resizeHandles val="exact"/>
        </dgm:presLayoutVars>
      </dgm:prSet>
      <dgm:spPr/>
    </dgm:pt>
    <dgm:pt modelId="{5FDAC621-BD98-44CA-8238-A5A64DB139FF}" type="pres">
      <dgm:prSet presAssocID="{BE800D38-5D6A-4F28-85BA-B99A4E34287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6CCF11-F8F2-4A54-B7A8-E65A926C1A2B}" type="pres">
      <dgm:prSet presAssocID="{40059C4E-6B74-4C0B-8521-9B58B6ABC788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5AED6EE5-0CC4-4AC0-B4B9-1E87E6EC45AF}" type="pres">
      <dgm:prSet presAssocID="{40059C4E-6B74-4C0B-8521-9B58B6ABC788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9FDAEAED-7E60-4EF0-9D46-DAEB1AE96719}" type="pres">
      <dgm:prSet presAssocID="{832B8DD0-7A2B-4465-A80A-9F2B46DC736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637F55-BD35-40D9-A309-DA3C6D1E7BC9}" type="pres">
      <dgm:prSet presAssocID="{DD1F7F9B-CA94-4AA0-B82C-602DD8811EDD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5AD97E92-3F7C-4E58-936F-058C3F4AF992}" type="pres">
      <dgm:prSet presAssocID="{DD1F7F9B-CA94-4AA0-B82C-602DD8811EDD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AF3D6881-1BF4-4403-909D-ABF715B77CDD}" type="pres">
      <dgm:prSet presAssocID="{D1A052E9-A851-4190-97AF-5451F0CB50F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45904C3-AB0D-47A7-A7C6-318CF91BC787}" type="presOf" srcId="{F3018EE2-0670-474A-86A2-2FFACB7CC1BD}" destId="{B36F3BA7-88C1-475A-877E-ABC74E0405B4}" srcOrd="0" destOrd="0" presId="urn:microsoft.com/office/officeart/2005/8/layout/process1"/>
    <dgm:cxn modelId="{45915817-2DB4-4320-8BD1-0F39A0D64AF5}" type="presOf" srcId="{DD1F7F9B-CA94-4AA0-B82C-602DD8811EDD}" destId="{40637F55-BD35-40D9-A309-DA3C6D1E7BC9}" srcOrd="0" destOrd="0" presId="urn:microsoft.com/office/officeart/2005/8/layout/process1"/>
    <dgm:cxn modelId="{E29ED1E2-BF52-4EAB-90E3-0D743ECA85AD}" type="presOf" srcId="{832B8DD0-7A2B-4465-A80A-9F2B46DC7363}" destId="{9FDAEAED-7E60-4EF0-9D46-DAEB1AE96719}" srcOrd="0" destOrd="0" presId="urn:microsoft.com/office/officeart/2005/8/layout/process1"/>
    <dgm:cxn modelId="{B8FDFD47-B968-4F65-A499-7FC3DC5ACDF9}" srcId="{F3018EE2-0670-474A-86A2-2FFACB7CC1BD}" destId="{BE800D38-5D6A-4F28-85BA-B99A4E34287B}" srcOrd="0" destOrd="0" parTransId="{F21F9B68-DABC-4A44-A45B-B3623049BB54}" sibTransId="{40059C4E-6B74-4C0B-8521-9B58B6ABC788}"/>
    <dgm:cxn modelId="{6A948193-F53A-43B3-AED1-7F7FA029A6A1}" srcId="{F3018EE2-0670-474A-86A2-2FFACB7CC1BD}" destId="{832B8DD0-7A2B-4465-A80A-9F2B46DC7363}" srcOrd="1" destOrd="0" parTransId="{B635663D-A278-44CB-A15C-C55031244718}" sibTransId="{DD1F7F9B-CA94-4AA0-B82C-602DD8811EDD}"/>
    <dgm:cxn modelId="{A26C7889-3FD1-4486-8C8E-0536E46EB04B}" srcId="{F3018EE2-0670-474A-86A2-2FFACB7CC1BD}" destId="{D1A052E9-A851-4190-97AF-5451F0CB50F0}" srcOrd="2" destOrd="0" parTransId="{717BC951-F21A-49FB-A0CC-F0A954151962}" sibTransId="{E8EF5BC8-16BB-4707-A3C7-A996BF57FCF4}"/>
    <dgm:cxn modelId="{2D280D79-CB39-44CC-AE41-D5A10063C058}" type="presOf" srcId="{BE800D38-5D6A-4F28-85BA-B99A4E34287B}" destId="{5FDAC621-BD98-44CA-8238-A5A64DB139FF}" srcOrd="0" destOrd="0" presId="urn:microsoft.com/office/officeart/2005/8/layout/process1"/>
    <dgm:cxn modelId="{342DCD47-680D-4D60-B6C5-6EB13A2E1A44}" type="presOf" srcId="{40059C4E-6B74-4C0B-8521-9B58B6ABC788}" destId="{E66CCF11-F8F2-4A54-B7A8-E65A926C1A2B}" srcOrd="0" destOrd="0" presId="urn:microsoft.com/office/officeart/2005/8/layout/process1"/>
    <dgm:cxn modelId="{8BFAA1CF-31C3-4352-8F63-690B67E0D9D3}" type="presOf" srcId="{40059C4E-6B74-4C0B-8521-9B58B6ABC788}" destId="{5AED6EE5-0CC4-4AC0-B4B9-1E87E6EC45AF}" srcOrd="1" destOrd="0" presId="urn:microsoft.com/office/officeart/2005/8/layout/process1"/>
    <dgm:cxn modelId="{4064F5FC-8397-4045-A5BE-383507A09555}" type="presOf" srcId="{D1A052E9-A851-4190-97AF-5451F0CB50F0}" destId="{AF3D6881-1BF4-4403-909D-ABF715B77CDD}" srcOrd="0" destOrd="0" presId="urn:microsoft.com/office/officeart/2005/8/layout/process1"/>
    <dgm:cxn modelId="{8A45FB26-AA24-4818-A9A5-C3B59560C0C9}" type="presOf" srcId="{DD1F7F9B-CA94-4AA0-B82C-602DD8811EDD}" destId="{5AD97E92-3F7C-4E58-936F-058C3F4AF992}" srcOrd="1" destOrd="0" presId="urn:microsoft.com/office/officeart/2005/8/layout/process1"/>
    <dgm:cxn modelId="{91D9E9CE-E1C5-4969-B37F-209E49EAE301}" type="presParOf" srcId="{B36F3BA7-88C1-475A-877E-ABC74E0405B4}" destId="{5FDAC621-BD98-44CA-8238-A5A64DB139FF}" srcOrd="0" destOrd="0" presId="urn:microsoft.com/office/officeart/2005/8/layout/process1"/>
    <dgm:cxn modelId="{6939ECE7-8A52-48FC-A745-AB28C3697394}" type="presParOf" srcId="{B36F3BA7-88C1-475A-877E-ABC74E0405B4}" destId="{E66CCF11-F8F2-4A54-B7A8-E65A926C1A2B}" srcOrd="1" destOrd="0" presId="urn:microsoft.com/office/officeart/2005/8/layout/process1"/>
    <dgm:cxn modelId="{3DA43776-ADD0-4CC7-9DBC-1B8F16DA9F50}" type="presParOf" srcId="{E66CCF11-F8F2-4A54-B7A8-E65A926C1A2B}" destId="{5AED6EE5-0CC4-4AC0-B4B9-1E87E6EC45AF}" srcOrd="0" destOrd="0" presId="urn:microsoft.com/office/officeart/2005/8/layout/process1"/>
    <dgm:cxn modelId="{C00943A4-DC06-428A-BEAF-D8A0FA6D8E49}" type="presParOf" srcId="{B36F3BA7-88C1-475A-877E-ABC74E0405B4}" destId="{9FDAEAED-7E60-4EF0-9D46-DAEB1AE96719}" srcOrd="2" destOrd="0" presId="urn:microsoft.com/office/officeart/2005/8/layout/process1"/>
    <dgm:cxn modelId="{5B0746BF-864E-4CA4-B2AB-8D2EB57274BC}" type="presParOf" srcId="{B36F3BA7-88C1-475A-877E-ABC74E0405B4}" destId="{40637F55-BD35-40D9-A309-DA3C6D1E7BC9}" srcOrd="3" destOrd="0" presId="urn:microsoft.com/office/officeart/2005/8/layout/process1"/>
    <dgm:cxn modelId="{E69F735C-D2FA-49BE-993A-B41753543C60}" type="presParOf" srcId="{40637F55-BD35-40D9-A309-DA3C6D1E7BC9}" destId="{5AD97E92-3F7C-4E58-936F-058C3F4AF992}" srcOrd="0" destOrd="0" presId="urn:microsoft.com/office/officeart/2005/8/layout/process1"/>
    <dgm:cxn modelId="{D1D41160-B250-44B9-8DA5-A7F2DE2CB5FA}" type="presParOf" srcId="{B36F3BA7-88C1-475A-877E-ABC74E0405B4}" destId="{AF3D6881-1BF4-4403-909D-ABF715B77CD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742258-3E83-44C3-AB15-46D7D37895B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BFDDE0B-15B4-4778-8463-5C47D96F090E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个输入文件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BA5DFC-22DB-4CE9-A87A-7F585C11BB43}" type="parTrans" cxnId="{A7550F58-5085-49EF-9ED0-09CFABB2CBC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B4FCE0-94ED-45DD-98DA-CAAA9FBE801B}" type="sibTrans" cxnId="{A7550F58-5085-49EF-9ED0-09CFABB2CBC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37018A-EDCF-460C-A711-EB17B95DC966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nkvd_tpo.csv【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路网拓扑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4602A2-508D-41F0-A47D-DE07ECFDF88C}" type="parTrans" cxnId="{3BC9B933-5702-4883-8780-431959C8242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C8BBA5-8FB9-45EE-A21D-FC586D8B5137}" type="sibTrans" cxnId="{3BC9B933-5702-4883-8780-431959C8242A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4C2A78-7937-44A5-8C21-DB689DFD8633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punch.csv【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多层图划分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42456A7-0266-4268-9DFA-8045213C6FD2}" type="parTrans" cxnId="{9A1F8E32-081B-4EE4-8290-2AB4CC3BE0A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AA82B1-A8FB-4271-985F-E70788BC8D7A}" type="sibTrans" cxnId="{9A1F8E32-081B-4EE4-8290-2AB4CC3BE0A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FA5B62-CB29-4898-A7BF-FB992CEA7FD2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个输出文件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6AFEDF-B429-4CC2-948B-0FCC42CE32AE}" type="parTrans" cxnId="{B9919D43-EEF6-4192-B18A-A8D844285BB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06BBD0-6A5D-4182-A6D6-6C1C74A5B740}" type="sibTrans" cxnId="{B9919D43-EEF6-4192-B18A-A8D844285BB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1167F1-F3B7-4E91-BA14-2A7329144F8C}">
      <dgm:prSet phldrT="[文本]"/>
      <dgm:spPr/>
      <dgm:t>
        <a:bodyPr/>
        <a:lstStyle/>
        <a:p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graph.crp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【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图结构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7D1BC2-E669-4933-9F5F-564E95B411D1}" type="parTrans" cxnId="{862AA8CF-7A4E-4FED-BAA1-84B2038D9D2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33475B-123A-46D9-9E24-A9D6BE75E458}" type="sibTrans" cxnId="{862AA8CF-7A4E-4FED-BAA1-84B2038D9D2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F5719C-729C-4638-B99F-6F62E9037BFF}">
      <dgm:prSet phldrT="[文本]"/>
      <dgm:spPr/>
      <dgm:t>
        <a:bodyPr/>
        <a:lstStyle/>
        <a:p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overlay.crp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【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覆盖图结构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77D490-1409-42E0-A0C2-4FA131113B6D}" type="parTrans" cxnId="{0EA481DE-DFAE-45FA-84D5-D3616BEE3C8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AE261E-0A3B-4B92-AE13-D857076C3D3D}" type="sibTrans" cxnId="{0EA481DE-DFAE-45FA-84D5-D3616BEE3C8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98E0B9-2AB4-47FE-A0A7-3319AFE40018}">
      <dgm:prSet phldrT="[文本]"/>
      <dgm:spPr/>
      <dgm:t>
        <a:bodyPr/>
        <a:lstStyle/>
        <a:p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metrics.crp【shortcut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权值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】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F5F69D-FFDB-4C59-8FE8-67AC6EE76498}" type="parTrans" cxnId="{9A33DBF9-9B5F-4B87-8BE5-B68D650016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1CD01D-DE61-4102-8C61-0AD52242F5DD}" type="sibTrans" cxnId="{9A33DBF9-9B5F-4B87-8BE5-B68D6500162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F161FC-7D1F-4FE6-8780-ADCED8E23807}" type="pres">
      <dgm:prSet presAssocID="{57742258-3E83-44C3-AB15-46D7D37895B3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B587F9C-3ADB-40CE-B4E3-2ECCEF93B5E0}" type="pres">
      <dgm:prSet presAssocID="{7BFDDE0B-15B4-4778-8463-5C47D96F090E}" presName="linNode" presStyleCnt="0"/>
      <dgm:spPr/>
    </dgm:pt>
    <dgm:pt modelId="{6BF50F2E-61AF-42D4-B61D-54CFF89DA55C}" type="pres">
      <dgm:prSet presAssocID="{7BFDDE0B-15B4-4778-8463-5C47D96F090E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15A92E-8D3A-4787-8121-D229F8D8BF4A}" type="pres">
      <dgm:prSet presAssocID="{7BFDDE0B-15B4-4778-8463-5C47D96F090E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CFF9B4-B1D8-4CC9-8376-388988A6AC88}" type="pres">
      <dgm:prSet presAssocID="{B2B4FCE0-94ED-45DD-98DA-CAAA9FBE801B}" presName="spacing" presStyleCnt="0"/>
      <dgm:spPr/>
    </dgm:pt>
    <dgm:pt modelId="{D72A3AF7-6737-48A3-BB82-A271361AF8A9}" type="pres">
      <dgm:prSet presAssocID="{72FA5B62-CB29-4898-A7BF-FB992CEA7FD2}" presName="linNode" presStyleCnt="0"/>
      <dgm:spPr/>
    </dgm:pt>
    <dgm:pt modelId="{95FD10CC-4979-4AA6-8E34-D77E70B58B27}" type="pres">
      <dgm:prSet presAssocID="{72FA5B62-CB29-4898-A7BF-FB992CEA7FD2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D04B15-E168-4A18-BBD0-8539E82405AB}" type="pres">
      <dgm:prSet presAssocID="{72FA5B62-CB29-4898-A7BF-FB992CEA7FD2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ADE556-DB58-4F43-A7A5-D146BA0A819F}" type="presOf" srcId="{72FA5B62-CB29-4898-A7BF-FB992CEA7FD2}" destId="{95FD10CC-4979-4AA6-8E34-D77E70B58B27}" srcOrd="0" destOrd="0" presId="urn:microsoft.com/office/officeart/2005/8/layout/vList6"/>
    <dgm:cxn modelId="{6A61BC44-1CCF-4B4E-B6F3-2C796A63A2F8}" type="presOf" srcId="{C94C2A78-7937-44A5-8C21-DB689DFD8633}" destId="{8B15A92E-8D3A-4787-8121-D229F8D8BF4A}" srcOrd="0" destOrd="1" presId="urn:microsoft.com/office/officeart/2005/8/layout/vList6"/>
    <dgm:cxn modelId="{A7550F58-5085-49EF-9ED0-09CFABB2CBCC}" srcId="{57742258-3E83-44C3-AB15-46D7D37895B3}" destId="{7BFDDE0B-15B4-4778-8463-5C47D96F090E}" srcOrd="0" destOrd="0" parTransId="{0EBA5DFC-22DB-4CE9-A87A-7F585C11BB43}" sibTransId="{B2B4FCE0-94ED-45DD-98DA-CAAA9FBE801B}"/>
    <dgm:cxn modelId="{3BC9B933-5702-4883-8780-431959C8242A}" srcId="{7BFDDE0B-15B4-4778-8463-5C47D96F090E}" destId="{7637018A-EDCF-460C-A711-EB17B95DC966}" srcOrd="0" destOrd="0" parTransId="{584602A2-508D-41F0-A47D-DE07ECFDF88C}" sibTransId="{E8C8BBA5-8FB9-45EE-A21D-FC586D8B5137}"/>
    <dgm:cxn modelId="{B9919D43-EEF6-4192-B18A-A8D844285BBE}" srcId="{57742258-3E83-44C3-AB15-46D7D37895B3}" destId="{72FA5B62-CB29-4898-A7BF-FB992CEA7FD2}" srcOrd="1" destOrd="0" parTransId="{536AFEDF-B429-4CC2-948B-0FCC42CE32AE}" sibTransId="{6606BBD0-6A5D-4182-A6D6-6C1C74A5B740}"/>
    <dgm:cxn modelId="{04C69571-4BBB-410F-B93A-56FD2101F4D8}" type="presOf" srcId="{57742258-3E83-44C3-AB15-46D7D37895B3}" destId="{CAF161FC-7D1F-4FE6-8780-ADCED8E23807}" srcOrd="0" destOrd="0" presId="urn:microsoft.com/office/officeart/2005/8/layout/vList6"/>
    <dgm:cxn modelId="{253D3303-856B-4742-ADBB-35A2BE8DC5FD}" type="presOf" srcId="{9FF5719C-729C-4638-B99F-6F62E9037BFF}" destId="{ACD04B15-E168-4A18-BBD0-8539E82405AB}" srcOrd="0" destOrd="1" presId="urn:microsoft.com/office/officeart/2005/8/layout/vList6"/>
    <dgm:cxn modelId="{ACCDAC96-BEC1-4C7F-B03F-8A0B30EBA875}" type="presOf" srcId="{7637018A-EDCF-460C-A711-EB17B95DC966}" destId="{8B15A92E-8D3A-4787-8121-D229F8D8BF4A}" srcOrd="0" destOrd="0" presId="urn:microsoft.com/office/officeart/2005/8/layout/vList6"/>
    <dgm:cxn modelId="{9A33DBF9-9B5F-4B87-8BE5-B68D6500162D}" srcId="{72FA5B62-CB29-4898-A7BF-FB992CEA7FD2}" destId="{8298E0B9-2AB4-47FE-A0A7-3319AFE40018}" srcOrd="2" destOrd="0" parTransId="{53F5F69D-FFDB-4C59-8FE8-67AC6EE76498}" sibTransId="{901CD01D-DE61-4102-8C61-0AD52242F5DD}"/>
    <dgm:cxn modelId="{62515CF4-4518-4F68-BCBD-8A4CEAE276CB}" type="presOf" srcId="{7BFDDE0B-15B4-4778-8463-5C47D96F090E}" destId="{6BF50F2E-61AF-42D4-B61D-54CFF89DA55C}" srcOrd="0" destOrd="0" presId="urn:microsoft.com/office/officeart/2005/8/layout/vList6"/>
    <dgm:cxn modelId="{406C4C2F-38F0-440F-8151-DF5FD4FE86B9}" type="presOf" srcId="{801167F1-F3B7-4E91-BA14-2A7329144F8C}" destId="{ACD04B15-E168-4A18-BBD0-8539E82405AB}" srcOrd="0" destOrd="0" presId="urn:microsoft.com/office/officeart/2005/8/layout/vList6"/>
    <dgm:cxn modelId="{9A1F8E32-081B-4EE4-8290-2AB4CC3BE0A2}" srcId="{7BFDDE0B-15B4-4778-8463-5C47D96F090E}" destId="{C94C2A78-7937-44A5-8C21-DB689DFD8633}" srcOrd="1" destOrd="0" parTransId="{642456A7-0266-4268-9DFA-8045213C6FD2}" sibTransId="{38AA82B1-A8FB-4271-985F-E70788BC8D7A}"/>
    <dgm:cxn modelId="{0EA481DE-DFAE-45FA-84D5-D3616BEE3C83}" srcId="{72FA5B62-CB29-4898-A7BF-FB992CEA7FD2}" destId="{9FF5719C-729C-4638-B99F-6F62E9037BFF}" srcOrd="1" destOrd="0" parTransId="{BA77D490-1409-42E0-A0C2-4FA131113B6D}" sibTransId="{78AE261E-0A3B-4B92-AE13-D857076C3D3D}"/>
    <dgm:cxn modelId="{9D2F401B-ED81-4CC0-B38F-21E7AA64BAD9}" type="presOf" srcId="{8298E0B9-2AB4-47FE-A0A7-3319AFE40018}" destId="{ACD04B15-E168-4A18-BBD0-8539E82405AB}" srcOrd="0" destOrd="2" presId="urn:microsoft.com/office/officeart/2005/8/layout/vList6"/>
    <dgm:cxn modelId="{862AA8CF-7A4E-4FED-BAA1-84B2038D9D25}" srcId="{72FA5B62-CB29-4898-A7BF-FB992CEA7FD2}" destId="{801167F1-F3B7-4E91-BA14-2A7329144F8C}" srcOrd="0" destOrd="0" parTransId="{4F7D1BC2-E669-4933-9F5F-564E95B411D1}" sibTransId="{9033475B-123A-46D9-9E24-A9D6BE75E458}"/>
    <dgm:cxn modelId="{36F743C4-F996-4334-B5D7-4F949AC8EDD3}" type="presParOf" srcId="{CAF161FC-7D1F-4FE6-8780-ADCED8E23807}" destId="{CB587F9C-3ADB-40CE-B4E3-2ECCEF93B5E0}" srcOrd="0" destOrd="0" presId="urn:microsoft.com/office/officeart/2005/8/layout/vList6"/>
    <dgm:cxn modelId="{C3DA4522-85E8-4194-91D4-FB0726884249}" type="presParOf" srcId="{CB587F9C-3ADB-40CE-B4E3-2ECCEF93B5E0}" destId="{6BF50F2E-61AF-42D4-B61D-54CFF89DA55C}" srcOrd="0" destOrd="0" presId="urn:microsoft.com/office/officeart/2005/8/layout/vList6"/>
    <dgm:cxn modelId="{FCB4903C-8B54-4D25-8EB6-14003CD72F6E}" type="presParOf" srcId="{CB587F9C-3ADB-40CE-B4E3-2ECCEF93B5E0}" destId="{8B15A92E-8D3A-4787-8121-D229F8D8BF4A}" srcOrd="1" destOrd="0" presId="urn:microsoft.com/office/officeart/2005/8/layout/vList6"/>
    <dgm:cxn modelId="{D11F6189-7D17-42D9-A315-E6767C8C9A86}" type="presParOf" srcId="{CAF161FC-7D1F-4FE6-8780-ADCED8E23807}" destId="{49CFF9B4-B1D8-4CC9-8376-388988A6AC88}" srcOrd="1" destOrd="0" presId="urn:microsoft.com/office/officeart/2005/8/layout/vList6"/>
    <dgm:cxn modelId="{917B5D03-8E02-415E-97A6-D2CF554C3A16}" type="presParOf" srcId="{CAF161FC-7D1F-4FE6-8780-ADCED8E23807}" destId="{D72A3AF7-6737-48A3-BB82-A271361AF8A9}" srcOrd="2" destOrd="0" presId="urn:microsoft.com/office/officeart/2005/8/layout/vList6"/>
    <dgm:cxn modelId="{8783927C-1F14-4E0F-A499-9F0406E4EFE6}" type="presParOf" srcId="{D72A3AF7-6737-48A3-BB82-A271361AF8A9}" destId="{95FD10CC-4979-4AA6-8E34-D77E70B58B27}" srcOrd="0" destOrd="0" presId="urn:microsoft.com/office/officeart/2005/8/layout/vList6"/>
    <dgm:cxn modelId="{77AB2CC9-3265-4CE4-93B5-67B171E2CD3C}" type="presParOf" srcId="{D72A3AF7-6737-48A3-BB82-A271361AF8A9}" destId="{ACD04B15-E168-4A18-BBD0-8539E82405A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EFC1D9-DE8E-423E-AC5E-C857E1A182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301684-EA41-48D7-86B1-18E16E3BD70D}">
      <dgm:prSet phldrT="[文本]"/>
      <dgm:spPr/>
      <dgm:t>
        <a:bodyPr/>
        <a:lstStyle/>
        <a:p>
          <a:r>
            <a:rPr lang="zh-CN" altLang="en-US" dirty="0" smtClean="0"/>
            <a:t>转向代价</a:t>
          </a:r>
          <a:endParaRPr lang="zh-CN" altLang="en-US" dirty="0"/>
        </a:p>
      </dgm:t>
    </dgm:pt>
    <dgm:pt modelId="{3B976F16-D479-4640-8A1D-6CCA24EF8C94}" type="parTrans" cxnId="{FB9E4A2B-931E-4A10-8E2F-97AFEEF805BC}">
      <dgm:prSet/>
      <dgm:spPr/>
      <dgm:t>
        <a:bodyPr/>
        <a:lstStyle/>
        <a:p>
          <a:endParaRPr lang="zh-CN" altLang="en-US"/>
        </a:p>
      </dgm:t>
    </dgm:pt>
    <dgm:pt modelId="{E2D6D904-34FA-490C-A02A-181C2BBD69EA}" type="sibTrans" cxnId="{FB9E4A2B-931E-4A10-8E2F-97AFEEF805BC}">
      <dgm:prSet/>
      <dgm:spPr/>
      <dgm:t>
        <a:bodyPr/>
        <a:lstStyle/>
        <a:p>
          <a:endParaRPr lang="zh-CN" altLang="en-US"/>
        </a:p>
      </dgm:t>
    </dgm:pt>
    <dgm:pt modelId="{0DEA3AD1-CEFA-4097-81B5-1DD27C14B933}">
      <dgm:prSet phldrT="[文本]"/>
      <dgm:spPr/>
      <dgm:t>
        <a:bodyPr/>
        <a:lstStyle/>
        <a:p>
          <a:r>
            <a:rPr lang="zh-CN" altLang="en-US" dirty="0" smtClean="0"/>
            <a:t>建立每个</a:t>
          </a:r>
          <a:r>
            <a:rPr lang="en-US" altLang="zh-CN" dirty="0" smtClean="0"/>
            <a:t>node</a:t>
          </a:r>
          <a:r>
            <a:rPr lang="zh-CN" altLang="en-US" dirty="0" smtClean="0"/>
            <a:t>的入边</a:t>
          </a:r>
          <a:r>
            <a:rPr lang="en-US" altLang="zh-CN" dirty="0" smtClean="0"/>
            <a:t>-&gt;</a:t>
          </a:r>
          <a:r>
            <a:rPr lang="zh-CN" altLang="en-US" dirty="0" smtClean="0"/>
            <a:t>出边之间的</a:t>
          </a:r>
          <a:r>
            <a:rPr lang="zh-CN" altLang="en-US" b="1" dirty="0" smtClean="0">
              <a:solidFill>
                <a:srgbClr val="C00000"/>
              </a:solidFill>
            </a:rPr>
            <a:t>转向表</a:t>
          </a:r>
          <a:r>
            <a:rPr lang="zh-CN" altLang="en-US" dirty="0" smtClean="0"/>
            <a:t>，通过转向代价来表达禁行</a:t>
          </a:r>
          <a:endParaRPr lang="zh-CN" altLang="en-US" dirty="0"/>
        </a:p>
      </dgm:t>
    </dgm:pt>
    <dgm:pt modelId="{9308B071-7A1A-491D-98CF-985A527E632C}" type="parTrans" cxnId="{1245CF18-3A23-4589-A28B-C2D8FC31DB8E}">
      <dgm:prSet/>
      <dgm:spPr/>
      <dgm:t>
        <a:bodyPr/>
        <a:lstStyle/>
        <a:p>
          <a:endParaRPr lang="zh-CN" altLang="en-US"/>
        </a:p>
      </dgm:t>
    </dgm:pt>
    <dgm:pt modelId="{6EF2F41D-8FD8-42B4-A3C5-B8124E28F449}" type="sibTrans" cxnId="{1245CF18-3A23-4589-A28B-C2D8FC31DB8E}">
      <dgm:prSet/>
      <dgm:spPr/>
      <dgm:t>
        <a:bodyPr/>
        <a:lstStyle/>
        <a:p>
          <a:endParaRPr lang="zh-CN" altLang="en-US"/>
        </a:p>
      </dgm:t>
    </dgm:pt>
    <dgm:pt modelId="{08792E49-6F10-4210-BC6D-637E1988673F}">
      <dgm:prSet phldrT="[文本]"/>
      <dgm:spPr/>
      <dgm:t>
        <a:bodyPr/>
        <a:lstStyle/>
        <a:p>
          <a:r>
            <a:rPr lang="zh-CN" altLang="en-US" dirty="0" smtClean="0"/>
            <a:t>双向拓扑</a:t>
          </a:r>
          <a:endParaRPr lang="zh-CN" altLang="en-US" dirty="0"/>
        </a:p>
      </dgm:t>
    </dgm:pt>
    <dgm:pt modelId="{3A112215-2D5D-45FA-A52E-0B47B84ED5E5}" type="parTrans" cxnId="{FE2EA1F7-2388-4E66-ACD0-6CD0E50F44CD}">
      <dgm:prSet/>
      <dgm:spPr/>
      <dgm:t>
        <a:bodyPr/>
        <a:lstStyle/>
        <a:p>
          <a:endParaRPr lang="zh-CN" altLang="en-US"/>
        </a:p>
      </dgm:t>
    </dgm:pt>
    <dgm:pt modelId="{8B764195-D99A-4613-9D37-5657B8A3F570}" type="sibTrans" cxnId="{FE2EA1F7-2388-4E66-ACD0-6CD0E50F44CD}">
      <dgm:prSet/>
      <dgm:spPr/>
      <dgm:t>
        <a:bodyPr/>
        <a:lstStyle/>
        <a:p>
          <a:endParaRPr lang="zh-CN" altLang="en-US"/>
        </a:p>
      </dgm:t>
    </dgm:pt>
    <dgm:pt modelId="{DF5E907A-4D87-448C-8687-B840A68D3B55}">
      <dgm:prSet phldrT="[文本]"/>
      <dgm:spPr/>
      <dgm:t>
        <a:bodyPr/>
        <a:lstStyle/>
        <a:p>
          <a:r>
            <a:rPr lang="zh-CN" altLang="en-US" dirty="0" smtClean="0"/>
            <a:t>建立每个</a:t>
          </a:r>
          <a:r>
            <a:rPr lang="en-US" altLang="zh-CN" dirty="0" smtClean="0"/>
            <a:t>node</a:t>
          </a:r>
          <a:r>
            <a:rPr lang="zh-CN" altLang="en-US" dirty="0" smtClean="0"/>
            <a:t>的出边和入边</a:t>
          </a:r>
          <a:r>
            <a:rPr lang="zh-CN" altLang="en-US" b="1" dirty="0" smtClean="0">
              <a:solidFill>
                <a:srgbClr val="C00000"/>
              </a:solidFill>
            </a:rPr>
            <a:t>邻接数组</a:t>
          </a:r>
          <a:r>
            <a:rPr lang="zh-CN" altLang="en-US" dirty="0" smtClean="0"/>
            <a:t>来支持双向搜索</a:t>
          </a:r>
          <a:endParaRPr lang="zh-CN" altLang="en-US" dirty="0"/>
        </a:p>
      </dgm:t>
    </dgm:pt>
    <dgm:pt modelId="{6A434CDF-5104-43E6-A373-0B37C88D16F0}" type="parTrans" cxnId="{96E06C07-C3FC-49E7-AA09-27A31659ABEF}">
      <dgm:prSet/>
      <dgm:spPr/>
      <dgm:t>
        <a:bodyPr/>
        <a:lstStyle/>
        <a:p>
          <a:endParaRPr lang="zh-CN" altLang="en-US"/>
        </a:p>
      </dgm:t>
    </dgm:pt>
    <dgm:pt modelId="{5C1DFF64-4104-4350-8F02-1E9FAA30A01E}" type="sibTrans" cxnId="{96E06C07-C3FC-49E7-AA09-27A31659ABEF}">
      <dgm:prSet/>
      <dgm:spPr/>
      <dgm:t>
        <a:bodyPr/>
        <a:lstStyle/>
        <a:p>
          <a:endParaRPr lang="zh-CN" altLang="en-US"/>
        </a:p>
      </dgm:t>
    </dgm:pt>
    <dgm:pt modelId="{B2684598-FD98-4382-A3F2-ABCA9D27EC50}" type="pres">
      <dgm:prSet presAssocID="{40EFC1D9-DE8E-423E-AC5E-C857E1A182D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2ABD7C-E07B-4686-92BA-C64DC7498A42}" type="pres">
      <dgm:prSet presAssocID="{29301684-EA41-48D7-86B1-18E16E3BD70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B4807C-C17B-478A-9081-FC45A5DAC902}" type="pres">
      <dgm:prSet presAssocID="{29301684-EA41-48D7-86B1-18E16E3BD70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85C8B1-77FA-4165-BBC8-5A390C5A48B3}" type="pres">
      <dgm:prSet presAssocID="{08792E49-6F10-4210-BC6D-637E1988673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99C793-896B-410C-85A6-CD85B3B328EF}" type="pres">
      <dgm:prSet presAssocID="{08792E49-6F10-4210-BC6D-637E1988673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7FDE9F-E481-4C54-9FFF-B7B7FC95342E}" type="presOf" srcId="{29301684-EA41-48D7-86B1-18E16E3BD70D}" destId="{D22ABD7C-E07B-4686-92BA-C64DC7498A42}" srcOrd="0" destOrd="0" presId="urn:microsoft.com/office/officeart/2005/8/layout/vList2"/>
    <dgm:cxn modelId="{1245CF18-3A23-4589-A28B-C2D8FC31DB8E}" srcId="{29301684-EA41-48D7-86B1-18E16E3BD70D}" destId="{0DEA3AD1-CEFA-4097-81B5-1DD27C14B933}" srcOrd="0" destOrd="0" parTransId="{9308B071-7A1A-491D-98CF-985A527E632C}" sibTransId="{6EF2F41D-8FD8-42B4-A3C5-B8124E28F449}"/>
    <dgm:cxn modelId="{FB9E4A2B-931E-4A10-8E2F-97AFEEF805BC}" srcId="{40EFC1D9-DE8E-423E-AC5E-C857E1A182DC}" destId="{29301684-EA41-48D7-86B1-18E16E3BD70D}" srcOrd="0" destOrd="0" parTransId="{3B976F16-D479-4640-8A1D-6CCA24EF8C94}" sibTransId="{E2D6D904-34FA-490C-A02A-181C2BBD69EA}"/>
    <dgm:cxn modelId="{96E06C07-C3FC-49E7-AA09-27A31659ABEF}" srcId="{08792E49-6F10-4210-BC6D-637E1988673F}" destId="{DF5E907A-4D87-448C-8687-B840A68D3B55}" srcOrd="0" destOrd="0" parTransId="{6A434CDF-5104-43E6-A373-0B37C88D16F0}" sibTransId="{5C1DFF64-4104-4350-8F02-1E9FAA30A01E}"/>
    <dgm:cxn modelId="{F3CC4B34-C124-4453-8C0F-09DE39B83B71}" type="presOf" srcId="{0DEA3AD1-CEFA-4097-81B5-1DD27C14B933}" destId="{5EB4807C-C17B-478A-9081-FC45A5DAC902}" srcOrd="0" destOrd="0" presId="urn:microsoft.com/office/officeart/2005/8/layout/vList2"/>
    <dgm:cxn modelId="{6FC8AAFF-B2F5-4A60-82F4-238A57AA308E}" type="presOf" srcId="{08792E49-6F10-4210-BC6D-637E1988673F}" destId="{5585C8B1-77FA-4165-BBC8-5A390C5A48B3}" srcOrd="0" destOrd="0" presId="urn:microsoft.com/office/officeart/2005/8/layout/vList2"/>
    <dgm:cxn modelId="{419BF300-4425-4BBD-9D09-E5558AD14167}" type="presOf" srcId="{40EFC1D9-DE8E-423E-AC5E-C857E1A182DC}" destId="{B2684598-FD98-4382-A3F2-ABCA9D27EC50}" srcOrd="0" destOrd="0" presId="urn:microsoft.com/office/officeart/2005/8/layout/vList2"/>
    <dgm:cxn modelId="{FE2EA1F7-2388-4E66-ACD0-6CD0E50F44CD}" srcId="{40EFC1D9-DE8E-423E-AC5E-C857E1A182DC}" destId="{08792E49-6F10-4210-BC6D-637E1988673F}" srcOrd="1" destOrd="0" parTransId="{3A112215-2D5D-45FA-A52E-0B47B84ED5E5}" sibTransId="{8B764195-D99A-4613-9D37-5657B8A3F570}"/>
    <dgm:cxn modelId="{3A594FFC-0F39-4888-BA6E-6CC6A93BC023}" type="presOf" srcId="{DF5E907A-4D87-448C-8687-B840A68D3B55}" destId="{4499C793-896B-410C-85A6-CD85B3B328EF}" srcOrd="0" destOrd="0" presId="urn:microsoft.com/office/officeart/2005/8/layout/vList2"/>
    <dgm:cxn modelId="{70940722-9C13-45F5-AC5F-B9249401C762}" type="presParOf" srcId="{B2684598-FD98-4382-A3F2-ABCA9D27EC50}" destId="{D22ABD7C-E07B-4686-92BA-C64DC7498A42}" srcOrd="0" destOrd="0" presId="urn:microsoft.com/office/officeart/2005/8/layout/vList2"/>
    <dgm:cxn modelId="{728A2D4D-F73A-474B-93C2-1E808BEA6BA4}" type="presParOf" srcId="{B2684598-FD98-4382-A3F2-ABCA9D27EC50}" destId="{5EB4807C-C17B-478A-9081-FC45A5DAC902}" srcOrd="1" destOrd="0" presId="urn:microsoft.com/office/officeart/2005/8/layout/vList2"/>
    <dgm:cxn modelId="{EF37CDE8-B9D2-41AD-B425-8615472ED0A6}" type="presParOf" srcId="{B2684598-FD98-4382-A3F2-ABCA9D27EC50}" destId="{5585C8B1-77FA-4165-BBC8-5A390C5A48B3}" srcOrd="2" destOrd="0" presId="urn:microsoft.com/office/officeart/2005/8/layout/vList2"/>
    <dgm:cxn modelId="{FB0CE19C-F5FD-4B09-AE99-E8EE29B10D8A}" type="presParOf" srcId="{B2684598-FD98-4382-A3F2-ABCA9D27EC50}" destId="{4499C793-896B-410C-85A6-CD85B3B328E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0EFC1D9-DE8E-423E-AC5E-C857E1A182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9301684-EA41-48D7-86B1-18E16E3BD70D}">
      <dgm:prSet phldrT="[文本]"/>
      <dgm:spPr/>
      <dgm:t>
        <a:bodyPr/>
        <a:lstStyle/>
        <a:p>
          <a:r>
            <a:rPr lang="zh-CN" altLang="en-US" dirty="0" smtClean="0"/>
            <a:t>拓扑结构</a:t>
          </a:r>
          <a:endParaRPr lang="zh-CN" altLang="en-US" dirty="0"/>
        </a:p>
      </dgm:t>
    </dgm:pt>
    <dgm:pt modelId="{3B976F16-D479-4640-8A1D-6CCA24EF8C94}" type="parTrans" cxnId="{FB9E4A2B-931E-4A10-8E2F-97AFEEF805BC}">
      <dgm:prSet/>
      <dgm:spPr/>
      <dgm:t>
        <a:bodyPr/>
        <a:lstStyle/>
        <a:p>
          <a:endParaRPr lang="zh-CN" altLang="en-US"/>
        </a:p>
      </dgm:t>
    </dgm:pt>
    <dgm:pt modelId="{E2D6D904-34FA-490C-A02A-181C2BBD69EA}" type="sibTrans" cxnId="{FB9E4A2B-931E-4A10-8E2F-97AFEEF805BC}">
      <dgm:prSet/>
      <dgm:spPr/>
      <dgm:t>
        <a:bodyPr/>
        <a:lstStyle/>
        <a:p>
          <a:endParaRPr lang="zh-CN" altLang="en-US"/>
        </a:p>
      </dgm:t>
    </dgm:pt>
    <dgm:pt modelId="{0DEA3AD1-CEFA-4097-81B5-1DD27C14B933}">
      <dgm:prSet phldrT="[文本]"/>
      <dgm:spPr/>
      <dgm:t>
        <a:bodyPr/>
        <a:lstStyle/>
        <a:p>
          <a:r>
            <a:rPr lang="zh-CN" altLang="en-US" dirty="0" smtClean="0"/>
            <a:t>每个</a:t>
          </a:r>
          <a:r>
            <a:rPr lang="en-US" altLang="zh-CN" dirty="0" smtClean="0"/>
            <a:t>cell</a:t>
          </a:r>
          <a:r>
            <a:rPr lang="zh-CN" altLang="en-US" dirty="0" smtClean="0"/>
            <a:t>由只能进的</a:t>
          </a:r>
          <a:r>
            <a:rPr lang="en-US" altLang="zh-CN" dirty="0" smtClean="0"/>
            <a:t>overlay</a:t>
          </a:r>
          <a:r>
            <a:rPr lang="zh-CN" altLang="en-US" dirty="0" smtClean="0"/>
            <a:t>节点和只能出的</a:t>
          </a:r>
          <a:r>
            <a:rPr lang="en-US" altLang="zh-CN" dirty="0" smtClean="0"/>
            <a:t>overlay</a:t>
          </a:r>
          <a:r>
            <a:rPr lang="zh-CN" altLang="en-US" dirty="0" smtClean="0"/>
            <a:t>节点组成一个完全</a:t>
          </a:r>
          <a:r>
            <a:rPr lang="zh-CN" altLang="en-US" b="1" dirty="0" smtClean="0">
              <a:solidFill>
                <a:srgbClr val="C00000"/>
              </a:solidFill>
            </a:rPr>
            <a:t>二分图</a:t>
          </a:r>
          <a:r>
            <a:rPr lang="zh-CN" altLang="en-US" dirty="0" smtClean="0"/>
            <a:t>，即对于</a:t>
          </a:r>
          <a:r>
            <a:rPr lang="en-US" altLang="zh-CN" dirty="0" smtClean="0"/>
            <a:t>cell</a:t>
          </a:r>
          <a:r>
            <a:rPr lang="zh-CN" altLang="en-US" dirty="0" smtClean="0"/>
            <a:t>的边界</a:t>
          </a:r>
          <a:r>
            <a:rPr lang="en-US" altLang="zh-CN" dirty="0" smtClean="0"/>
            <a:t>node</a:t>
          </a:r>
          <a:r>
            <a:rPr lang="zh-CN" altLang="en-US" dirty="0" smtClean="0"/>
            <a:t>，每条入边和出边都会创建一个</a:t>
          </a:r>
          <a:r>
            <a:rPr lang="en-US" altLang="zh-CN" dirty="0" smtClean="0"/>
            <a:t>overlay</a:t>
          </a:r>
          <a:r>
            <a:rPr lang="zh-CN" altLang="en-US" dirty="0" smtClean="0"/>
            <a:t>节点</a:t>
          </a:r>
          <a:endParaRPr lang="zh-CN" altLang="en-US" dirty="0"/>
        </a:p>
      </dgm:t>
    </dgm:pt>
    <dgm:pt modelId="{9308B071-7A1A-491D-98CF-985A527E632C}" type="parTrans" cxnId="{1245CF18-3A23-4589-A28B-C2D8FC31DB8E}">
      <dgm:prSet/>
      <dgm:spPr/>
      <dgm:t>
        <a:bodyPr/>
        <a:lstStyle/>
        <a:p>
          <a:endParaRPr lang="zh-CN" altLang="en-US"/>
        </a:p>
      </dgm:t>
    </dgm:pt>
    <dgm:pt modelId="{6EF2F41D-8FD8-42B4-A3C5-B8124E28F449}" type="sibTrans" cxnId="{1245CF18-3A23-4589-A28B-C2D8FC31DB8E}">
      <dgm:prSet/>
      <dgm:spPr/>
      <dgm:t>
        <a:bodyPr/>
        <a:lstStyle/>
        <a:p>
          <a:endParaRPr lang="zh-CN" altLang="en-US"/>
        </a:p>
      </dgm:t>
    </dgm:pt>
    <dgm:pt modelId="{08792E49-6F10-4210-BC6D-637E1988673F}">
      <dgm:prSet phldrT="[文本]"/>
      <dgm:spPr/>
      <dgm:t>
        <a:bodyPr/>
        <a:lstStyle/>
        <a:p>
          <a:r>
            <a:rPr lang="zh-CN" altLang="en-US" dirty="0" smtClean="0"/>
            <a:t>转向代价</a:t>
          </a:r>
          <a:endParaRPr lang="zh-CN" altLang="en-US" dirty="0"/>
        </a:p>
      </dgm:t>
    </dgm:pt>
    <dgm:pt modelId="{3A112215-2D5D-45FA-A52E-0B47B84ED5E5}" type="parTrans" cxnId="{FE2EA1F7-2388-4E66-ACD0-6CD0E50F44CD}">
      <dgm:prSet/>
      <dgm:spPr/>
      <dgm:t>
        <a:bodyPr/>
        <a:lstStyle/>
        <a:p>
          <a:endParaRPr lang="zh-CN" altLang="en-US"/>
        </a:p>
      </dgm:t>
    </dgm:pt>
    <dgm:pt modelId="{8B764195-D99A-4613-9D37-5657B8A3F570}" type="sibTrans" cxnId="{FE2EA1F7-2388-4E66-ACD0-6CD0E50F44CD}">
      <dgm:prSet/>
      <dgm:spPr/>
      <dgm:t>
        <a:bodyPr/>
        <a:lstStyle/>
        <a:p>
          <a:endParaRPr lang="zh-CN" altLang="en-US"/>
        </a:p>
      </dgm:t>
    </dgm:pt>
    <dgm:pt modelId="{DF5E907A-4D87-448C-8687-B840A68D3B55}">
      <dgm:prSet phldrT="[文本]"/>
      <dgm:spPr/>
      <dgm:t>
        <a:bodyPr/>
        <a:lstStyle/>
        <a:p>
          <a:r>
            <a:rPr lang="en-US" altLang="zh-CN" dirty="0" smtClean="0"/>
            <a:t>Shortcut</a:t>
          </a:r>
          <a:r>
            <a:rPr lang="zh-CN" altLang="en-US" dirty="0" smtClean="0"/>
            <a:t>的权值已经包含转向代价</a:t>
          </a:r>
          <a:endParaRPr lang="zh-CN" altLang="en-US" dirty="0"/>
        </a:p>
      </dgm:t>
    </dgm:pt>
    <dgm:pt modelId="{6A434CDF-5104-43E6-A373-0B37C88D16F0}" type="parTrans" cxnId="{96E06C07-C3FC-49E7-AA09-27A31659ABEF}">
      <dgm:prSet/>
      <dgm:spPr/>
      <dgm:t>
        <a:bodyPr/>
        <a:lstStyle/>
        <a:p>
          <a:endParaRPr lang="zh-CN" altLang="en-US"/>
        </a:p>
      </dgm:t>
    </dgm:pt>
    <dgm:pt modelId="{5C1DFF64-4104-4350-8F02-1E9FAA30A01E}" type="sibTrans" cxnId="{96E06C07-C3FC-49E7-AA09-27A31659ABEF}">
      <dgm:prSet/>
      <dgm:spPr/>
      <dgm:t>
        <a:bodyPr/>
        <a:lstStyle/>
        <a:p>
          <a:endParaRPr lang="zh-CN" altLang="en-US"/>
        </a:p>
      </dgm:t>
    </dgm:pt>
    <dgm:pt modelId="{B2684598-FD98-4382-A3F2-ABCA9D27EC50}" type="pres">
      <dgm:prSet presAssocID="{40EFC1D9-DE8E-423E-AC5E-C857E1A182D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22ABD7C-E07B-4686-92BA-C64DC7498A42}" type="pres">
      <dgm:prSet presAssocID="{29301684-EA41-48D7-86B1-18E16E3BD70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B4807C-C17B-478A-9081-FC45A5DAC902}" type="pres">
      <dgm:prSet presAssocID="{29301684-EA41-48D7-86B1-18E16E3BD70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85C8B1-77FA-4165-BBC8-5A390C5A48B3}" type="pres">
      <dgm:prSet presAssocID="{08792E49-6F10-4210-BC6D-637E1988673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99C793-896B-410C-85A6-CD85B3B328EF}" type="pres">
      <dgm:prSet presAssocID="{08792E49-6F10-4210-BC6D-637E1988673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7FDE9F-E481-4C54-9FFF-B7B7FC95342E}" type="presOf" srcId="{29301684-EA41-48D7-86B1-18E16E3BD70D}" destId="{D22ABD7C-E07B-4686-92BA-C64DC7498A42}" srcOrd="0" destOrd="0" presId="urn:microsoft.com/office/officeart/2005/8/layout/vList2"/>
    <dgm:cxn modelId="{1245CF18-3A23-4589-A28B-C2D8FC31DB8E}" srcId="{29301684-EA41-48D7-86B1-18E16E3BD70D}" destId="{0DEA3AD1-CEFA-4097-81B5-1DD27C14B933}" srcOrd="0" destOrd="0" parTransId="{9308B071-7A1A-491D-98CF-985A527E632C}" sibTransId="{6EF2F41D-8FD8-42B4-A3C5-B8124E28F449}"/>
    <dgm:cxn modelId="{FB9E4A2B-931E-4A10-8E2F-97AFEEF805BC}" srcId="{40EFC1D9-DE8E-423E-AC5E-C857E1A182DC}" destId="{29301684-EA41-48D7-86B1-18E16E3BD70D}" srcOrd="0" destOrd="0" parTransId="{3B976F16-D479-4640-8A1D-6CCA24EF8C94}" sibTransId="{E2D6D904-34FA-490C-A02A-181C2BBD69EA}"/>
    <dgm:cxn modelId="{96E06C07-C3FC-49E7-AA09-27A31659ABEF}" srcId="{08792E49-6F10-4210-BC6D-637E1988673F}" destId="{DF5E907A-4D87-448C-8687-B840A68D3B55}" srcOrd="0" destOrd="0" parTransId="{6A434CDF-5104-43E6-A373-0B37C88D16F0}" sibTransId="{5C1DFF64-4104-4350-8F02-1E9FAA30A01E}"/>
    <dgm:cxn modelId="{F3CC4B34-C124-4453-8C0F-09DE39B83B71}" type="presOf" srcId="{0DEA3AD1-CEFA-4097-81B5-1DD27C14B933}" destId="{5EB4807C-C17B-478A-9081-FC45A5DAC902}" srcOrd="0" destOrd="0" presId="urn:microsoft.com/office/officeart/2005/8/layout/vList2"/>
    <dgm:cxn modelId="{6FC8AAFF-B2F5-4A60-82F4-238A57AA308E}" type="presOf" srcId="{08792E49-6F10-4210-BC6D-637E1988673F}" destId="{5585C8B1-77FA-4165-BBC8-5A390C5A48B3}" srcOrd="0" destOrd="0" presId="urn:microsoft.com/office/officeart/2005/8/layout/vList2"/>
    <dgm:cxn modelId="{419BF300-4425-4BBD-9D09-E5558AD14167}" type="presOf" srcId="{40EFC1D9-DE8E-423E-AC5E-C857E1A182DC}" destId="{B2684598-FD98-4382-A3F2-ABCA9D27EC50}" srcOrd="0" destOrd="0" presId="urn:microsoft.com/office/officeart/2005/8/layout/vList2"/>
    <dgm:cxn modelId="{FE2EA1F7-2388-4E66-ACD0-6CD0E50F44CD}" srcId="{40EFC1D9-DE8E-423E-AC5E-C857E1A182DC}" destId="{08792E49-6F10-4210-BC6D-637E1988673F}" srcOrd="1" destOrd="0" parTransId="{3A112215-2D5D-45FA-A52E-0B47B84ED5E5}" sibTransId="{8B764195-D99A-4613-9D37-5657B8A3F570}"/>
    <dgm:cxn modelId="{3A594FFC-0F39-4888-BA6E-6CC6A93BC023}" type="presOf" srcId="{DF5E907A-4D87-448C-8687-B840A68D3B55}" destId="{4499C793-896B-410C-85A6-CD85B3B328EF}" srcOrd="0" destOrd="0" presId="urn:microsoft.com/office/officeart/2005/8/layout/vList2"/>
    <dgm:cxn modelId="{70940722-9C13-45F5-AC5F-B9249401C762}" type="presParOf" srcId="{B2684598-FD98-4382-A3F2-ABCA9D27EC50}" destId="{D22ABD7C-E07B-4686-92BA-C64DC7498A42}" srcOrd="0" destOrd="0" presId="urn:microsoft.com/office/officeart/2005/8/layout/vList2"/>
    <dgm:cxn modelId="{728A2D4D-F73A-474B-93C2-1E808BEA6BA4}" type="presParOf" srcId="{B2684598-FD98-4382-A3F2-ABCA9D27EC50}" destId="{5EB4807C-C17B-478A-9081-FC45A5DAC902}" srcOrd="1" destOrd="0" presId="urn:microsoft.com/office/officeart/2005/8/layout/vList2"/>
    <dgm:cxn modelId="{EF37CDE8-B9D2-41AD-B425-8615472ED0A6}" type="presParOf" srcId="{B2684598-FD98-4382-A3F2-ABCA9D27EC50}" destId="{5585C8B1-77FA-4165-BBC8-5A390C5A48B3}" srcOrd="2" destOrd="0" presId="urn:microsoft.com/office/officeart/2005/8/layout/vList2"/>
    <dgm:cxn modelId="{FB0CE19C-F5FD-4B09-AE99-E8EE29B10D8A}" type="presParOf" srcId="{B2684598-FD98-4382-A3F2-ABCA9D27EC50}" destId="{4499C793-896B-410C-85A6-CD85B3B328E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34067A-3924-4F59-9A2B-3197DB4C4A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0F33C5C-20CA-472D-911F-EDF3969E006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路网数据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2A568C-F7D7-4356-865D-F59CF03E940E}" type="parTrans" cxnId="{F55AA72B-34E6-447B-BDF8-26795310442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C8A6AF-FD14-4AC9-90CD-052D9CC55981}" type="sibTrans" cxnId="{F55AA72B-34E6-447B-BDF8-26795310442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9D7E98-BB86-41D1-BD60-BB2D83544AC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现有导航引擎的自定义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NKVD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FA7880-4EAB-4AF9-BFBC-17C84959556C}" type="parTrans" cxnId="{3C5217F1-ACCF-4AD4-BE71-39852280262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77CEBAD-2EBE-466E-B01A-3BCBCACFFF18}" type="sibTrans" cxnId="{3C5217F1-ACCF-4AD4-BE71-39852280262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7A8F25-B78B-4471-BA6D-207454D04957}">
      <dgm:prSet phldrT="[文本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图分割工具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F373EA-9A8C-43CA-8397-1B9CF54A2550}" type="parTrans" cxnId="{06E29382-4546-4653-9D65-0217AF8257C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43FAC9-7262-498F-971F-C38CD1BC5967}" type="sibTrans" cxnId="{06E29382-4546-4653-9D65-0217AF8257C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9A1EA2-F5C1-4A04-ABAE-A042CCD5A366}">
      <dgm:prSet phldrT="[文本]"/>
      <dgm:spPr/>
      <dgm:t>
        <a:bodyPr/>
        <a:lstStyle/>
        <a:p>
          <a:r>
            <a:rPr lang="zh-CN" altLang="en-US" b="0" cap="none" spc="0" dirty="0" smtClean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开源代码：</a:t>
          </a:r>
          <a:r>
            <a:rPr lang="en-US" altLang="en-US" b="0" cap="none" spc="0" dirty="0" smtClean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https://github.com/Project-OSRM/osrm-backend</a:t>
          </a:r>
          <a:endParaRPr lang="zh-CN" altLang="en-US" b="0" cap="none" spc="0" dirty="0">
            <a:ln w="0"/>
            <a:solidFill>
              <a:srgbClr val="C00000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92666C-E5D2-43EA-B9F4-822B853AFD4F}" type="parTrans" cxnId="{6A09442F-213C-497E-B4E9-6C3B8309E8A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6020D5-0B5D-4D1D-A5F4-4339DC111419}" type="sibTrans" cxnId="{6A09442F-213C-497E-B4E9-6C3B8309E8A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75CD34-5BB7-4780-9556-2C499902F750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现有导航引擎的</a:t>
          </a:r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QITE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48CB52-1941-4847-81AE-3B97F61069BC}" type="parTrans" cxnId="{674A9511-4F52-485F-A4D9-C0A2300F2C95}">
      <dgm:prSet/>
      <dgm:spPr/>
      <dgm:t>
        <a:bodyPr/>
        <a:lstStyle/>
        <a:p>
          <a:endParaRPr lang="zh-CN" altLang="en-US"/>
        </a:p>
      </dgm:t>
    </dgm:pt>
    <dgm:pt modelId="{C6382FFA-199D-4B79-B642-C4CD4072C75E}" type="sibTrans" cxnId="{674A9511-4F52-485F-A4D9-C0A2300F2C95}">
      <dgm:prSet/>
      <dgm:spPr/>
      <dgm:t>
        <a:bodyPr/>
        <a:lstStyle/>
        <a:p>
          <a:endParaRPr lang="zh-CN" altLang="en-US"/>
        </a:p>
      </dgm:t>
    </dgm:pt>
    <dgm:pt modelId="{8EAF79B8-1FCD-4371-BAD2-40DB7247A6CF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覆盖图构建工具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873AC3-D2BC-4514-B851-91A22738B69B}" type="parTrans" cxnId="{69DA0E8C-4369-4980-9EBC-7BAEC3CC076D}">
      <dgm:prSet/>
      <dgm:spPr/>
      <dgm:t>
        <a:bodyPr/>
        <a:lstStyle/>
        <a:p>
          <a:endParaRPr lang="zh-CN" altLang="en-US"/>
        </a:p>
      </dgm:t>
    </dgm:pt>
    <dgm:pt modelId="{CBC24972-BF94-43B7-8A6F-23A01AF713D7}" type="sibTrans" cxnId="{69DA0E8C-4369-4980-9EBC-7BAEC3CC076D}">
      <dgm:prSet/>
      <dgm:spPr/>
      <dgm:t>
        <a:bodyPr/>
        <a:lstStyle/>
        <a:p>
          <a:endParaRPr lang="zh-CN" altLang="en-US"/>
        </a:p>
      </dgm:t>
    </dgm:pt>
    <dgm:pt modelId="{BCF65D40-7278-4C5E-A2F4-D1C1369EC9F2}">
      <dgm:prSet phldrT="[文本]"/>
      <dgm:spPr/>
      <dgm:t>
        <a:bodyPr/>
        <a:lstStyle/>
        <a:p>
          <a:r>
            <a:rPr lang="zh-CN" altLang="en-US" u="none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开源代码：https://github.com/michaelwegner/CRP</a:t>
          </a:r>
          <a:endParaRPr lang="zh-CN" altLang="en-US" u="none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6A6533C-0588-4B3F-A750-2B2F82BEACD5}" type="parTrans" cxnId="{8ACA77DF-9F8D-4B3E-9C0C-72ECEE3DD5CA}">
      <dgm:prSet/>
      <dgm:spPr/>
      <dgm:t>
        <a:bodyPr/>
        <a:lstStyle/>
        <a:p>
          <a:endParaRPr lang="zh-CN" altLang="en-US"/>
        </a:p>
      </dgm:t>
    </dgm:pt>
    <dgm:pt modelId="{6B421CF9-856B-4A3E-AE9A-8BB7DCCFDB69}" type="sibTrans" cxnId="{8ACA77DF-9F8D-4B3E-9C0C-72ECEE3DD5CA}">
      <dgm:prSet/>
      <dgm:spPr/>
      <dgm:t>
        <a:bodyPr/>
        <a:lstStyle/>
        <a:p>
          <a:endParaRPr lang="zh-CN" altLang="en-US"/>
        </a:p>
      </dgm:t>
    </dgm:pt>
    <dgm:pt modelId="{FB834364-507B-4331-92BB-1EE647F5FE35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路线查询算法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B0034C-0D2C-43A6-B7C8-BED76AC318B8}" type="parTrans" cxnId="{D24DAED0-5C2E-4F6E-A9B0-F1517E6FBCC3}">
      <dgm:prSet/>
      <dgm:spPr/>
      <dgm:t>
        <a:bodyPr/>
        <a:lstStyle/>
        <a:p>
          <a:endParaRPr lang="zh-CN" altLang="en-US"/>
        </a:p>
      </dgm:t>
    </dgm:pt>
    <dgm:pt modelId="{B7645728-A20A-481C-9907-F978A5E38DD1}" type="sibTrans" cxnId="{D24DAED0-5C2E-4F6E-A9B0-F1517E6FBCC3}">
      <dgm:prSet/>
      <dgm:spPr/>
      <dgm:t>
        <a:bodyPr/>
        <a:lstStyle/>
        <a:p>
          <a:endParaRPr lang="zh-CN" altLang="en-US"/>
        </a:p>
      </dgm:t>
    </dgm:pt>
    <dgm:pt modelId="{199A8027-179A-4BF5-8394-A50EB9740A4B}">
      <dgm:prSet phldrT="[文本]"/>
      <dgm:spPr/>
      <dgm:t>
        <a:bodyPr/>
        <a:lstStyle/>
        <a:p>
          <a:r>
            <a:rPr lang="zh-CN" altLang="en-US" u="none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开源代码：https://github.com/michaelwegner/CRP</a:t>
          </a:r>
          <a:endParaRPr lang="zh-CN" altLang="en-US" u="none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384ADD-B1B3-466D-9412-AC897F9AD49D}" type="parTrans" cxnId="{085966CA-C80E-47F5-8043-5D06C373C06D}">
      <dgm:prSet/>
      <dgm:spPr/>
      <dgm:t>
        <a:bodyPr/>
        <a:lstStyle/>
        <a:p>
          <a:endParaRPr lang="zh-CN" altLang="en-US"/>
        </a:p>
      </dgm:t>
    </dgm:pt>
    <dgm:pt modelId="{7609338C-BB37-42D2-A8AC-EB0643237F4E}" type="sibTrans" cxnId="{085966CA-C80E-47F5-8043-5D06C373C06D}">
      <dgm:prSet/>
      <dgm:spPr/>
      <dgm:t>
        <a:bodyPr/>
        <a:lstStyle/>
        <a:p>
          <a:endParaRPr lang="zh-CN" altLang="en-US"/>
        </a:p>
      </dgm:t>
    </dgm:pt>
    <dgm:pt modelId="{E444A223-DD53-416E-8150-4906F0D7690D}">
      <dgm:prSet phldrT="[文本]"/>
      <dgm:spPr/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路线可视化工具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C26EF5-C6A4-4A77-9926-E4BF8372C9CB}" type="parTrans" cxnId="{C54A87EE-305F-4A2D-B4FB-4AEF4223EE5F}">
      <dgm:prSet/>
      <dgm:spPr/>
      <dgm:t>
        <a:bodyPr/>
        <a:lstStyle/>
        <a:p>
          <a:endParaRPr lang="zh-CN" altLang="en-US"/>
        </a:p>
      </dgm:t>
    </dgm:pt>
    <dgm:pt modelId="{1FFCB356-C732-4ACE-B521-AA265150E34E}" type="sibTrans" cxnId="{C54A87EE-305F-4A2D-B4FB-4AEF4223EE5F}">
      <dgm:prSet/>
      <dgm:spPr/>
      <dgm:t>
        <a:bodyPr/>
        <a:lstStyle/>
        <a:p>
          <a:endParaRPr lang="zh-CN" altLang="en-US"/>
        </a:p>
      </dgm:t>
    </dgm:pt>
    <dgm:pt modelId="{0516FD85-3035-42F5-A8E2-D5257B72A7F0}" type="pres">
      <dgm:prSet presAssocID="{3634067A-3924-4F59-9A2B-3197DB4C4A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22A7ED7-74C2-41BC-93EA-51D4CBAC9ACF}" type="pres">
      <dgm:prSet presAssocID="{20F33C5C-20CA-472D-911F-EDF3969E006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F9B3BF-14B4-4AD7-B139-E09D561AF97C}" type="pres">
      <dgm:prSet presAssocID="{20F33C5C-20CA-472D-911F-EDF3969E006D}" presName="childText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38FBE4-568C-4DF2-829A-A547B03C1C57}" type="pres">
      <dgm:prSet presAssocID="{FE7A8F25-B78B-4471-BA6D-207454D0495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E289E13-A365-4454-A24A-6372B1F95358}" type="pres">
      <dgm:prSet presAssocID="{FE7A8F25-B78B-4471-BA6D-207454D04957}" presName="childText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51BD0FE-B99E-4492-9DA3-C992AC5AF61E}" type="pres">
      <dgm:prSet presAssocID="{8EAF79B8-1FCD-4371-BAD2-40DB7247A6C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07184E-DDA3-4F08-8FC7-28862C55402C}" type="pres">
      <dgm:prSet presAssocID="{8EAF79B8-1FCD-4371-BAD2-40DB7247A6CF}" presName="childText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A4A9D1-5314-4F5C-B95B-5B6DC7401F9D}" type="pres">
      <dgm:prSet presAssocID="{FB834364-507B-4331-92BB-1EE647F5FE3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8F9F36-9B73-4BF0-9669-0F2BD8AE0B3D}" type="pres">
      <dgm:prSet presAssocID="{FB834364-507B-4331-92BB-1EE647F5FE35}" presName="childText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5B3937-6124-405C-9786-CF55DB76E525}" type="pres">
      <dgm:prSet presAssocID="{E444A223-DD53-416E-8150-4906F0D7690D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909B1D-2292-4B6A-A2B3-939084F3779B}" type="pres">
      <dgm:prSet presAssocID="{E444A223-DD53-416E-8150-4906F0D7690D}" presName="childText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5AA72B-34E6-447B-BDF8-267953104422}" srcId="{3634067A-3924-4F59-9A2B-3197DB4C4A91}" destId="{20F33C5C-20CA-472D-911F-EDF3969E006D}" srcOrd="0" destOrd="0" parTransId="{CF2A568C-F7D7-4356-865D-F59CF03E940E}" sibTransId="{DEC8A6AF-FD14-4AC9-90CD-052D9CC55981}"/>
    <dgm:cxn modelId="{6A09442F-213C-497E-B4E9-6C3B8309E8A3}" srcId="{FE7A8F25-B78B-4471-BA6D-207454D04957}" destId="{849A1EA2-F5C1-4A04-ABAE-A042CCD5A366}" srcOrd="0" destOrd="0" parTransId="{6C92666C-E5D2-43EA-B9F4-822B853AFD4F}" sibTransId="{386020D5-0B5D-4D1D-A5F4-4339DC111419}"/>
    <dgm:cxn modelId="{32DE59C3-C355-4024-B23E-0940BC007076}" type="presOf" srcId="{FB834364-507B-4331-92BB-1EE647F5FE35}" destId="{26A4A9D1-5314-4F5C-B95B-5B6DC7401F9D}" srcOrd="0" destOrd="0" presId="urn:microsoft.com/office/officeart/2005/8/layout/vList2"/>
    <dgm:cxn modelId="{348B243A-746A-4842-9904-32F6D45707D4}" type="presOf" srcId="{E444A223-DD53-416E-8150-4906F0D7690D}" destId="{915B3937-6124-405C-9786-CF55DB76E525}" srcOrd="0" destOrd="0" presId="urn:microsoft.com/office/officeart/2005/8/layout/vList2"/>
    <dgm:cxn modelId="{69DA0E8C-4369-4980-9EBC-7BAEC3CC076D}" srcId="{3634067A-3924-4F59-9A2B-3197DB4C4A91}" destId="{8EAF79B8-1FCD-4371-BAD2-40DB7247A6CF}" srcOrd="2" destOrd="0" parTransId="{0D873AC3-D2BC-4514-B851-91A22738B69B}" sibTransId="{CBC24972-BF94-43B7-8A6F-23A01AF713D7}"/>
    <dgm:cxn modelId="{DB483F77-FCE0-4D75-BBDD-E137F8112D7B}" type="presOf" srcId="{8EAF79B8-1FCD-4371-BAD2-40DB7247A6CF}" destId="{351BD0FE-B99E-4492-9DA3-C992AC5AF61E}" srcOrd="0" destOrd="0" presId="urn:microsoft.com/office/officeart/2005/8/layout/vList2"/>
    <dgm:cxn modelId="{B6831E1F-4462-41FE-9E20-B9B3A19B76CF}" type="presOf" srcId="{BCF65D40-7278-4C5E-A2F4-D1C1369EC9F2}" destId="{5307184E-DDA3-4F08-8FC7-28862C55402C}" srcOrd="0" destOrd="0" presId="urn:microsoft.com/office/officeart/2005/8/layout/vList2"/>
    <dgm:cxn modelId="{06E29382-4546-4653-9D65-0217AF8257CE}" srcId="{3634067A-3924-4F59-9A2B-3197DB4C4A91}" destId="{FE7A8F25-B78B-4471-BA6D-207454D04957}" srcOrd="1" destOrd="0" parTransId="{58F373EA-9A8C-43CA-8397-1B9CF54A2550}" sibTransId="{2443FAC9-7262-498F-971F-C38CD1BC5967}"/>
    <dgm:cxn modelId="{4C100EF6-B2C9-446F-AEB4-34DDD959B8D4}" type="presOf" srcId="{199A8027-179A-4BF5-8394-A50EB9740A4B}" destId="{468F9F36-9B73-4BF0-9669-0F2BD8AE0B3D}" srcOrd="0" destOrd="0" presId="urn:microsoft.com/office/officeart/2005/8/layout/vList2"/>
    <dgm:cxn modelId="{674A9511-4F52-485F-A4D9-C0A2300F2C95}" srcId="{E444A223-DD53-416E-8150-4906F0D7690D}" destId="{5C75CD34-5BB7-4780-9556-2C499902F750}" srcOrd="0" destOrd="0" parTransId="{C648CB52-1941-4847-81AE-3B97F61069BC}" sibTransId="{C6382FFA-199D-4B79-B642-C4CD4072C75E}"/>
    <dgm:cxn modelId="{085966CA-C80E-47F5-8043-5D06C373C06D}" srcId="{FB834364-507B-4331-92BB-1EE647F5FE35}" destId="{199A8027-179A-4BF5-8394-A50EB9740A4B}" srcOrd="0" destOrd="0" parTransId="{18384ADD-B1B3-466D-9412-AC897F9AD49D}" sibTransId="{7609338C-BB37-42D2-A8AC-EB0643237F4E}"/>
    <dgm:cxn modelId="{659F783A-CECF-449A-A590-3D7A05EBD10C}" type="presOf" srcId="{5C75CD34-5BB7-4780-9556-2C499902F750}" destId="{8D909B1D-2292-4B6A-A2B3-939084F3779B}" srcOrd="0" destOrd="0" presId="urn:microsoft.com/office/officeart/2005/8/layout/vList2"/>
    <dgm:cxn modelId="{D24DAED0-5C2E-4F6E-A9B0-F1517E6FBCC3}" srcId="{3634067A-3924-4F59-9A2B-3197DB4C4A91}" destId="{FB834364-507B-4331-92BB-1EE647F5FE35}" srcOrd="3" destOrd="0" parTransId="{E5B0034C-0D2C-43A6-B7C8-BED76AC318B8}" sibTransId="{B7645728-A20A-481C-9907-F978A5E38DD1}"/>
    <dgm:cxn modelId="{8ACA77DF-9F8D-4B3E-9C0C-72ECEE3DD5CA}" srcId="{8EAF79B8-1FCD-4371-BAD2-40DB7247A6CF}" destId="{BCF65D40-7278-4C5E-A2F4-D1C1369EC9F2}" srcOrd="0" destOrd="0" parTransId="{76A6533C-0588-4B3F-A750-2B2F82BEACD5}" sibTransId="{6B421CF9-856B-4A3E-AE9A-8BB7DCCFDB69}"/>
    <dgm:cxn modelId="{92FFC3AA-8D7D-465E-8453-73C90D7938C4}" type="presOf" srcId="{7E9D7E98-BB86-41D1-BD60-BB2D83544AC5}" destId="{27F9B3BF-14B4-4AD7-B139-E09D561AF97C}" srcOrd="0" destOrd="0" presId="urn:microsoft.com/office/officeart/2005/8/layout/vList2"/>
    <dgm:cxn modelId="{3C5217F1-ACCF-4AD4-BE71-398522802628}" srcId="{20F33C5C-20CA-472D-911F-EDF3969E006D}" destId="{7E9D7E98-BB86-41D1-BD60-BB2D83544AC5}" srcOrd="0" destOrd="0" parTransId="{1AFA7880-4EAB-4AF9-BFBC-17C84959556C}" sibTransId="{577CEBAD-2EBE-466E-B01A-3BCBCACFFF18}"/>
    <dgm:cxn modelId="{E6B246A9-5343-4B29-9E1A-F60879D3450E}" type="presOf" srcId="{FE7A8F25-B78B-4471-BA6D-207454D04957}" destId="{0338FBE4-568C-4DF2-829A-A547B03C1C57}" srcOrd="0" destOrd="0" presId="urn:microsoft.com/office/officeart/2005/8/layout/vList2"/>
    <dgm:cxn modelId="{8C607A52-7497-4709-BA40-5B55A2FA8D87}" type="presOf" srcId="{20F33C5C-20CA-472D-911F-EDF3969E006D}" destId="{322A7ED7-74C2-41BC-93EA-51D4CBAC9ACF}" srcOrd="0" destOrd="0" presId="urn:microsoft.com/office/officeart/2005/8/layout/vList2"/>
    <dgm:cxn modelId="{2E1E1B47-2D16-4F42-B281-A44ECA4C2DA7}" type="presOf" srcId="{849A1EA2-F5C1-4A04-ABAE-A042CCD5A366}" destId="{4E289E13-A365-4454-A24A-6372B1F95358}" srcOrd="0" destOrd="0" presId="urn:microsoft.com/office/officeart/2005/8/layout/vList2"/>
    <dgm:cxn modelId="{0ECBED19-08EB-4C42-8B76-D0B3781E8250}" type="presOf" srcId="{3634067A-3924-4F59-9A2B-3197DB4C4A91}" destId="{0516FD85-3035-42F5-A8E2-D5257B72A7F0}" srcOrd="0" destOrd="0" presId="urn:microsoft.com/office/officeart/2005/8/layout/vList2"/>
    <dgm:cxn modelId="{C54A87EE-305F-4A2D-B4FB-4AEF4223EE5F}" srcId="{3634067A-3924-4F59-9A2B-3197DB4C4A91}" destId="{E444A223-DD53-416E-8150-4906F0D7690D}" srcOrd="4" destOrd="0" parTransId="{E7C26EF5-C6A4-4A77-9926-E4BF8372C9CB}" sibTransId="{1FFCB356-C732-4ACE-B521-AA265150E34E}"/>
    <dgm:cxn modelId="{466CDBF8-99DB-4103-BCDF-52B8EB6284BF}" type="presParOf" srcId="{0516FD85-3035-42F5-A8E2-D5257B72A7F0}" destId="{322A7ED7-74C2-41BC-93EA-51D4CBAC9ACF}" srcOrd="0" destOrd="0" presId="urn:microsoft.com/office/officeart/2005/8/layout/vList2"/>
    <dgm:cxn modelId="{DA92FC95-20AB-4622-8D57-0146A1BD2BEC}" type="presParOf" srcId="{0516FD85-3035-42F5-A8E2-D5257B72A7F0}" destId="{27F9B3BF-14B4-4AD7-B139-E09D561AF97C}" srcOrd="1" destOrd="0" presId="urn:microsoft.com/office/officeart/2005/8/layout/vList2"/>
    <dgm:cxn modelId="{F745C5F3-30A6-4C4F-9973-26F03A20B731}" type="presParOf" srcId="{0516FD85-3035-42F5-A8E2-D5257B72A7F0}" destId="{0338FBE4-568C-4DF2-829A-A547B03C1C57}" srcOrd="2" destOrd="0" presId="urn:microsoft.com/office/officeart/2005/8/layout/vList2"/>
    <dgm:cxn modelId="{C7EF3838-D26D-484F-A8B8-43C4BDFE80A4}" type="presParOf" srcId="{0516FD85-3035-42F5-A8E2-D5257B72A7F0}" destId="{4E289E13-A365-4454-A24A-6372B1F95358}" srcOrd="3" destOrd="0" presId="urn:microsoft.com/office/officeart/2005/8/layout/vList2"/>
    <dgm:cxn modelId="{FED55682-F118-4F0B-844D-A480A8D4BC29}" type="presParOf" srcId="{0516FD85-3035-42F5-A8E2-D5257B72A7F0}" destId="{351BD0FE-B99E-4492-9DA3-C992AC5AF61E}" srcOrd="4" destOrd="0" presId="urn:microsoft.com/office/officeart/2005/8/layout/vList2"/>
    <dgm:cxn modelId="{C5D57967-F080-4BE5-987F-FA5CD08E2CF9}" type="presParOf" srcId="{0516FD85-3035-42F5-A8E2-D5257B72A7F0}" destId="{5307184E-DDA3-4F08-8FC7-28862C55402C}" srcOrd="5" destOrd="0" presId="urn:microsoft.com/office/officeart/2005/8/layout/vList2"/>
    <dgm:cxn modelId="{50201B19-7122-484C-ADDE-3CD2BDA6DC2D}" type="presParOf" srcId="{0516FD85-3035-42F5-A8E2-D5257B72A7F0}" destId="{26A4A9D1-5314-4F5C-B95B-5B6DC7401F9D}" srcOrd="6" destOrd="0" presId="urn:microsoft.com/office/officeart/2005/8/layout/vList2"/>
    <dgm:cxn modelId="{CABF9B96-BB95-4E12-82CC-7A0A32BD0840}" type="presParOf" srcId="{0516FD85-3035-42F5-A8E2-D5257B72A7F0}" destId="{468F9F36-9B73-4BF0-9669-0F2BD8AE0B3D}" srcOrd="7" destOrd="0" presId="urn:microsoft.com/office/officeart/2005/8/layout/vList2"/>
    <dgm:cxn modelId="{644CE868-9818-4E03-88BB-E9D182B6F88B}" type="presParOf" srcId="{0516FD85-3035-42F5-A8E2-D5257B72A7F0}" destId="{915B3937-6124-405C-9786-CF55DB76E525}" srcOrd="8" destOrd="0" presId="urn:microsoft.com/office/officeart/2005/8/layout/vList2"/>
    <dgm:cxn modelId="{C7F8768E-1406-40BF-99AA-56C9C8766A78}" type="presParOf" srcId="{0516FD85-3035-42F5-A8E2-D5257B72A7F0}" destId="{8D909B1D-2292-4B6A-A2B3-939084F3779B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30A12F1-594B-4A58-9D25-10D1D36D6510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E8F24AE-F4C9-49AE-B56B-4B730250AE93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A5DD834-6B87-4EA8-9A6A-AD5A063574EB}" type="parTrans" cxnId="{1A8BADF3-C4BA-464A-8B65-4DA8DCE3356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8D3C50-8308-4503-B5DC-87A05AD01DAD}" type="sibTrans" cxnId="{1A8BADF3-C4BA-464A-8B65-4DA8DCE3356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5C473E-0901-4DD5-9DEE-F8563F028AD0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技术问题</a:t>
          </a:r>
          <a:endParaRPr lang="en-US" altLang="zh-CN" sz="1400" dirty="0" smtClean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原有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PUNCH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工具未开发完整，内存消耗严重，预计全国数据需要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100G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以上，无法实现全国图切分，短时间很难完成</a:t>
          </a:r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PUNCH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代码优化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4CABFB-F59C-4A1D-ACBC-2DF747F281D9}" type="parTrans" cxnId="{8833AF39-7E32-46FE-AB1F-B0BCE60AADF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A784D2-B256-4D19-965B-7C616026F1E1}" type="sibTrans" cxnId="{8833AF39-7E32-46FE-AB1F-B0BCE60AADF2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561CDC-3435-40D2-BA85-8FBD8743D8A9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资源问题</a:t>
          </a:r>
          <a:endParaRPr lang="en-US" altLang="zh-CN" sz="1400" dirty="0" smtClean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无大内存机器支持，无法完成全国数据的预处理和效果展示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F3045-E1EC-4C39-B269-E435BA08A010}" type="parTrans" cxnId="{59CD8710-3841-44BA-8AD7-1CB65B5737A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F5F3CB-62F0-495E-A231-00E009CE7C36}" type="sibTrans" cxnId="{59CD8710-3841-44BA-8AD7-1CB65B5737AE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3469AC-5B38-4F10-B37F-E57DA2F40BD2}" type="pres">
      <dgm:prSet presAssocID="{630A12F1-594B-4A58-9D25-10D1D36D651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FE5EE9E1-5F2D-48E2-823F-C7561BDA4881}" type="pres">
      <dgm:prSet presAssocID="{1E8F24AE-F4C9-49AE-B56B-4B730250AE93}" presName="thickLine" presStyleLbl="alignNode1" presStyleIdx="0" presStyleCnt="1"/>
      <dgm:spPr/>
    </dgm:pt>
    <dgm:pt modelId="{AA181733-21E3-49A0-905D-397E0760EBA9}" type="pres">
      <dgm:prSet presAssocID="{1E8F24AE-F4C9-49AE-B56B-4B730250AE93}" presName="horz1" presStyleCnt="0"/>
      <dgm:spPr/>
    </dgm:pt>
    <dgm:pt modelId="{48067FF6-8FE6-4A2E-BE18-6B1EABB05C8B}" type="pres">
      <dgm:prSet presAssocID="{1E8F24AE-F4C9-49AE-B56B-4B730250AE93}" presName="tx1" presStyleLbl="revTx" presStyleIdx="0" presStyleCnt="3"/>
      <dgm:spPr/>
      <dgm:t>
        <a:bodyPr/>
        <a:lstStyle/>
        <a:p>
          <a:endParaRPr lang="zh-CN" altLang="en-US"/>
        </a:p>
      </dgm:t>
    </dgm:pt>
    <dgm:pt modelId="{19BFD977-753E-4F49-B0DC-3138D54D1845}" type="pres">
      <dgm:prSet presAssocID="{1E8F24AE-F4C9-49AE-B56B-4B730250AE93}" presName="vert1" presStyleCnt="0"/>
      <dgm:spPr/>
    </dgm:pt>
    <dgm:pt modelId="{70845A8D-F020-4A8D-A8A9-97DA1FA0B657}" type="pres">
      <dgm:prSet presAssocID="{195C473E-0901-4DD5-9DEE-F8563F028AD0}" presName="vertSpace2a" presStyleCnt="0"/>
      <dgm:spPr/>
    </dgm:pt>
    <dgm:pt modelId="{38895D20-7C19-4230-B9A7-67EEF7583AE8}" type="pres">
      <dgm:prSet presAssocID="{195C473E-0901-4DD5-9DEE-F8563F028AD0}" presName="horz2" presStyleCnt="0"/>
      <dgm:spPr/>
    </dgm:pt>
    <dgm:pt modelId="{33C1531A-6B82-4B01-A362-9ED82EB885FA}" type="pres">
      <dgm:prSet presAssocID="{195C473E-0901-4DD5-9DEE-F8563F028AD0}" presName="horzSpace2" presStyleCnt="0"/>
      <dgm:spPr/>
    </dgm:pt>
    <dgm:pt modelId="{6A4F2C4A-71FF-4B31-99F5-7E5360096AE4}" type="pres">
      <dgm:prSet presAssocID="{195C473E-0901-4DD5-9DEE-F8563F028AD0}" presName="tx2" presStyleLbl="revTx" presStyleIdx="1" presStyleCnt="3" custScaleY="127347"/>
      <dgm:spPr/>
      <dgm:t>
        <a:bodyPr/>
        <a:lstStyle/>
        <a:p>
          <a:endParaRPr lang="zh-CN" altLang="en-US"/>
        </a:p>
      </dgm:t>
    </dgm:pt>
    <dgm:pt modelId="{840CD71C-E46A-4EED-91EC-F55313C2DD69}" type="pres">
      <dgm:prSet presAssocID="{195C473E-0901-4DD5-9DEE-F8563F028AD0}" presName="vert2" presStyleCnt="0"/>
      <dgm:spPr/>
    </dgm:pt>
    <dgm:pt modelId="{492BB8CF-E56F-43B3-A211-53A47FEBDFC7}" type="pres">
      <dgm:prSet presAssocID="{195C473E-0901-4DD5-9DEE-F8563F028AD0}" presName="thinLine2b" presStyleLbl="callout" presStyleIdx="0" presStyleCnt="2"/>
      <dgm:spPr/>
    </dgm:pt>
    <dgm:pt modelId="{1F3CA14A-AB7B-447F-BBAE-A91ACBC48AC9}" type="pres">
      <dgm:prSet presAssocID="{195C473E-0901-4DD5-9DEE-F8563F028AD0}" presName="vertSpace2b" presStyleCnt="0"/>
      <dgm:spPr/>
    </dgm:pt>
    <dgm:pt modelId="{F174F9EA-A647-4313-8FE7-5B72D302DF76}" type="pres">
      <dgm:prSet presAssocID="{2D561CDC-3435-40D2-BA85-8FBD8743D8A9}" presName="horz2" presStyleCnt="0"/>
      <dgm:spPr/>
    </dgm:pt>
    <dgm:pt modelId="{2B062BB1-FE92-418B-A225-FBE87F8199FC}" type="pres">
      <dgm:prSet presAssocID="{2D561CDC-3435-40D2-BA85-8FBD8743D8A9}" presName="horzSpace2" presStyleCnt="0"/>
      <dgm:spPr/>
    </dgm:pt>
    <dgm:pt modelId="{60D1FFBB-C08B-4AC8-96AE-8F6F324D9E7A}" type="pres">
      <dgm:prSet presAssocID="{2D561CDC-3435-40D2-BA85-8FBD8743D8A9}" presName="tx2" presStyleLbl="revTx" presStyleIdx="2" presStyleCnt="3"/>
      <dgm:spPr/>
      <dgm:t>
        <a:bodyPr/>
        <a:lstStyle/>
        <a:p>
          <a:endParaRPr lang="zh-CN" altLang="en-US"/>
        </a:p>
      </dgm:t>
    </dgm:pt>
    <dgm:pt modelId="{EA56DFFD-9332-4A50-B6D9-A46E7AF27820}" type="pres">
      <dgm:prSet presAssocID="{2D561CDC-3435-40D2-BA85-8FBD8743D8A9}" presName="vert2" presStyleCnt="0"/>
      <dgm:spPr/>
    </dgm:pt>
    <dgm:pt modelId="{4651337E-259B-4D02-92D8-15B01FD322BB}" type="pres">
      <dgm:prSet presAssocID="{2D561CDC-3435-40D2-BA85-8FBD8743D8A9}" presName="thinLine2b" presStyleLbl="callout" presStyleIdx="1" presStyleCnt="2"/>
      <dgm:spPr/>
    </dgm:pt>
    <dgm:pt modelId="{9AFFE474-6423-4B46-B860-0705E198CAF2}" type="pres">
      <dgm:prSet presAssocID="{2D561CDC-3435-40D2-BA85-8FBD8743D8A9}" presName="vertSpace2b" presStyleCnt="0"/>
      <dgm:spPr/>
    </dgm:pt>
  </dgm:ptLst>
  <dgm:cxnLst>
    <dgm:cxn modelId="{1A8BADF3-C4BA-464A-8B65-4DA8DCE33567}" srcId="{630A12F1-594B-4A58-9D25-10D1D36D6510}" destId="{1E8F24AE-F4C9-49AE-B56B-4B730250AE93}" srcOrd="0" destOrd="0" parTransId="{4A5DD834-6B87-4EA8-9A6A-AD5A063574EB}" sibTransId="{6A8D3C50-8308-4503-B5DC-87A05AD01DAD}"/>
    <dgm:cxn modelId="{59CD8710-3841-44BA-8AD7-1CB65B5737AE}" srcId="{1E8F24AE-F4C9-49AE-B56B-4B730250AE93}" destId="{2D561CDC-3435-40D2-BA85-8FBD8743D8A9}" srcOrd="1" destOrd="0" parTransId="{270F3045-E1EC-4C39-B269-E435BA08A010}" sibTransId="{A2F5F3CB-62F0-495E-A231-00E009CE7C36}"/>
    <dgm:cxn modelId="{9C4E4ECC-CC2D-45B8-A7CA-7B61B030BA91}" type="presOf" srcId="{195C473E-0901-4DD5-9DEE-F8563F028AD0}" destId="{6A4F2C4A-71FF-4B31-99F5-7E5360096AE4}" srcOrd="0" destOrd="0" presId="urn:microsoft.com/office/officeart/2008/layout/LinedList"/>
    <dgm:cxn modelId="{D1202EE0-E6F4-4CC8-B4BB-6F24B29E5B44}" type="presOf" srcId="{2D561CDC-3435-40D2-BA85-8FBD8743D8A9}" destId="{60D1FFBB-C08B-4AC8-96AE-8F6F324D9E7A}" srcOrd="0" destOrd="0" presId="urn:microsoft.com/office/officeart/2008/layout/LinedList"/>
    <dgm:cxn modelId="{664C8CC5-94B3-464B-B3FC-DD296177BBCF}" type="presOf" srcId="{1E8F24AE-F4C9-49AE-B56B-4B730250AE93}" destId="{48067FF6-8FE6-4A2E-BE18-6B1EABB05C8B}" srcOrd="0" destOrd="0" presId="urn:microsoft.com/office/officeart/2008/layout/LinedList"/>
    <dgm:cxn modelId="{8833AF39-7E32-46FE-AB1F-B0BCE60AADF2}" srcId="{1E8F24AE-F4C9-49AE-B56B-4B730250AE93}" destId="{195C473E-0901-4DD5-9DEE-F8563F028AD0}" srcOrd="0" destOrd="0" parTransId="{2D4CABFB-F59C-4A1D-ACBC-2DF747F281D9}" sibTransId="{85A784D2-B256-4D19-965B-7C616026F1E1}"/>
    <dgm:cxn modelId="{58B7584A-71E6-42C6-8294-E20AA18D3602}" type="presOf" srcId="{630A12F1-594B-4A58-9D25-10D1D36D6510}" destId="{713469AC-5B38-4F10-B37F-E57DA2F40BD2}" srcOrd="0" destOrd="0" presId="urn:microsoft.com/office/officeart/2008/layout/LinedList"/>
    <dgm:cxn modelId="{2050C3B9-3A9E-405A-A049-390353014433}" type="presParOf" srcId="{713469AC-5B38-4F10-B37F-E57DA2F40BD2}" destId="{FE5EE9E1-5F2D-48E2-823F-C7561BDA4881}" srcOrd="0" destOrd="0" presId="urn:microsoft.com/office/officeart/2008/layout/LinedList"/>
    <dgm:cxn modelId="{CC9DDB60-A99F-4483-9FEF-C53557DC8852}" type="presParOf" srcId="{713469AC-5B38-4F10-B37F-E57DA2F40BD2}" destId="{AA181733-21E3-49A0-905D-397E0760EBA9}" srcOrd="1" destOrd="0" presId="urn:microsoft.com/office/officeart/2008/layout/LinedList"/>
    <dgm:cxn modelId="{69AA286C-84BC-4309-9E0B-CE883A7423FC}" type="presParOf" srcId="{AA181733-21E3-49A0-905D-397E0760EBA9}" destId="{48067FF6-8FE6-4A2E-BE18-6B1EABB05C8B}" srcOrd="0" destOrd="0" presId="urn:microsoft.com/office/officeart/2008/layout/LinedList"/>
    <dgm:cxn modelId="{81E31D19-B7AF-43DB-BC95-62812FA58C3B}" type="presParOf" srcId="{AA181733-21E3-49A0-905D-397E0760EBA9}" destId="{19BFD977-753E-4F49-B0DC-3138D54D1845}" srcOrd="1" destOrd="0" presId="urn:microsoft.com/office/officeart/2008/layout/LinedList"/>
    <dgm:cxn modelId="{1669750F-9366-4000-8481-8B934339FBC2}" type="presParOf" srcId="{19BFD977-753E-4F49-B0DC-3138D54D1845}" destId="{70845A8D-F020-4A8D-A8A9-97DA1FA0B657}" srcOrd="0" destOrd="0" presId="urn:microsoft.com/office/officeart/2008/layout/LinedList"/>
    <dgm:cxn modelId="{922E7AAE-AF2B-4C7A-902A-CD338345D4B0}" type="presParOf" srcId="{19BFD977-753E-4F49-B0DC-3138D54D1845}" destId="{38895D20-7C19-4230-B9A7-67EEF7583AE8}" srcOrd="1" destOrd="0" presId="urn:microsoft.com/office/officeart/2008/layout/LinedList"/>
    <dgm:cxn modelId="{56E2DB10-3720-4410-A5A4-4105CBFA5C95}" type="presParOf" srcId="{38895D20-7C19-4230-B9A7-67EEF7583AE8}" destId="{33C1531A-6B82-4B01-A362-9ED82EB885FA}" srcOrd="0" destOrd="0" presId="urn:microsoft.com/office/officeart/2008/layout/LinedList"/>
    <dgm:cxn modelId="{35882BB0-90AB-4746-8717-FDEF5F4F488F}" type="presParOf" srcId="{38895D20-7C19-4230-B9A7-67EEF7583AE8}" destId="{6A4F2C4A-71FF-4B31-99F5-7E5360096AE4}" srcOrd="1" destOrd="0" presId="urn:microsoft.com/office/officeart/2008/layout/LinedList"/>
    <dgm:cxn modelId="{664FF7BF-DA34-40FB-A234-AF1FB2248243}" type="presParOf" srcId="{38895D20-7C19-4230-B9A7-67EEF7583AE8}" destId="{840CD71C-E46A-4EED-91EC-F55313C2DD69}" srcOrd="2" destOrd="0" presId="urn:microsoft.com/office/officeart/2008/layout/LinedList"/>
    <dgm:cxn modelId="{F1CD6FC7-6301-4462-996B-D1B20AF0C630}" type="presParOf" srcId="{19BFD977-753E-4F49-B0DC-3138D54D1845}" destId="{492BB8CF-E56F-43B3-A211-53A47FEBDFC7}" srcOrd="2" destOrd="0" presId="urn:microsoft.com/office/officeart/2008/layout/LinedList"/>
    <dgm:cxn modelId="{9451EA7D-E27C-422B-9219-109039D0FFF9}" type="presParOf" srcId="{19BFD977-753E-4F49-B0DC-3138D54D1845}" destId="{1F3CA14A-AB7B-447F-BBAE-A91ACBC48AC9}" srcOrd="3" destOrd="0" presId="urn:microsoft.com/office/officeart/2008/layout/LinedList"/>
    <dgm:cxn modelId="{C987D1AE-6717-4A89-B008-0DACC6A1C793}" type="presParOf" srcId="{19BFD977-753E-4F49-B0DC-3138D54D1845}" destId="{F174F9EA-A647-4313-8FE7-5B72D302DF76}" srcOrd="4" destOrd="0" presId="urn:microsoft.com/office/officeart/2008/layout/LinedList"/>
    <dgm:cxn modelId="{2240D40B-F25A-4383-87E0-BB4B275FA148}" type="presParOf" srcId="{F174F9EA-A647-4313-8FE7-5B72D302DF76}" destId="{2B062BB1-FE92-418B-A225-FBE87F8199FC}" srcOrd="0" destOrd="0" presId="urn:microsoft.com/office/officeart/2008/layout/LinedList"/>
    <dgm:cxn modelId="{2D604375-69EA-4278-9AB3-8443427D8F1E}" type="presParOf" srcId="{F174F9EA-A647-4313-8FE7-5B72D302DF76}" destId="{60D1FFBB-C08B-4AC8-96AE-8F6F324D9E7A}" srcOrd="1" destOrd="0" presId="urn:microsoft.com/office/officeart/2008/layout/LinedList"/>
    <dgm:cxn modelId="{748E5C9E-39E6-4C0B-A24D-C0217BAEB5E6}" type="presParOf" srcId="{F174F9EA-A647-4313-8FE7-5B72D302DF76}" destId="{EA56DFFD-9332-4A50-B6D9-A46E7AF27820}" srcOrd="2" destOrd="0" presId="urn:microsoft.com/office/officeart/2008/layout/LinedList"/>
    <dgm:cxn modelId="{42A805B0-0C84-4FF3-A362-35C21C659CB1}" type="presParOf" srcId="{19BFD977-753E-4F49-B0DC-3138D54D1845}" destId="{4651337E-259B-4D02-92D8-15B01FD322BB}" srcOrd="5" destOrd="0" presId="urn:microsoft.com/office/officeart/2008/layout/LinedList"/>
    <dgm:cxn modelId="{547E3E8D-D5C3-4FCE-BBE5-AAE5B50B7EEE}" type="presParOf" srcId="{19BFD977-753E-4F49-B0DC-3138D54D1845}" destId="{9AFFE474-6423-4B46-B860-0705E198CAF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77233-BDDD-485D-95FC-E60CEAE612FC}">
      <dsp:nvSpPr>
        <dsp:cNvPr id="0" name=""/>
        <dsp:cNvSpPr/>
      </dsp:nvSpPr>
      <dsp:spPr>
        <a:xfrm>
          <a:off x="-3010736" y="-463658"/>
          <a:ext cx="3591613" cy="3591613"/>
        </a:xfrm>
        <a:prstGeom prst="blockArc">
          <a:avLst>
            <a:gd name="adj1" fmla="val 18900000"/>
            <a:gd name="adj2" fmla="val 2700000"/>
            <a:gd name="adj3" fmla="val 60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697A9-2E47-4D49-BEE4-15BDFCD0B30A}">
      <dsp:nvSpPr>
        <dsp:cNvPr id="0" name=""/>
        <dsp:cNvSpPr/>
      </dsp:nvSpPr>
      <dsp:spPr>
        <a:xfrm>
          <a:off x="373491" y="266429"/>
          <a:ext cx="5689428" cy="532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95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算法之</a:t>
          </a:r>
          <a:r>
            <a:rPr lang="zh-CN" altLang="en-US" sz="2100" kern="1200" dirty="0" smtClean="0">
              <a:solidFill>
                <a:srgbClr val="FFFF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原型系统搭建</a:t>
          </a:r>
          <a:endParaRPr lang="zh-CN" altLang="en-US" sz="2100" kern="1200" dirty="0">
            <a:solidFill>
              <a:srgbClr val="FFFF00"/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491" y="266429"/>
        <a:ext cx="5689428" cy="532859"/>
      </dsp:txXfrm>
    </dsp:sp>
    <dsp:sp modelId="{9BB99C06-123B-46E0-B698-D10EFE8872D7}">
      <dsp:nvSpPr>
        <dsp:cNvPr id="0" name=""/>
        <dsp:cNvSpPr/>
      </dsp:nvSpPr>
      <dsp:spPr>
        <a:xfrm>
          <a:off x="40454" y="199822"/>
          <a:ext cx="666073" cy="666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68557-8749-40BF-BFED-A4ED55C11FC6}">
      <dsp:nvSpPr>
        <dsp:cNvPr id="0" name=""/>
        <dsp:cNvSpPr/>
      </dsp:nvSpPr>
      <dsp:spPr>
        <a:xfrm>
          <a:off x="567186" y="1065718"/>
          <a:ext cx="5495734" cy="532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95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算法之</a:t>
          </a:r>
          <a:r>
            <a:rPr lang="zh-CN" altLang="en-US" sz="21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基础版本开发</a:t>
          </a:r>
          <a:endParaRPr lang="zh-CN" altLang="en-US" sz="2100" kern="1200" dirty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7186" y="1065718"/>
        <a:ext cx="5495734" cy="532859"/>
      </dsp:txXfrm>
    </dsp:sp>
    <dsp:sp modelId="{4B608351-4B2E-4C45-933E-525121E02302}">
      <dsp:nvSpPr>
        <dsp:cNvPr id="0" name=""/>
        <dsp:cNvSpPr/>
      </dsp:nvSpPr>
      <dsp:spPr>
        <a:xfrm>
          <a:off x="234149" y="999110"/>
          <a:ext cx="666073" cy="666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DE268-0959-43A4-AD76-5FF3972F5D4D}">
      <dsp:nvSpPr>
        <dsp:cNvPr id="0" name=""/>
        <dsp:cNvSpPr/>
      </dsp:nvSpPr>
      <dsp:spPr>
        <a:xfrm>
          <a:off x="373491" y="1865007"/>
          <a:ext cx="5689428" cy="532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95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算法之</a:t>
          </a:r>
          <a:r>
            <a:rPr lang="zh-CN" altLang="en-US" sz="21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正式版本开发</a:t>
          </a:r>
          <a:endParaRPr lang="zh-CN" altLang="en-US" sz="2100" kern="1200" dirty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491" y="1865007"/>
        <a:ext cx="5689428" cy="532859"/>
      </dsp:txXfrm>
    </dsp:sp>
    <dsp:sp modelId="{5850E0F5-8421-4D57-870C-B90B74BBF3D1}">
      <dsp:nvSpPr>
        <dsp:cNvPr id="0" name=""/>
        <dsp:cNvSpPr/>
      </dsp:nvSpPr>
      <dsp:spPr>
        <a:xfrm>
          <a:off x="40454" y="1798399"/>
          <a:ext cx="666073" cy="666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EE9E1-5F2D-48E2-823F-C7561BDA4881}">
      <dsp:nvSpPr>
        <dsp:cNvPr id="0" name=""/>
        <dsp:cNvSpPr/>
      </dsp:nvSpPr>
      <dsp:spPr>
        <a:xfrm>
          <a:off x="0" y="0"/>
          <a:ext cx="3672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067FF6-8FE6-4A2E-BE18-6B1EABB05C8B}">
      <dsp:nvSpPr>
        <dsp:cNvPr id="0" name=""/>
        <dsp:cNvSpPr/>
      </dsp:nvSpPr>
      <dsp:spPr>
        <a:xfrm>
          <a:off x="0" y="0"/>
          <a:ext cx="734481" cy="3816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方案</a:t>
          </a:r>
          <a:endParaRPr lang="zh-CN" alt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0"/>
        <a:ext cx="734481" cy="3816424"/>
      </dsp:txXfrm>
    </dsp:sp>
    <dsp:sp modelId="{6A4F2C4A-71FF-4B31-99F5-7E5360096AE4}">
      <dsp:nvSpPr>
        <dsp:cNvPr id="0" name=""/>
        <dsp:cNvSpPr/>
      </dsp:nvSpPr>
      <dsp:spPr>
        <a:xfrm>
          <a:off x="789567" y="88702"/>
          <a:ext cx="2882840" cy="177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寻求帮手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武汉李云飞同学经过研究</a:t>
          </a:r>
          <a:r>
            <a:rPr lang="en-US" altLang="zh-CN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OSRM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开源代码，将</a:t>
          </a:r>
          <a:r>
            <a:rPr lang="en-US" altLang="zh-CN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partition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模块剥离出来，努力完成代码优化，最终可在</a:t>
          </a:r>
          <a:r>
            <a:rPr lang="en-US" altLang="zh-CN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32G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内存机器上完成全国图切分</a:t>
          </a:r>
          <a:endParaRPr lang="zh-CN" altLang="en-US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9567" y="88702"/>
        <a:ext cx="2882840" cy="1774040"/>
      </dsp:txXfrm>
    </dsp:sp>
    <dsp:sp modelId="{492BB8CF-E56F-43B3-A211-53A47FEBDFC7}">
      <dsp:nvSpPr>
        <dsp:cNvPr id="0" name=""/>
        <dsp:cNvSpPr/>
      </dsp:nvSpPr>
      <dsp:spPr>
        <a:xfrm>
          <a:off x="734481" y="1862742"/>
          <a:ext cx="29379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0D1FFBB-C08B-4AC8-96AE-8F6F324D9E7A}">
      <dsp:nvSpPr>
        <dsp:cNvPr id="0" name=""/>
        <dsp:cNvSpPr/>
      </dsp:nvSpPr>
      <dsp:spPr>
        <a:xfrm>
          <a:off x="789567" y="1951444"/>
          <a:ext cx="2882840" cy="177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寻求支持</a:t>
          </a:r>
          <a:endParaRPr lang="en-US" altLang="zh-CN" sz="1400" kern="120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倩倩同学帮忙申请了一台</a:t>
          </a:r>
          <a:r>
            <a:rPr lang="en-US" altLang="zh-CN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32G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内存的四维云服务器，用于图切分和预处理；东飞同学提供了一台</a:t>
          </a:r>
          <a:r>
            <a:rPr lang="en-US" altLang="zh-CN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48G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的虚拟机，用于效果展示</a:t>
          </a:r>
          <a:endParaRPr lang="zh-CN" altLang="en-US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9567" y="1951444"/>
        <a:ext cx="2882840" cy="1774040"/>
      </dsp:txXfrm>
    </dsp:sp>
    <dsp:sp modelId="{4651337E-259B-4D02-92D8-15B01FD322BB}">
      <dsp:nvSpPr>
        <dsp:cNvPr id="0" name=""/>
        <dsp:cNvSpPr/>
      </dsp:nvSpPr>
      <dsp:spPr>
        <a:xfrm>
          <a:off x="734481" y="3725485"/>
          <a:ext cx="29379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A531B-38ED-4F36-AFF3-814F6FEA0D2E}">
      <dsp:nvSpPr>
        <dsp:cNvPr id="0" name=""/>
        <dsp:cNvSpPr/>
      </dsp:nvSpPr>
      <dsp:spPr>
        <a:xfrm>
          <a:off x="0" y="222135"/>
          <a:ext cx="684076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A6420-3199-4626-BD4C-6F01734F3E10}">
      <dsp:nvSpPr>
        <dsp:cNvPr id="0" name=""/>
        <dsp:cNvSpPr/>
      </dsp:nvSpPr>
      <dsp:spPr>
        <a:xfrm>
          <a:off x="342038" y="30255"/>
          <a:ext cx="478853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95" tIns="0" rIns="18099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技术可行性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：路线合理性从原理上可保证，算路性能可提升</a:t>
          </a: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5~10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倍，从而可提升单机并发量和缩短用户的响应时间，极大改进用户体验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0772" y="48989"/>
        <a:ext cx="4751064" cy="346292"/>
      </dsp:txXfrm>
    </dsp:sp>
    <dsp:sp modelId="{D4B2573A-9AC3-4F9D-BCA8-CB3B69EBFF6B}">
      <dsp:nvSpPr>
        <dsp:cNvPr id="0" name=""/>
        <dsp:cNvSpPr/>
      </dsp:nvSpPr>
      <dsp:spPr>
        <a:xfrm>
          <a:off x="0" y="811815"/>
          <a:ext cx="684076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AF891-A0C6-4B16-8B26-64EE9075217E}">
      <dsp:nvSpPr>
        <dsp:cNvPr id="0" name=""/>
        <dsp:cNvSpPr/>
      </dsp:nvSpPr>
      <dsp:spPr>
        <a:xfrm>
          <a:off x="342038" y="619935"/>
          <a:ext cx="478853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95" tIns="0" rIns="18099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开发效率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：开源代码节省了开发时间，完全掌握代码细节还需要花费很多精力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0772" y="638669"/>
        <a:ext cx="4751064" cy="346292"/>
      </dsp:txXfrm>
    </dsp:sp>
    <dsp:sp modelId="{6E01AD77-4910-475A-9C94-FD304BFA488D}">
      <dsp:nvSpPr>
        <dsp:cNvPr id="0" name=""/>
        <dsp:cNvSpPr/>
      </dsp:nvSpPr>
      <dsp:spPr>
        <a:xfrm>
          <a:off x="0" y="1401495"/>
          <a:ext cx="684076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E6CF8-B674-40F0-94B9-7092EC104372}">
      <dsp:nvSpPr>
        <dsp:cNvPr id="0" name=""/>
        <dsp:cNvSpPr/>
      </dsp:nvSpPr>
      <dsp:spPr>
        <a:xfrm>
          <a:off x="342038" y="1209615"/>
          <a:ext cx="478853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95" tIns="0" rIns="18099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运行效率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个输入文件和</a:t>
          </a: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个输出文件为文本格式，全国数据加载过程耗时很长，需按照二进制格式管理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0772" y="1228349"/>
        <a:ext cx="4751064" cy="346292"/>
      </dsp:txXfrm>
    </dsp:sp>
    <dsp:sp modelId="{AE5BC7AD-542C-426B-AB6C-4DEFF0D41C77}">
      <dsp:nvSpPr>
        <dsp:cNvPr id="0" name=""/>
        <dsp:cNvSpPr/>
      </dsp:nvSpPr>
      <dsp:spPr>
        <a:xfrm>
          <a:off x="0" y="1991176"/>
          <a:ext cx="684076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2CCE8-A41A-4D4D-B52A-011A50FB6C5A}">
      <dsp:nvSpPr>
        <dsp:cNvPr id="0" name=""/>
        <dsp:cNvSpPr/>
      </dsp:nvSpPr>
      <dsp:spPr>
        <a:xfrm>
          <a:off x="342038" y="1799296"/>
          <a:ext cx="478853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95" tIns="0" rIns="18099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路线特性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：多路线、交规、时间推演等特性还需要探索解决方案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0772" y="1818030"/>
        <a:ext cx="4751064" cy="346292"/>
      </dsp:txXfrm>
    </dsp:sp>
    <dsp:sp modelId="{711B158F-24CB-44E2-ACBA-42F3DAFD065D}">
      <dsp:nvSpPr>
        <dsp:cNvPr id="0" name=""/>
        <dsp:cNvSpPr/>
      </dsp:nvSpPr>
      <dsp:spPr>
        <a:xfrm>
          <a:off x="0" y="2580855"/>
          <a:ext cx="684076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CBBE0-6D79-4C7D-AE7A-9E15D5C8A0DB}">
      <dsp:nvSpPr>
        <dsp:cNvPr id="0" name=""/>
        <dsp:cNvSpPr/>
      </dsp:nvSpPr>
      <dsp:spPr>
        <a:xfrm>
          <a:off x="342038" y="2388976"/>
          <a:ext cx="478853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95" tIns="0" rIns="18099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数据编译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：需高性能服务器支持</a:t>
          </a: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数据编译，动态编译架构需探索解决方案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0772" y="2407710"/>
        <a:ext cx="4751064" cy="346292"/>
      </dsp:txXfrm>
    </dsp:sp>
    <dsp:sp modelId="{DCD2C8C8-2379-4B0E-93B2-7B6A11DC7F96}">
      <dsp:nvSpPr>
        <dsp:cNvPr id="0" name=""/>
        <dsp:cNvSpPr/>
      </dsp:nvSpPr>
      <dsp:spPr>
        <a:xfrm>
          <a:off x="0" y="3170536"/>
          <a:ext cx="684076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C5EAB-80A0-44A7-9AAD-E501FB0A25F9}">
      <dsp:nvSpPr>
        <dsp:cNvPr id="0" name=""/>
        <dsp:cNvSpPr/>
      </dsp:nvSpPr>
      <dsp:spPr>
        <a:xfrm>
          <a:off x="342038" y="2978656"/>
          <a:ext cx="478853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95" tIns="0" rIns="180995" bIns="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服务器资源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：线上算路服务单机内存消耗增大，预计需额外增加</a:t>
          </a: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20G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以上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0772" y="2997390"/>
        <a:ext cx="4751064" cy="34629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77233-BDDD-485D-95FC-E60CEAE612FC}">
      <dsp:nvSpPr>
        <dsp:cNvPr id="0" name=""/>
        <dsp:cNvSpPr/>
      </dsp:nvSpPr>
      <dsp:spPr>
        <a:xfrm>
          <a:off x="-3010736" y="-463658"/>
          <a:ext cx="3591613" cy="3591613"/>
        </a:xfrm>
        <a:prstGeom prst="blockArc">
          <a:avLst>
            <a:gd name="adj1" fmla="val 18900000"/>
            <a:gd name="adj2" fmla="val 2700000"/>
            <a:gd name="adj3" fmla="val 60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697A9-2E47-4D49-BEE4-15BDFCD0B30A}">
      <dsp:nvSpPr>
        <dsp:cNvPr id="0" name=""/>
        <dsp:cNvSpPr/>
      </dsp:nvSpPr>
      <dsp:spPr>
        <a:xfrm>
          <a:off x="373491" y="266429"/>
          <a:ext cx="5689428" cy="532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95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算法之</a:t>
          </a:r>
          <a:r>
            <a:rPr lang="zh-CN" altLang="en-US" sz="21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原型系统搭建</a:t>
          </a:r>
          <a:endParaRPr lang="zh-CN" altLang="en-US" sz="2100" kern="1200" dirty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491" y="266429"/>
        <a:ext cx="5689428" cy="532859"/>
      </dsp:txXfrm>
    </dsp:sp>
    <dsp:sp modelId="{9BB99C06-123B-46E0-B698-D10EFE8872D7}">
      <dsp:nvSpPr>
        <dsp:cNvPr id="0" name=""/>
        <dsp:cNvSpPr/>
      </dsp:nvSpPr>
      <dsp:spPr>
        <a:xfrm>
          <a:off x="40454" y="199822"/>
          <a:ext cx="666073" cy="666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68557-8749-40BF-BFED-A4ED55C11FC6}">
      <dsp:nvSpPr>
        <dsp:cNvPr id="0" name=""/>
        <dsp:cNvSpPr/>
      </dsp:nvSpPr>
      <dsp:spPr>
        <a:xfrm>
          <a:off x="567186" y="1065718"/>
          <a:ext cx="5495734" cy="532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95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算法之</a:t>
          </a:r>
          <a:r>
            <a:rPr lang="zh-CN" altLang="en-US" sz="2100" kern="1200" dirty="0" smtClean="0">
              <a:solidFill>
                <a:srgbClr val="FFFF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基础版本开发</a:t>
          </a:r>
          <a:endParaRPr lang="zh-CN" altLang="en-US" sz="2100" kern="1200" dirty="0">
            <a:solidFill>
              <a:srgbClr val="FFFF00"/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7186" y="1065718"/>
        <a:ext cx="5495734" cy="532859"/>
      </dsp:txXfrm>
    </dsp:sp>
    <dsp:sp modelId="{4B608351-4B2E-4C45-933E-525121E02302}">
      <dsp:nvSpPr>
        <dsp:cNvPr id="0" name=""/>
        <dsp:cNvSpPr/>
      </dsp:nvSpPr>
      <dsp:spPr>
        <a:xfrm>
          <a:off x="234149" y="999110"/>
          <a:ext cx="666073" cy="666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DE268-0959-43A4-AD76-5FF3972F5D4D}">
      <dsp:nvSpPr>
        <dsp:cNvPr id="0" name=""/>
        <dsp:cNvSpPr/>
      </dsp:nvSpPr>
      <dsp:spPr>
        <a:xfrm>
          <a:off x="373491" y="1865007"/>
          <a:ext cx="5689428" cy="532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95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算法之</a:t>
          </a:r>
          <a:r>
            <a:rPr lang="zh-CN" altLang="en-US" sz="21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正式版本开发</a:t>
          </a:r>
          <a:endParaRPr lang="zh-CN" altLang="en-US" sz="2100" kern="1200" dirty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491" y="1865007"/>
        <a:ext cx="5689428" cy="532859"/>
      </dsp:txXfrm>
    </dsp:sp>
    <dsp:sp modelId="{5850E0F5-8421-4D57-870C-B90B74BBF3D1}">
      <dsp:nvSpPr>
        <dsp:cNvPr id="0" name=""/>
        <dsp:cNvSpPr/>
      </dsp:nvSpPr>
      <dsp:spPr>
        <a:xfrm>
          <a:off x="40454" y="1798399"/>
          <a:ext cx="666073" cy="666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142E9-CB1E-429F-A142-C27C9528FB5C}">
      <dsp:nvSpPr>
        <dsp:cNvPr id="0" name=""/>
        <dsp:cNvSpPr/>
      </dsp:nvSpPr>
      <dsp:spPr>
        <a:xfrm>
          <a:off x="0" y="5472"/>
          <a:ext cx="7992888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kern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r>
            <a:rPr lang="zh-CN" altLang="en-US" sz="1200" b="0" i="0" kern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目标是什么？</a:t>
          </a:r>
          <a:endParaRPr lang="zh-CN" altLang="en-US" sz="1200" b="0" i="0" kern="120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018" y="26490"/>
        <a:ext cx="7950852" cy="388524"/>
      </dsp:txXfrm>
    </dsp:sp>
    <dsp:sp modelId="{38E30476-4803-47B0-9E0A-DD2A1184353E}">
      <dsp:nvSpPr>
        <dsp:cNvPr id="0" name=""/>
        <dsp:cNvSpPr/>
      </dsp:nvSpPr>
      <dsp:spPr>
        <a:xfrm>
          <a:off x="0" y="436032"/>
          <a:ext cx="7992888" cy="511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77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</a:t>
          </a:r>
          <a:r>
            <a:rPr lang="en-US" altLang="zh-CN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route-server</a:t>
          </a:r>
          <a:r>
            <a:rPr lang="zh-CN" altLang="en-US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算法支持</a:t>
          </a:r>
          <a:r>
            <a:rPr lang="zh-CN" altLang="en-US" sz="1200" b="0" i="0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小客车</a:t>
          </a:r>
          <a:r>
            <a:rPr lang="zh-CN" altLang="en-US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的多路线</a:t>
          </a:r>
          <a:r>
            <a:rPr lang="zh-CN" altLang="en-US" sz="1200" b="0" i="0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静态</a:t>
          </a:r>
          <a:r>
            <a:rPr lang="zh-CN" altLang="en-US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查询，可供产品评估和系统测试</a:t>
          </a:r>
          <a:r>
            <a:rPr lang="en-US" altLang="zh-CN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			          </a:t>
          </a:r>
          <a:r>
            <a:rPr lang="en-US" altLang="zh-CN" sz="1200" b="0" i="0" kern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【</a:t>
          </a:r>
          <a:r>
            <a:rPr lang="zh-CN" altLang="en-US" sz="1200" b="0" i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政策限行、时间推演、货车、步行及其他客车等特性不支持</a:t>
          </a:r>
          <a:r>
            <a:rPr lang="en-US" altLang="zh-CN" sz="1200" b="0" i="0" kern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】</a:t>
          </a:r>
          <a:endParaRPr lang="zh-CN" altLang="en-US" sz="1200" b="0" i="0" kern="1200" dirty="0">
            <a:solidFill>
              <a:schemeClr val="bg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36032"/>
        <a:ext cx="7992888" cy="511807"/>
      </dsp:txXfrm>
    </dsp:sp>
    <dsp:sp modelId="{F9A009FD-098E-4FC6-9F2E-CA9AF6527740}">
      <dsp:nvSpPr>
        <dsp:cNvPr id="0" name=""/>
        <dsp:cNvSpPr/>
      </dsp:nvSpPr>
      <dsp:spPr>
        <a:xfrm>
          <a:off x="0" y="947839"/>
          <a:ext cx="7992888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kern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业务需求是什么？</a:t>
          </a:r>
          <a:endParaRPr lang="zh-CN" altLang="en-US" sz="1200" b="0" i="0" kern="120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018" y="968857"/>
        <a:ext cx="7950852" cy="388524"/>
      </dsp:txXfrm>
    </dsp:sp>
    <dsp:sp modelId="{EE466B93-5910-47CB-AB26-15342139D45A}">
      <dsp:nvSpPr>
        <dsp:cNvPr id="0" name=""/>
        <dsp:cNvSpPr/>
      </dsp:nvSpPr>
      <dsp:spPr>
        <a:xfrm>
          <a:off x="0" y="1378399"/>
          <a:ext cx="7992888" cy="856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77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交通类型：</a:t>
          </a:r>
          <a:r>
            <a:rPr lang="zh-CN" altLang="en-US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机动车</a:t>
          </a:r>
          <a:r>
            <a:rPr lang="zh-CN" alt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（客车、货车、摩托车），</a:t>
          </a:r>
          <a:r>
            <a:rPr lang="zh-CN" altLang="en-US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非机动车</a:t>
          </a:r>
          <a:r>
            <a:rPr lang="zh-CN" alt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（步行、自行车、电动车）</a:t>
          </a:r>
          <a:endParaRPr lang="zh-CN" altLang="en-US" sz="1200" b="0" i="0" kern="1200" dirty="0">
            <a:solidFill>
              <a:schemeClr val="tx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路线偏好：推荐路线、躲避拥堵、高速优先、不走高速、少收费、大路优先、时间少等</a:t>
          </a:r>
          <a:endParaRPr lang="zh-CN" altLang="en-US" sz="1200" b="0" i="0" kern="1200" dirty="0">
            <a:solidFill>
              <a:schemeClr val="tx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车辆参数：车牌号、车辆类型、动力类型、排量、车宽、车高、车重、座位数、车牌颜色等</a:t>
          </a:r>
          <a:endParaRPr lang="zh-CN" altLang="en-US" sz="1200" b="0" i="0" kern="1200" dirty="0">
            <a:solidFill>
              <a:schemeClr val="tx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378399"/>
        <a:ext cx="7992888" cy="856980"/>
      </dsp:txXfrm>
    </dsp:sp>
    <dsp:sp modelId="{A2071F0E-6A6D-4746-8915-65B7CF01EC1B}">
      <dsp:nvSpPr>
        <dsp:cNvPr id="0" name=""/>
        <dsp:cNvSpPr/>
      </dsp:nvSpPr>
      <dsp:spPr>
        <a:xfrm>
          <a:off x="0" y="2235379"/>
          <a:ext cx="7992888" cy="430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kern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技术需求是什么？</a:t>
          </a:r>
          <a:endParaRPr lang="zh-CN" altLang="en-US" sz="1200" b="0" i="0" kern="120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1018" y="2256397"/>
        <a:ext cx="7950852" cy="388524"/>
      </dsp:txXfrm>
    </dsp:sp>
    <dsp:sp modelId="{E48380FE-BE72-4C29-B656-556C46E0EFE6}">
      <dsp:nvSpPr>
        <dsp:cNvPr id="0" name=""/>
        <dsp:cNvSpPr/>
      </dsp:nvSpPr>
      <dsp:spPr>
        <a:xfrm>
          <a:off x="0" y="2665939"/>
          <a:ext cx="7992888" cy="856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77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单机内存消耗  </a:t>
          </a:r>
          <a:r>
            <a:rPr lang="en-US" altLang="zh-CN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 50G or 100G</a:t>
          </a:r>
          <a:endParaRPr lang="zh-CN" altLang="en-US" sz="1200" b="0" i="0" kern="1200" dirty="0">
            <a:solidFill>
              <a:schemeClr val="tx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单机</a:t>
          </a:r>
          <a:r>
            <a:rPr lang="en-US" altLang="zh-CN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QPS &gt; 50 or 100 </a:t>
          </a:r>
          <a:endParaRPr lang="zh-CN" altLang="en-US" sz="1200" b="0" i="0" kern="1200" dirty="0">
            <a:solidFill>
              <a:schemeClr val="tx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单次算路最长耗时 </a:t>
          </a:r>
          <a:r>
            <a:rPr lang="en-US" altLang="zh-CN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&lt; 0.5s or 1s</a:t>
          </a:r>
          <a:endParaRPr lang="zh-CN" altLang="en-US" sz="1200" b="0" i="0" kern="1200" dirty="0">
            <a:solidFill>
              <a:schemeClr val="tx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665939"/>
        <a:ext cx="7992888" cy="8569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88FBB-B89A-44AA-B911-FD7E568E59B6}">
      <dsp:nvSpPr>
        <dsp:cNvPr id="0" name=""/>
        <dsp:cNvSpPr/>
      </dsp:nvSpPr>
      <dsp:spPr>
        <a:xfrm>
          <a:off x="0" y="32462"/>
          <a:ext cx="4248472" cy="547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plateau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</a:t>
          </a:r>
          <a:r>
            <a:rPr lang="zh-CN" altLang="en-US" sz="18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原理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730" y="59192"/>
        <a:ext cx="4195012" cy="494100"/>
      </dsp:txXfrm>
    </dsp:sp>
    <dsp:sp modelId="{04A767C3-364B-4299-96B9-53A129B203AD}">
      <dsp:nvSpPr>
        <dsp:cNvPr id="0" name=""/>
        <dsp:cNvSpPr/>
      </dsp:nvSpPr>
      <dsp:spPr>
        <a:xfrm>
          <a:off x="0" y="580022"/>
          <a:ext cx="4248472" cy="212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88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Step1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正反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向搜索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相遇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后，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继续搜索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，形成两颗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搜索树</a:t>
          </a:r>
          <a:r>
            <a:rPr lang="en-US" altLang="zh-CN" sz="140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【</a:t>
          </a:r>
          <a:r>
            <a:rPr lang="zh-CN" altLang="en-US" sz="140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技术难点：算法结束条件？</a:t>
          </a:r>
          <a:r>
            <a:rPr lang="en-US" altLang="zh-CN" sz="140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】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Step2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：在两颗搜索树中查找</a:t>
          </a:r>
          <a:r>
            <a:rPr lang="en-US" altLang="zh-CN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plateau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，即正反向搜索树中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重叠路段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，可得到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大量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的备选路线</a:t>
          </a:r>
          <a:r>
            <a:rPr lang="en-US" altLang="zh-CN" sz="140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【</a:t>
          </a:r>
          <a:r>
            <a:rPr lang="zh-CN" altLang="en-US" sz="140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技术难点：如何减少</a:t>
          </a:r>
          <a:r>
            <a:rPr lang="en-US" altLang="zh-CN" sz="140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plateau</a:t>
          </a:r>
          <a:r>
            <a:rPr lang="zh-CN" altLang="en-US" sz="140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数量？</a:t>
          </a:r>
          <a:r>
            <a:rPr lang="en-US" altLang="zh-CN" sz="140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】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Step3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：从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大量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的备选路线中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筛选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出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看起来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很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合理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</a:t>
          </a:r>
          <a:r>
            <a:rPr lang="zh-CN" altLang="en-US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多条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备选路线</a:t>
          </a:r>
          <a:r>
            <a:rPr lang="en-US" altLang="zh-CN" sz="140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【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40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技术难点：路线筛选条件？</a:t>
          </a:r>
          <a:r>
            <a:rPr lang="en-US" altLang="zh-CN" sz="140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】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80022"/>
        <a:ext cx="4248472" cy="21238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73041-5833-4DD5-9DD2-045A0B8BB0D3}">
      <dsp:nvSpPr>
        <dsp:cNvPr id="0" name=""/>
        <dsp:cNvSpPr/>
      </dsp:nvSpPr>
      <dsp:spPr>
        <a:xfrm>
          <a:off x="0" y="386"/>
          <a:ext cx="69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67E6D-E565-48D3-BED4-E04EF2B7AAF1}">
      <dsp:nvSpPr>
        <dsp:cNvPr id="0" name=""/>
        <dsp:cNvSpPr/>
      </dsp:nvSpPr>
      <dsp:spPr>
        <a:xfrm>
          <a:off x="0" y="386"/>
          <a:ext cx="6936432" cy="316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、明确开发</a:t>
          </a:r>
          <a:r>
            <a:rPr lang="zh-CN" altLang="en-US" sz="1100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需求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及设计</a:t>
          </a:r>
          <a:r>
            <a:rPr lang="zh-CN" altLang="en-US" sz="1100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目标</a:t>
          </a:r>
          <a:endParaRPr lang="zh-CN" altLang="en-US" sz="1100" kern="1200" dirty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86"/>
        <a:ext cx="6936432" cy="316757"/>
      </dsp:txXfrm>
    </dsp:sp>
    <dsp:sp modelId="{9E9302E8-545C-4106-97D9-8E264FFAE03C}">
      <dsp:nvSpPr>
        <dsp:cNvPr id="0" name=""/>
        <dsp:cNvSpPr/>
      </dsp:nvSpPr>
      <dsp:spPr>
        <a:xfrm>
          <a:off x="0" y="317144"/>
          <a:ext cx="69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7F47A-D75C-46FB-A9E4-BE0702DABB48}">
      <dsp:nvSpPr>
        <dsp:cNvPr id="0" name=""/>
        <dsp:cNvSpPr/>
      </dsp:nvSpPr>
      <dsp:spPr>
        <a:xfrm>
          <a:off x="0" y="317144"/>
          <a:ext cx="6936432" cy="316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算法库</a:t>
          </a:r>
          <a:r>
            <a:rPr lang="zh-CN" altLang="en-US" sz="1100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工程化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（实现与</a:t>
          </a:r>
          <a:r>
            <a: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routing-</a:t>
          </a:r>
          <a:r>
            <a:rPr lang="en-US" altLang="zh-CN" sz="11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nc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库、</a:t>
          </a:r>
          <a:r>
            <a: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route-server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集成、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支持二进制格式文件的输入和输出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7144"/>
        <a:ext cx="6936432" cy="316757"/>
      </dsp:txXfrm>
    </dsp:sp>
    <dsp:sp modelId="{B209592C-5EBB-4EFD-9968-9138C297874F}">
      <dsp:nvSpPr>
        <dsp:cNvPr id="0" name=""/>
        <dsp:cNvSpPr/>
      </dsp:nvSpPr>
      <dsp:spPr>
        <a:xfrm>
          <a:off x="0" y="633902"/>
          <a:ext cx="69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A947A-520C-4F63-9A20-5BA871B29F3C}">
      <dsp:nvSpPr>
        <dsp:cNvPr id="0" name=""/>
        <dsp:cNvSpPr/>
      </dsp:nvSpPr>
      <dsp:spPr>
        <a:xfrm>
          <a:off x="0" y="633902"/>
          <a:ext cx="6936432" cy="316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预处理工具</a:t>
          </a:r>
          <a:r>
            <a:rPr lang="zh-CN" altLang="en-US" sz="1100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优化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（支持二进制格式文件的输入和输出）</a:t>
          </a:r>
          <a:endParaRPr lang="zh-CN" alt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633902"/>
        <a:ext cx="6936432" cy="316757"/>
      </dsp:txXfrm>
    </dsp:sp>
    <dsp:sp modelId="{907E1802-133B-400B-B65F-FD94DD4C5F4B}">
      <dsp:nvSpPr>
        <dsp:cNvPr id="0" name=""/>
        <dsp:cNvSpPr/>
      </dsp:nvSpPr>
      <dsp:spPr>
        <a:xfrm>
          <a:off x="0" y="950660"/>
          <a:ext cx="69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54CF6-9982-4EDC-9F23-AA4E8E69138D}">
      <dsp:nvSpPr>
        <dsp:cNvPr id="0" name=""/>
        <dsp:cNvSpPr/>
      </dsp:nvSpPr>
      <dsp:spPr>
        <a:xfrm>
          <a:off x="0" y="950660"/>
          <a:ext cx="6936432" cy="316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定制化工具</a:t>
          </a:r>
          <a:r>
            <a:rPr lang="zh-CN" altLang="en-US" sz="1100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优化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支持二进制格式文件的输入和输出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950660"/>
        <a:ext cx="6936432" cy="316757"/>
      </dsp:txXfrm>
    </dsp:sp>
    <dsp:sp modelId="{ADC1DFBC-6575-4824-87D6-A4F7F7DBD575}">
      <dsp:nvSpPr>
        <dsp:cNvPr id="0" name=""/>
        <dsp:cNvSpPr/>
      </dsp:nvSpPr>
      <dsp:spPr>
        <a:xfrm>
          <a:off x="0" y="1267418"/>
          <a:ext cx="69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02469-766E-45A7-8FD1-8C12763A983F}">
      <dsp:nvSpPr>
        <dsp:cNvPr id="0" name=""/>
        <dsp:cNvSpPr/>
      </dsp:nvSpPr>
      <dsp:spPr>
        <a:xfrm>
          <a:off x="0" y="1267418"/>
          <a:ext cx="6936432" cy="316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、拓扑编译工具</a:t>
          </a:r>
          <a:r>
            <a:rPr lang="zh-CN" altLang="en-US" sz="1100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优化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支持二进制格式文件的输入和输出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267418"/>
        <a:ext cx="6936432" cy="316757"/>
      </dsp:txXfrm>
    </dsp:sp>
    <dsp:sp modelId="{8441B5EA-A0C6-4662-AE11-109E1499784D}">
      <dsp:nvSpPr>
        <dsp:cNvPr id="0" name=""/>
        <dsp:cNvSpPr/>
      </dsp:nvSpPr>
      <dsp:spPr>
        <a:xfrm>
          <a:off x="0" y="1584176"/>
          <a:ext cx="69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83348-0543-4ED9-8BF1-9A84DE5326A2}">
      <dsp:nvSpPr>
        <dsp:cNvPr id="0" name=""/>
        <dsp:cNvSpPr/>
      </dsp:nvSpPr>
      <dsp:spPr>
        <a:xfrm>
          <a:off x="0" y="1584175"/>
          <a:ext cx="6936432" cy="316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、图切分工具</a:t>
          </a:r>
          <a:r>
            <a:rPr lang="zh-CN" altLang="en-US" sz="1100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优化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支持二进制格式文件的输入和输出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84175"/>
        <a:ext cx="6936432" cy="316757"/>
      </dsp:txXfrm>
    </dsp:sp>
    <dsp:sp modelId="{5BCC15D8-BE57-4367-9F63-225F1BEA142F}">
      <dsp:nvSpPr>
        <dsp:cNvPr id="0" name=""/>
        <dsp:cNvSpPr/>
      </dsp:nvSpPr>
      <dsp:spPr>
        <a:xfrm>
          <a:off x="0" y="1900933"/>
          <a:ext cx="69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F9249-F8A2-4241-ACDB-40FCE7DDB2E9}">
      <dsp:nvSpPr>
        <dsp:cNvPr id="0" name=""/>
        <dsp:cNvSpPr/>
      </dsp:nvSpPr>
      <dsp:spPr>
        <a:xfrm>
          <a:off x="0" y="1900933"/>
          <a:ext cx="6936432" cy="316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、支持权值分离的</a:t>
          </a:r>
          <a:r>
            <a:rPr lang="zh-CN" altLang="en-US" sz="1100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zh-CN" altLang="en-US" sz="1100" kern="1200" dirty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900933"/>
        <a:ext cx="6936432" cy="316757"/>
      </dsp:txXfrm>
    </dsp:sp>
    <dsp:sp modelId="{26F05669-5076-480C-B87D-21754546ECEE}">
      <dsp:nvSpPr>
        <dsp:cNvPr id="0" name=""/>
        <dsp:cNvSpPr/>
      </dsp:nvSpPr>
      <dsp:spPr>
        <a:xfrm>
          <a:off x="0" y="2217691"/>
          <a:ext cx="69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A9068-52AF-4701-B81D-DE4A1163799B}">
      <dsp:nvSpPr>
        <dsp:cNvPr id="0" name=""/>
        <dsp:cNvSpPr/>
      </dsp:nvSpPr>
      <dsp:spPr>
        <a:xfrm>
          <a:off x="0" y="2217691"/>
          <a:ext cx="6936432" cy="316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8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、支持禁行的</a:t>
          </a:r>
          <a:r>
            <a:rPr lang="zh-CN" altLang="en-US" sz="1100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zh-CN" altLang="en-US" sz="1100" kern="1200" dirty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217691"/>
        <a:ext cx="6936432" cy="316757"/>
      </dsp:txXfrm>
    </dsp:sp>
    <dsp:sp modelId="{CE6D4ABA-D869-4D1D-881C-794461DE0EF8}">
      <dsp:nvSpPr>
        <dsp:cNvPr id="0" name=""/>
        <dsp:cNvSpPr/>
      </dsp:nvSpPr>
      <dsp:spPr>
        <a:xfrm>
          <a:off x="0" y="2534449"/>
          <a:ext cx="69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37419-A598-4EB9-B616-37991144C08D}">
      <dsp:nvSpPr>
        <dsp:cNvPr id="0" name=""/>
        <dsp:cNvSpPr/>
      </dsp:nvSpPr>
      <dsp:spPr>
        <a:xfrm>
          <a:off x="0" y="2534449"/>
          <a:ext cx="6936432" cy="316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9</a:t>
          </a:r>
          <a:r>
            <a:rPr lang="zh-CN" altLang="en-US" sz="1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、支持多路线的</a:t>
          </a:r>
          <a:r>
            <a:rPr lang="zh-CN" altLang="en-US" sz="1100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</a:t>
          </a:r>
          <a:endParaRPr lang="zh-CN" altLang="en-US" sz="1100" kern="1200" dirty="0">
            <a:solidFill>
              <a:srgbClr val="00B0F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34449"/>
        <a:ext cx="6936432" cy="316757"/>
      </dsp:txXfrm>
    </dsp:sp>
    <dsp:sp modelId="{3D03C196-9DD5-43DC-8C5B-8E444582F8E9}">
      <dsp:nvSpPr>
        <dsp:cNvPr id="0" name=""/>
        <dsp:cNvSpPr/>
      </dsp:nvSpPr>
      <dsp:spPr>
        <a:xfrm>
          <a:off x="0" y="2851207"/>
          <a:ext cx="69364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5C689-8666-40FD-9729-C6A63EE64F10}">
      <dsp:nvSpPr>
        <dsp:cNvPr id="0" name=""/>
        <dsp:cNvSpPr/>
      </dsp:nvSpPr>
      <dsp:spPr>
        <a:xfrm>
          <a:off x="0" y="2851207"/>
          <a:ext cx="6936432" cy="316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10</a:t>
          </a:r>
          <a:r>
            <a:rPr lang="zh-CN" altLang="en-US" sz="11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</a:t>
          </a:r>
          <a:r>
            <a:rPr lang="zh-CN" altLang="en-US" sz="1100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代码</a:t>
          </a:r>
          <a:r>
            <a:rPr lang="zh-CN" altLang="en-US" sz="11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细节深入掌握（包括</a:t>
          </a:r>
          <a:r>
            <a:rPr lang="en-US" altLang="zh-CN" sz="11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11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开源代码、</a:t>
          </a:r>
          <a:r>
            <a:rPr lang="en-US" altLang="zh-CN" sz="11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OSRM</a:t>
          </a:r>
          <a:r>
            <a:rPr lang="zh-CN" altLang="en-US" sz="11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图切分开源代码、</a:t>
          </a:r>
          <a:r>
            <a:rPr lang="en-US" altLang="zh-CN" sz="11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routing-</a:t>
          </a:r>
          <a:r>
            <a:rPr lang="en-US" altLang="zh-CN" sz="1100" kern="12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nc</a:t>
          </a:r>
          <a:r>
            <a:rPr lang="zh-CN" altLang="en-US" sz="11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交限处理模块等）</a:t>
          </a:r>
          <a:endParaRPr lang="zh-CN" altLang="en-US" sz="1100" kern="1200" dirty="0">
            <a:solidFill>
              <a:schemeClr val="tx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851207"/>
        <a:ext cx="6936432" cy="31675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77233-BDDD-485D-95FC-E60CEAE612FC}">
      <dsp:nvSpPr>
        <dsp:cNvPr id="0" name=""/>
        <dsp:cNvSpPr/>
      </dsp:nvSpPr>
      <dsp:spPr>
        <a:xfrm>
          <a:off x="-3010736" y="-463658"/>
          <a:ext cx="3591613" cy="3591613"/>
        </a:xfrm>
        <a:prstGeom prst="blockArc">
          <a:avLst>
            <a:gd name="adj1" fmla="val 18900000"/>
            <a:gd name="adj2" fmla="val 2700000"/>
            <a:gd name="adj3" fmla="val 60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697A9-2E47-4D49-BEE4-15BDFCD0B30A}">
      <dsp:nvSpPr>
        <dsp:cNvPr id="0" name=""/>
        <dsp:cNvSpPr/>
      </dsp:nvSpPr>
      <dsp:spPr>
        <a:xfrm>
          <a:off x="373491" y="266429"/>
          <a:ext cx="5689428" cy="532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95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算法之</a:t>
          </a:r>
          <a:r>
            <a:rPr lang="zh-CN" altLang="en-US" sz="21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原型系统搭建</a:t>
          </a:r>
          <a:endParaRPr lang="zh-CN" altLang="en-US" sz="2100" kern="1200" dirty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491" y="266429"/>
        <a:ext cx="5689428" cy="532859"/>
      </dsp:txXfrm>
    </dsp:sp>
    <dsp:sp modelId="{9BB99C06-123B-46E0-B698-D10EFE8872D7}">
      <dsp:nvSpPr>
        <dsp:cNvPr id="0" name=""/>
        <dsp:cNvSpPr/>
      </dsp:nvSpPr>
      <dsp:spPr>
        <a:xfrm>
          <a:off x="40454" y="199822"/>
          <a:ext cx="666073" cy="666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68557-8749-40BF-BFED-A4ED55C11FC6}">
      <dsp:nvSpPr>
        <dsp:cNvPr id="0" name=""/>
        <dsp:cNvSpPr/>
      </dsp:nvSpPr>
      <dsp:spPr>
        <a:xfrm>
          <a:off x="567186" y="1065718"/>
          <a:ext cx="5495734" cy="532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95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算法之</a:t>
          </a:r>
          <a:r>
            <a:rPr lang="zh-CN" altLang="en-US" sz="21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基础版本开发</a:t>
          </a:r>
          <a:endParaRPr lang="zh-CN" altLang="en-US" sz="2100" kern="1200" dirty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7186" y="1065718"/>
        <a:ext cx="5495734" cy="532859"/>
      </dsp:txXfrm>
    </dsp:sp>
    <dsp:sp modelId="{4B608351-4B2E-4C45-933E-525121E02302}">
      <dsp:nvSpPr>
        <dsp:cNvPr id="0" name=""/>
        <dsp:cNvSpPr/>
      </dsp:nvSpPr>
      <dsp:spPr>
        <a:xfrm>
          <a:off x="234149" y="999110"/>
          <a:ext cx="666073" cy="666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DE268-0959-43A4-AD76-5FF3972F5D4D}">
      <dsp:nvSpPr>
        <dsp:cNvPr id="0" name=""/>
        <dsp:cNvSpPr/>
      </dsp:nvSpPr>
      <dsp:spPr>
        <a:xfrm>
          <a:off x="373491" y="1865007"/>
          <a:ext cx="5689428" cy="5328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22957" tIns="53340" rIns="53340" bIns="5334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21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算法之</a:t>
          </a:r>
          <a:r>
            <a:rPr lang="zh-CN" altLang="en-US" sz="2100" kern="1200" dirty="0" smtClean="0">
              <a:solidFill>
                <a:srgbClr val="FFFF00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正式版本开发</a:t>
          </a:r>
          <a:endParaRPr lang="zh-CN" altLang="en-US" sz="2100" kern="1200" dirty="0">
            <a:solidFill>
              <a:srgbClr val="FFFF00"/>
            </a:solidFill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491" y="1865007"/>
        <a:ext cx="5689428" cy="532859"/>
      </dsp:txXfrm>
    </dsp:sp>
    <dsp:sp modelId="{5850E0F5-8421-4D57-870C-B90B74BBF3D1}">
      <dsp:nvSpPr>
        <dsp:cNvPr id="0" name=""/>
        <dsp:cNvSpPr/>
      </dsp:nvSpPr>
      <dsp:spPr>
        <a:xfrm>
          <a:off x="40454" y="1798399"/>
          <a:ext cx="666073" cy="6660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142E9-CB1E-429F-A142-C27C9528FB5C}">
      <dsp:nvSpPr>
        <dsp:cNvPr id="0" name=""/>
        <dsp:cNvSpPr/>
      </dsp:nvSpPr>
      <dsp:spPr>
        <a:xfrm>
          <a:off x="0" y="11150"/>
          <a:ext cx="7992888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kern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</a:t>
          </a:r>
          <a:r>
            <a:rPr lang="zh-CN" altLang="en-US" sz="1200" b="0" i="0" kern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目标</a:t>
          </a:r>
          <a:endParaRPr lang="zh-CN" altLang="en-US" sz="1200" b="0" i="0" kern="120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74" y="35824"/>
        <a:ext cx="7943540" cy="456092"/>
      </dsp:txXfrm>
    </dsp:sp>
    <dsp:sp modelId="{38E30476-4803-47B0-9E0A-DD2A1184353E}">
      <dsp:nvSpPr>
        <dsp:cNvPr id="0" name=""/>
        <dsp:cNvSpPr/>
      </dsp:nvSpPr>
      <dsp:spPr>
        <a:xfrm>
          <a:off x="0" y="516590"/>
          <a:ext cx="7992888" cy="503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77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</a:t>
          </a:r>
          <a:r>
            <a:rPr lang="en-US" altLang="zh-CN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route-server</a:t>
          </a:r>
          <a:r>
            <a:rPr lang="zh-CN" altLang="en-US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算法支持</a:t>
          </a:r>
          <a:r>
            <a:rPr lang="zh-CN" altLang="en-US" sz="1200" b="0" i="0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小客车</a:t>
          </a:r>
          <a:r>
            <a:rPr lang="zh-CN" altLang="en-US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的多</a:t>
          </a:r>
          <a:r>
            <a:rPr lang="zh-CN" altLang="en-US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路线</a:t>
          </a:r>
          <a:r>
            <a:rPr lang="zh-CN" altLang="en-US" sz="1200" b="0" i="0" kern="12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动态</a:t>
          </a:r>
          <a:r>
            <a:rPr lang="zh-CN" altLang="en-US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查询</a:t>
          </a:r>
          <a:r>
            <a:rPr lang="zh-CN" altLang="en-US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zh-CN" altLang="en-US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可替换线上服务   </a:t>
          </a:r>
          <a:r>
            <a:rPr lang="en-US" altLang="zh-CN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			          </a:t>
          </a:r>
          <a:r>
            <a:rPr lang="en-US" altLang="zh-CN" sz="1200" b="0" i="0" kern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【</a:t>
          </a:r>
          <a:r>
            <a:rPr lang="zh-CN" altLang="en-US" sz="1200" b="0" i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货车</a:t>
          </a:r>
          <a:r>
            <a:rPr lang="zh-CN" altLang="en-US" sz="1200" b="0" i="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、步行及其他客车等特性不支持</a:t>
          </a:r>
          <a:r>
            <a:rPr lang="en-US" altLang="zh-CN" sz="1200" b="0" i="0" kern="12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】</a:t>
          </a:r>
          <a:endParaRPr lang="zh-CN" altLang="en-US" sz="1200" b="0" i="0" kern="1200" dirty="0">
            <a:solidFill>
              <a:schemeClr val="bg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16590"/>
        <a:ext cx="7992888" cy="503009"/>
      </dsp:txXfrm>
    </dsp:sp>
    <dsp:sp modelId="{F9A009FD-098E-4FC6-9F2E-CA9AF6527740}">
      <dsp:nvSpPr>
        <dsp:cNvPr id="0" name=""/>
        <dsp:cNvSpPr/>
      </dsp:nvSpPr>
      <dsp:spPr>
        <a:xfrm>
          <a:off x="0" y="1019600"/>
          <a:ext cx="7992888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kern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政策限行如何支持？</a:t>
          </a:r>
          <a:endParaRPr lang="zh-CN" altLang="en-US" sz="1200" b="0" i="0" kern="120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74" y="1044274"/>
        <a:ext cx="7943540" cy="456092"/>
      </dsp:txXfrm>
    </dsp:sp>
    <dsp:sp modelId="{EE466B93-5910-47CB-AB26-15342139D45A}">
      <dsp:nvSpPr>
        <dsp:cNvPr id="0" name=""/>
        <dsp:cNvSpPr/>
      </dsp:nvSpPr>
      <dsp:spPr>
        <a:xfrm>
          <a:off x="0" y="1525040"/>
          <a:ext cx="799288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77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200" b="0" i="1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TBD</a:t>
          </a:r>
          <a:endParaRPr lang="zh-CN" altLang="en-US" sz="1200" b="0" i="1" kern="1200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25040"/>
        <a:ext cx="7992888" cy="447120"/>
      </dsp:txXfrm>
    </dsp:sp>
    <dsp:sp modelId="{A2071F0E-6A6D-4746-8915-65B7CF01EC1B}">
      <dsp:nvSpPr>
        <dsp:cNvPr id="0" name=""/>
        <dsp:cNvSpPr/>
      </dsp:nvSpPr>
      <dsp:spPr>
        <a:xfrm>
          <a:off x="0" y="1972161"/>
          <a:ext cx="7992888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kern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时间推演如何支持？</a:t>
          </a:r>
          <a:endParaRPr lang="zh-CN" altLang="en-US" sz="1200" b="0" i="0" kern="120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74" y="1996835"/>
        <a:ext cx="7943540" cy="456092"/>
      </dsp:txXfrm>
    </dsp:sp>
    <dsp:sp modelId="{E48380FE-BE72-4C29-B656-556C46E0EFE6}">
      <dsp:nvSpPr>
        <dsp:cNvPr id="0" name=""/>
        <dsp:cNvSpPr/>
      </dsp:nvSpPr>
      <dsp:spPr>
        <a:xfrm>
          <a:off x="0" y="2477601"/>
          <a:ext cx="799288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77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200" b="0" i="1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TBD</a:t>
          </a:r>
          <a:endParaRPr lang="zh-CN" altLang="en-US" sz="1200" b="0" i="1" kern="1200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477601"/>
        <a:ext cx="7992888" cy="447120"/>
      </dsp:txXfrm>
    </dsp:sp>
    <dsp:sp modelId="{7D12A363-F10C-4BD6-BFF1-D973F93501D9}">
      <dsp:nvSpPr>
        <dsp:cNvPr id="0" name=""/>
        <dsp:cNvSpPr/>
      </dsp:nvSpPr>
      <dsp:spPr>
        <a:xfrm>
          <a:off x="0" y="2924721"/>
          <a:ext cx="7992888" cy="505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i="0" kern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其他车型如何支持？</a:t>
          </a:r>
          <a:endParaRPr lang="zh-CN" altLang="en-US" sz="1200" b="0" i="0" kern="120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74" y="2949395"/>
        <a:ext cx="7943540" cy="456092"/>
      </dsp:txXfrm>
    </dsp:sp>
    <dsp:sp modelId="{C8F6659E-CE21-4B86-905F-25DB8257F612}">
      <dsp:nvSpPr>
        <dsp:cNvPr id="0" name=""/>
        <dsp:cNvSpPr/>
      </dsp:nvSpPr>
      <dsp:spPr>
        <a:xfrm>
          <a:off x="0" y="3430161"/>
          <a:ext cx="799288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77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复用</a:t>
          </a:r>
          <a:r>
            <a:rPr lang="zh-CN" alt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整个</a:t>
          </a:r>
          <a:r>
            <a:rPr lang="en-US" altLang="zh-CN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开发架构，根据业务需求进行</a:t>
          </a:r>
          <a:r>
            <a:rPr lang="zh-CN" altLang="en-US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定制化</a:t>
          </a:r>
          <a:r>
            <a:rPr lang="zh-CN" alt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开发，</a:t>
          </a:r>
          <a:r>
            <a:rPr lang="zh-CN" altLang="en-US" sz="1200" b="0" i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独立</a:t>
          </a:r>
          <a:r>
            <a:rPr lang="zh-CN" altLang="en-US" sz="1200" b="0" i="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部署服务</a:t>
          </a:r>
          <a:endParaRPr lang="zh-CN" altLang="en-US" sz="1200" b="0" i="0" kern="1200" dirty="0">
            <a:solidFill>
              <a:schemeClr val="tx1">
                <a:lumMod val="95000"/>
                <a:lumOff val="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430161"/>
        <a:ext cx="7992888" cy="44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142E9-CB1E-429F-A142-C27C9528FB5C}">
      <dsp:nvSpPr>
        <dsp:cNvPr id="0" name=""/>
        <dsp:cNvSpPr/>
      </dsp:nvSpPr>
      <dsp:spPr>
        <a:xfrm>
          <a:off x="0" y="55516"/>
          <a:ext cx="7992888" cy="365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0" kern="120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设计目标</a:t>
          </a:r>
          <a:endParaRPr lang="zh-CN" altLang="en-US" sz="1200" b="0" kern="1200" dirty="0">
            <a:solidFill>
              <a:srgbClr val="FFFF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20" y="73336"/>
        <a:ext cx="7957248" cy="329400"/>
      </dsp:txXfrm>
    </dsp:sp>
    <dsp:sp modelId="{38E30476-4803-47B0-9E0A-DD2A1184353E}">
      <dsp:nvSpPr>
        <dsp:cNvPr id="0" name=""/>
        <dsp:cNvSpPr/>
      </dsp:nvSpPr>
      <dsp:spPr>
        <a:xfrm>
          <a:off x="0" y="420556"/>
          <a:ext cx="7992888" cy="269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77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b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基于</a:t>
          </a:r>
          <a:r>
            <a:rPr lang="en-US" altLang="zh-CN" sz="1200" b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QITE</a:t>
          </a:r>
          <a:r>
            <a:rPr lang="zh-CN" altLang="en-US" sz="1200" b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en-US" altLang="zh-CN" sz="1200" b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1200" b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算法支持单路线查询</a:t>
          </a:r>
          <a:r>
            <a:rPr lang="zh-CN" altLang="en-US" sz="1200" b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，可用于</a:t>
          </a:r>
          <a:r>
            <a:rPr lang="zh-CN" altLang="en-US" sz="1200" b="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技术可行性验证</a:t>
          </a:r>
          <a:endParaRPr lang="zh-CN" altLang="en-US" sz="1200" b="0" kern="1200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420556"/>
        <a:ext cx="7992888" cy="269100"/>
      </dsp:txXfrm>
    </dsp:sp>
    <dsp:sp modelId="{653AEEBA-3F54-4C20-A959-16D783396495}">
      <dsp:nvSpPr>
        <dsp:cNvPr id="0" name=""/>
        <dsp:cNvSpPr/>
      </dsp:nvSpPr>
      <dsp:spPr>
        <a:xfrm>
          <a:off x="0" y="689657"/>
          <a:ext cx="7992888" cy="365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CRP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算法的关键路径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20" y="707477"/>
        <a:ext cx="7957248" cy="329400"/>
      </dsp:txXfrm>
    </dsp:sp>
    <dsp:sp modelId="{9F6C8F60-D95D-4A96-B860-01CA681FA34B}">
      <dsp:nvSpPr>
        <dsp:cNvPr id="0" name=""/>
        <dsp:cNvSpPr/>
      </dsp:nvSpPr>
      <dsp:spPr>
        <a:xfrm>
          <a:off x="0" y="1054697"/>
          <a:ext cx="7992888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774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Sprint1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Metric-Independent Preprocessing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（图分割）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Sprint2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Metric Customization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（覆盖图构建）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Sprint3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Queries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（路线查询）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Sprint4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：</a:t>
          </a:r>
          <a:r>
            <a:rPr lang="en-US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Shortcut-Unpacking</a:t>
          </a:r>
          <a:r>
            <a:rPr lang="zh-CN" altLang="en-US" sz="12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（路线还原）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054697"/>
        <a:ext cx="7992888" cy="1130220"/>
      </dsp:txXfrm>
    </dsp:sp>
    <dsp:sp modelId="{14B4511A-3254-4A09-B230-2C935BAB0B84}">
      <dsp:nvSpPr>
        <dsp:cNvPr id="0" name=""/>
        <dsp:cNvSpPr/>
      </dsp:nvSpPr>
      <dsp:spPr>
        <a:xfrm>
          <a:off x="0" y="2184917"/>
          <a:ext cx="7992888" cy="365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如何快速搭建原型系统？</a:t>
          </a:r>
          <a:endParaRPr lang="zh-CN" altLang="en-US" sz="12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20" y="2202737"/>
        <a:ext cx="7957248" cy="329400"/>
      </dsp:txXfrm>
    </dsp:sp>
    <dsp:sp modelId="{5C5F28FE-67EC-436F-9443-24159EA7AE6E}">
      <dsp:nvSpPr>
        <dsp:cNvPr id="0" name=""/>
        <dsp:cNvSpPr/>
      </dsp:nvSpPr>
      <dsp:spPr>
        <a:xfrm>
          <a:off x="0" y="2549957"/>
          <a:ext cx="7992888" cy="12109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774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路网数据</a:t>
          </a:r>
          <a:endParaRPr lang="zh-CN" altLang="en-US" sz="1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图分割工具</a:t>
          </a:r>
          <a:endParaRPr lang="zh-CN" altLang="en-US" sz="1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覆盖图构建工具</a:t>
          </a:r>
          <a:endParaRPr lang="zh-CN" altLang="en-US" sz="1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路线查询算法</a:t>
          </a:r>
          <a:endParaRPr lang="zh-CN" altLang="en-US" sz="1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0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路线可视化工具</a:t>
          </a:r>
          <a:endParaRPr lang="zh-CN" altLang="en-US" sz="10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49957"/>
        <a:ext cx="7992888" cy="12109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A7ED7-74C2-41BC-93EA-51D4CBAC9ACF}">
      <dsp:nvSpPr>
        <dsp:cNvPr id="0" name=""/>
        <dsp:cNvSpPr/>
      </dsp:nvSpPr>
      <dsp:spPr>
        <a:xfrm>
          <a:off x="0" y="122865"/>
          <a:ext cx="4956212" cy="407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路网数据</a:t>
          </a:r>
          <a:endParaRPr lang="zh-CN" alt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08" y="142773"/>
        <a:ext cx="4916396" cy="368002"/>
      </dsp:txXfrm>
    </dsp:sp>
    <dsp:sp modelId="{27F9B3BF-14B4-4AD7-B139-E09D561AF97C}">
      <dsp:nvSpPr>
        <dsp:cNvPr id="0" name=""/>
        <dsp:cNvSpPr/>
      </dsp:nvSpPr>
      <dsp:spPr>
        <a:xfrm>
          <a:off x="0" y="530683"/>
          <a:ext cx="4956212" cy="235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360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现有导航引擎的自定义</a:t>
          </a:r>
          <a:r>
            <a:rPr lang="en-US" altLang="zh-CN" sz="100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NKVD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30683"/>
        <a:ext cx="4956212" cy="235462"/>
      </dsp:txXfrm>
    </dsp:sp>
    <dsp:sp modelId="{0338FBE4-568C-4DF2-829A-A547B03C1C57}">
      <dsp:nvSpPr>
        <dsp:cNvPr id="0" name=""/>
        <dsp:cNvSpPr/>
      </dsp:nvSpPr>
      <dsp:spPr>
        <a:xfrm>
          <a:off x="0" y="766146"/>
          <a:ext cx="4956212" cy="407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图分割工具</a:t>
          </a:r>
          <a:endParaRPr lang="zh-CN" alt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08" y="786054"/>
        <a:ext cx="4916396" cy="368002"/>
      </dsp:txXfrm>
    </dsp:sp>
    <dsp:sp modelId="{4E289E13-A365-4454-A24A-6372B1F95358}">
      <dsp:nvSpPr>
        <dsp:cNvPr id="0" name=""/>
        <dsp:cNvSpPr/>
      </dsp:nvSpPr>
      <dsp:spPr>
        <a:xfrm>
          <a:off x="0" y="1173964"/>
          <a:ext cx="4956212" cy="235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360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现有导航引擎的半成品</a:t>
          </a:r>
          <a:r>
            <a:rPr lang="en-US" altLang="zh-CN" sz="100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PUNCH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工具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173964"/>
        <a:ext cx="4956212" cy="235462"/>
      </dsp:txXfrm>
    </dsp:sp>
    <dsp:sp modelId="{351BD0FE-B99E-4492-9DA3-C992AC5AF61E}">
      <dsp:nvSpPr>
        <dsp:cNvPr id="0" name=""/>
        <dsp:cNvSpPr/>
      </dsp:nvSpPr>
      <dsp:spPr>
        <a:xfrm>
          <a:off x="0" y="1409426"/>
          <a:ext cx="4956212" cy="407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覆盖图构建工具</a:t>
          </a:r>
          <a:endParaRPr lang="zh-CN" alt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08" y="1429334"/>
        <a:ext cx="4916396" cy="368002"/>
      </dsp:txXfrm>
    </dsp:sp>
    <dsp:sp modelId="{5307184E-DDA3-4F08-8FC7-28862C55402C}">
      <dsp:nvSpPr>
        <dsp:cNvPr id="0" name=""/>
        <dsp:cNvSpPr/>
      </dsp:nvSpPr>
      <dsp:spPr>
        <a:xfrm>
          <a:off x="0" y="1817244"/>
          <a:ext cx="4956212" cy="235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360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000" u="none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开源</a:t>
          </a:r>
          <a:r>
            <a:rPr lang="zh-CN" altLang="en-US" sz="1000" u="none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代码：https://github.com/michaelwegner/CRP</a:t>
          </a:r>
          <a:endParaRPr lang="zh-CN" altLang="en-US" sz="1000" u="none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817244"/>
        <a:ext cx="4956212" cy="235462"/>
      </dsp:txXfrm>
    </dsp:sp>
    <dsp:sp modelId="{26A4A9D1-5314-4F5C-B95B-5B6DC7401F9D}">
      <dsp:nvSpPr>
        <dsp:cNvPr id="0" name=""/>
        <dsp:cNvSpPr/>
      </dsp:nvSpPr>
      <dsp:spPr>
        <a:xfrm>
          <a:off x="0" y="2052707"/>
          <a:ext cx="4956212" cy="407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路线查询算法</a:t>
          </a:r>
          <a:endParaRPr lang="zh-CN" alt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08" y="2072615"/>
        <a:ext cx="4916396" cy="368002"/>
      </dsp:txXfrm>
    </dsp:sp>
    <dsp:sp modelId="{468F9F36-9B73-4BF0-9669-0F2BD8AE0B3D}">
      <dsp:nvSpPr>
        <dsp:cNvPr id="0" name=""/>
        <dsp:cNvSpPr/>
      </dsp:nvSpPr>
      <dsp:spPr>
        <a:xfrm>
          <a:off x="0" y="2460525"/>
          <a:ext cx="4956212" cy="235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360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000" u="none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开源</a:t>
          </a:r>
          <a:r>
            <a:rPr lang="zh-CN" altLang="en-US" sz="1000" u="none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代码：https://github.com/michaelwegner/CRP</a:t>
          </a:r>
          <a:endParaRPr lang="zh-CN" altLang="en-US" sz="1000" u="none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460525"/>
        <a:ext cx="4956212" cy="235462"/>
      </dsp:txXfrm>
    </dsp:sp>
    <dsp:sp modelId="{915B3937-6124-405C-9786-CF55DB76E525}">
      <dsp:nvSpPr>
        <dsp:cNvPr id="0" name=""/>
        <dsp:cNvSpPr/>
      </dsp:nvSpPr>
      <dsp:spPr>
        <a:xfrm>
          <a:off x="0" y="2695987"/>
          <a:ext cx="4956212" cy="407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路线可视化工具</a:t>
          </a:r>
          <a:endParaRPr lang="zh-CN" alt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08" y="2715895"/>
        <a:ext cx="4916396" cy="368002"/>
      </dsp:txXfrm>
    </dsp:sp>
    <dsp:sp modelId="{8D909B1D-2292-4B6A-A2B3-939084F3779B}">
      <dsp:nvSpPr>
        <dsp:cNvPr id="0" name=""/>
        <dsp:cNvSpPr/>
      </dsp:nvSpPr>
      <dsp:spPr>
        <a:xfrm>
          <a:off x="0" y="3103806"/>
          <a:ext cx="4956212" cy="235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360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现有导航引擎的</a:t>
          </a:r>
          <a:r>
            <a:rPr lang="en-US" altLang="zh-CN" sz="100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QITE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工具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03806"/>
        <a:ext cx="4956212" cy="2354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AC621-BD98-44CA-8238-A5A64DB139FF}">
      <dsp:nvSpPr>
        <dsp:cNvPr id="0" name=""/>
        <dsp:cNvSpPr/>
      </dsp:nvSpPr>
      <dsp:spPr>
        <a:xfrm>
          <a:off x="6708" y="0"/>
          <a:ext cx="2005113" cy="432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输入</a:t>
          </a:r>
          <a:endParaRPr lang="zh-CN" altLang="en-US" sz="1800" kern="1200" dirty="0"/>
        </a:p>
      </dsp:txBody>
      <dsp:txXfrm>
        <a:off x="19362" y="12654"/>
        <a:ext cx="1979805" cy="406740"/>
      </dsp:txXfrm>
    </dsp:sp>
    <dsp:sp modelId="{E66CCF11-F8F2-4A54-B7A8-E65A926C1A2B}">
      <dsp:nvSpPr>
        <dsp:cNvPr id="0" name=""/>
        <dsp:cNvSpPr/>
      </dsp:nvSpPr>
      <dsp:spPr>
        <a:xfrm>
          <a:off x="2212333" y="0"/>
          <a:ext cx="425084" cy="432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2212333" y="86410"/>
        <a:ext cx="297559" cy="259228"/>
      </dsp:txXfrm>
    </dsp:sp>
    <dsp:sp modelId="{9FDAEAED-7E60-4EF0-9D46-DAEB1AE96719}">
      <dsp:nvSpPr>
        <dsp:cNvPr id="0" name=""/>
        <dsp:cNvSpPr/>
      </dsp:nvSpPr>
      <dsp:spPr>
        <a:xfrm>
          <a:off x="2813867" y="0"/>
          <a:ext cx="2005113" cy="432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处理</a:t>
          </a:r>
          <a:endParaRPr lang="zh-CN" altLang="en-US" sz="1800" kern="1200" dirty="0"/>
        </a:p>
      </dsp:txBody>
      <dsp:txXfrm>
        <a:off x="2826521" y="12654"/>
        <a:ext cx="1979805" cy="406740"/>
      </dsp:txXfrm>
    </dsp:sp>
    <dsp:sp modelId="{40637F55-BD35-40D9-A309-DA3C6D1E7BC9}">
      <dsp:nvSpPr>
        <dsp:cNvPr id="0" name=""/>
        <dsp:cNvSpPr/>
      </dsp:nvSpPr>
      <dsp:spPr>
        <a:xfrm>
          <a:off x="5019492" y="0"/>
          <a:ext cx="425084" cy="432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/>
        </a:p>
      </dsp:txBody>
      <dsp:txXfrm>
        <a:off x="5019492" y="86410"/>
        <a:ext cx="297559" cy="259228"/>
      </dsp:txXfrm>
    </dsp:sp>
    <dsp:sp modelId="{AF3D6881-1BF4-4403-909D-ABF715B77CDD}">
      <dsp:nvSpPr>
        <dsp:cNvPr id="0" name=""/>
        <dsp:cNvSpPr/>
      </dsp:nvSpPr>
      <dsp:spPr>
        <a:xfrm>
          <a:off x="5621026" y="0"/>
          <a:ext cx="2005113" cy="432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输出</a:t>
          </a:r>
          <a:endParaRPr lang="zh-CN" altLang="en-US" sz="1800" kern="1200" dirty="0"/>
        </a:p>
      </dsp:txBody>
      <dsp:txXfrm>
        <a:off x="5633680" y="12654"/>
        <a:ext cx="1979805" cy="4067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5A92E-8D3A-4787-8121-D229F8D8BF4A}">
      <dsp:nvSpPr>
        <dsp:cNvPr id="0" name=""/>
        <dsp:cNvSpPr/>
      </dsp:nvSpPr>
      <dsp:spPr>
        <a:xfrm>
          <a:off x="2438399" y="362"/>
          <a:ext cx="3657600" cy="14130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nkvd_tpo.csv【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路网拓扑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】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punch.csv【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多层图划分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】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38399" y="176992"/>
        <a:ext cx="3127711" cy="1059777"/>
      </dsp:txXfrm>
    </dsp:sp>
    <dsp:sp modelId="{6BF50F2E-61AF-42D4-B61D-54CFF89DA55C}">
      <dsp:nvSpPr>
        <dsp:cNvPr id="0" name=""/>
        <dsp:cNvSpPr/>
      </dsp:nvSpPr>
      <dsp:spPr>
        <a:xfrm>
          <a:off x="0" y="362"/>
          <a:ext cx="2438400" cy="1413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2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个输入文件</a:t>
          </a:r>
          <a:endParaRPr lang="zh-CN" altLang="en-US" sz="2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979" y="69341"/>
        <a:ext cx="2300442" cy="1275079"/>
      </dsp:txXfrm>
    </dsp:sp>
    <dsp:sp modelId="{ACD04B15-E168-4A18-BBD0-8539E82405AB}">
      <dsp:nvSpPr>
        <dsp:cNvPr id="0" name=""/>
        <dsp:cNvSpPr/>
      </dsp:nvSpPr>
      <dsp:spPr>
        <a:xfrm>
          <a:off x="2438400" y="1554703"/>
          <a:ext cx="3657600" cy="141303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graph.crp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【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图结构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】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overlay.crp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【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覆盖图结构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】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5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metrics.crp【shortcut</a:t>
          </a:r>
          <a:r>
            <a:rPr lang="zh-CN" altLang="en-US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权值</a:t>
          </a:r>
          <a:r>
            <a:rPr lang="en-US" altLang="zh-CN" sz="15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】</a:t>
          </a:r>
          <a:endParaRPr lang="zh-CN" alt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38400" y="1731333"/>
        <a:ext cx="3127711" cy="1059777"/>
      </dsp:txXfrm>
    </dsp:sp>
    <dsp:sp modelId="{95FD10CC-4979-4AA6-8E34-D77E70B58B27}">
      <dsp:nvSpPr>
        <dsp:cNvPr id="0" name=""/>
        <dsp:cNvSpPr/>
      </dsp:nvSpPr>
      <dsp:spPr>
        <a:xfrm>
          <a:off x="0" y="1554703"/>
          <a:ext cx="2438400" cy="14130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29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个输出文件</a:t>
          </a:r>
          <a:endParaRPr lang="zh-CN" altLang="en-US" sz="2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8979" y="1623682"/>
        <a:ext cx="2300442" cy="12750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ABD7C-E07B-4686-92BA-C64DC7498A42}">
      <dsp:nvSpPr>
        <dsp:cNvPr id="0" name=""/>
        <dsp:cNvSpPr/>
      </dsp:nvSpPr>
      <dsp:spPr>
        <a:xfrm>
          <a:off x="0" y="88996"/>
          <a:ext cx="2232248" cy="402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转向代价</a:t>
          </a:r>
          <a:endParaRPr lang="zh-CN" altLang="en-US" sz="1600" kern="1200" dirty="0"/>
        </a:p>
      </dsp:txBody>
      <dsp:txXfrm>
        <a:off x="19647" y="108643"/>
        <a:ext cx="2192954" cy="363186"/>
      </dsp:txXfrm>
    </dsp:sp>
    <dsp:sp modelId="{5EB4807C-C17B-478A-9081-FC45A5DAC902}">
      <dsp:nvSpPr>
        <dsp:cNvPr id="0" name=""/>
        <dsp:cNvSpPr/>
      </dsp:nvSpPr>
      <dsp:spPr>
        <a:xfrm>
          <a:off x="0" y="491476"/>
          <a:ext cx="2232248" cy="579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7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/>
            <a:t>建立每个</a:t>
          </a:r>
          <a:r>
            <a:rPr lang="en-US" altLang="zh-CN" sz="1200" kern="1200" dirty="0" smtClean="0"/>
            <a:t>node</a:t>
          </a:r>
          <a:r>
            <a:rPr lang="zh-CN" altLang="en-US" sz="1200" kern="1200" dirty="0" smtClean="0"/>
            <a:t>的入边</a:t>
          </a:r>
          <a:r>
            <a:rPr lang="en-US" altLang="zh-CN" sz="1200" kern="1200" dirty="0" smtClean="0"/>
            <a:t>-&gt;</a:t>
          </a:r>
          <a:r>
            <a:rPr lang="zh-CN" altLang="en-US" sz="1200" kern="1200" dirty="0" smtClean="0"/>
            <a:t>出边之间的</a:t>
          </a:r>
          <a:r>
            <a:rPr lang="zh-CN" altLang="en-US" sz="1200" b="1" kern="1200" dirty="0" smtClean="0">
              <a:solidFill>
                <a:srgbClr val="C00000"/>
              </a:solidFill>
            </a:rPr>
            <a:t>转向表</a:t>
          </a:r>
          <a:r>
            <a:rPr lang="zh-CN" altLang="en-US" sz="1200" kern="1200" dirty="0" smtClean="0"/>
            <a:t>，通过转向代价来表达禁行</a:t>
          </a:r>
          <a:endParaRPr lang="zh-CN" altLang="en-US" sz="1200" kern="1200" dirty="0"/>
        </a:p>
      </dsp:txBody>
      <dsp:txXfrm>
        <a:off x="0" y="491476"/>
        <a:ext cx="2232248" cy="579600"/>
      </dsp:txXfrm>
    </dsp:sp>
    <dsp:sp modelId="{5585C8B1-77FA-4165-BBC8-5A390C5A48B3}">
      <dsp:nvSpPr>
        <dsp:cNvPr id="0" name=""/>
        <dsp:cNvSpPr/>
      </dsp:nvSpPr>
      <dsp:spPr>
        <a:xfrm>
          <a:off x="0" y="1071076"/>
          <a:ext cx="2232248" cy="402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双向拓扑</a:t>
          </a:r>
          <a:endParaRPr lang="zh-CN" altLang="en-US" sz="1600" kern="1200" dirty="0"/>
        </a:p>
      </dsp:txBody>
      <dsp:txXfrm>
        <a:off x="19647" y="1090723"/>
        <a:ext cx="2192954" cy="363186"/>
      </dsp:txXfrm>
    </dsp:sp>
    <dsp:sp modelId="{4499C793-896B-410C-85A6-CD85B3B328EF}">
      <dsp:nvSpPr>
        <dsp:cNvPr id="0" name=""/>
        <dsp:cNvSpPr/>
      </dsp:nvSpPr>
      <dsp:spPr>
        <a:xfrm>
          <a:off x="0" y="1473556"/>
          <a:ext cx="2232248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7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200" kern="1200" dirty="0" smtClean="0"/>
            <a:t>建立每个</a:t>
          </a:r>
          <a:r>
            <a:rPr lang="en-US" altLang="zh-CN" sz="1200" kern="1200" dirty="0" smtClean="0"/>
            <a:t>node</a:t>
          </a:r>
          <a:r>
            <a:rPr lang="zh-CN" altLang="en-US" sz="1200" kern="1200" dirty="0" smtClean="0"/>
            <a:t>的出边和入边</a:t>
          </a:r>
          <a:r>
            <a:rPr lang="zh-CN" altLang="en-US" sz="1200" b="1" kern="1200" dirty="0" smtClean="0">
              <a:solidFill>
                <a:srgbClr val="C00000"/>
              </a:solidFill>
            </a:rPr>
            <a:t>邻接数组</a:t>
          </a:r>
          <a:r>
            <a:rPr lang="zh-CN" altLang="en-US" sz="1200" kern="1200" dirty="0" smtClean="0"/>
            <a:t>来支持双向搜索</a:t>
          </a:r>
          <a:endParaRPr lang="zh-CN" altLang="en-US" sz="1200" kern="1200" dirty="0"/>
        </a:p>
      </dsp:txBody>
      <dsp:txXfrm>
        <a:off x="0" y="1473556"/>
        <a:ext cx="2232248" cy="3974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ABD7C-E07B-4686-92BA-C64DC7498A42}">
      <dsp:nvSpPr>
        <dsp:cNvPr id="0" name=""/>
        <dsp:cNvSpPr/>
      </dsp:nvSpPr>
      <dsp:spPr>
        <a:xfrm>
          <a:off x="0" y="70239"/>
          <a:ext cx="3240360" cy="3270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拓扑结构</a:t>
          </a:r>
          <a:endParaRPr lang="zh-CN" altLang="en-US" sz="1300" kern="1200" dirty="0"/>
        </a:p>
      </dsp:txBody>
      <dsp:txXfrm>
        <a:off x="15964" y="86203"/>
        <a:ext cx="3208432" cy="295087"/>
      </dsp:txXfrm>
    </dsp:sp>
    <dsp:sp modelId="{5EB4807C-C17B-478A-9081-FC45A5DAC902}">
      <dsp:nvSpPr>
        <dsp:cNvPr id="0" name=""/>
        <dsp:cNvSpPr/>
      </dsp:nvSpPr>
      <dsp:spPr>
        <a:xfrm>
          <a:off x="0" y="397254"/>
          <a:ext cx="3240360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81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000" kern="1200" dirty="0" smtClean="0"/>
            <a:t>每个</a:t>
          </a:r>
          <a:r>
            <a:rPr lang="en-US" altLang="zh-CN" sz="1000" kern="1200" dirty="0" smtClean="0"/>
            <a:t>cell</a:t>
          </a:r>
          <a:r>
            <a:rPr lang="zh-CN" altLang="en-US" sz="1000" kern="1200" dirty="0" smtClean="0"/>
            <a:t>由只能进的</a:t>
          </a:r>
          <a:r>
            <a:rPr lang="en-US" altLang="zh-CN" sz="1000" kern="1200" dirty="0" smtClean="0"/>
            <a:t>overlay</a:t>
          </a:r>
          <a:r>
            <a:rPr lang="zh-CN" altLang="en-US" sz="1000" kern="1200" dirty="0" smtClean="0"/>
            <a:t>节点和只能出的</a:t>
          </a:r>
          <a:r>
            <a:rPr lang="en-US" altLang="zh-CN" sz="1000" kern="1200" dirty="0" smtClean="0"/>
            <a:t>overlay</a:t>
          </a:r>
          <a:r>
            <a:rPr lang="zh-CN" altLang="en-US" sz="1000" kern="1200" dirty="0" smtClean="0"/>
            <a:t>节点组成一个完全</a:t>
          </a:r>
          <a:r>
            <a:rPr lang="zh-CN" altLang="en-US" sz="1000" b="1" kern="1200" dirty="0" smtClean="0">
              <a:solidFill>
                <a:srgbClr val="C00000"/>
              </a:solidFill>
            </a:rPr>
            <a:t>二分图</a:t>
          </a:r>
          <a:r>
            <a:rPr lang="zh-CN" altLang="en-US" sz="1000" kern="1200" dirty="0" smtClean="0"/>
            <a:t>，即对于</a:t>
          </a:r>
          <a:r>
            <a:rPr lang="en-US" altLang="zh-CN" sz="1000" kern="1200" dirty="0" smtClean="0"/>
            <a:t>cell</a:t>
          </a:r>
          <a:r>
            <a:rPr lang="zh-CN" altLang="en-US" sz="1000" kern="1200" dirty="0" smtClean="0"/>
            <a:t>的边界</a:t>
          </a:r>
          <a:r>
            <a:rPr lang="en-US" altLang="zh-CN" sz="1000" kern="1200" dirty="0" smtClean="0"/>
            <a:t>node</a:t>
          </a:r>
          <a:r>
            <a:rPr lang="zh-CN" altLang="en-US" sz="1000" kern="1200" dirty="0" smtClean="0"/>
            <a:t>，每条入边和出边都会创建一个</a:t>
          </a:r>
          <a:r>
            <a:rPr lang="en-US" altLang="zh-CN" sz="1000" kern="1200" dirty="0" smtClean="0"/>
            <a:t>overlay</a:t>
          </a:r>
          <a:r>
            <a:rPr lang="zh-CN" altLang="en-US" sz="1000" kern="1200" dirty="0" smtClean="0"/>
            <a:t>节点</a:t>
          </a:r>
          <a:endParaRPr lang="zh-CN" altLang="en-US" sz="1000" kern="1200" dirty="0"/>
        </a:p>
      </dsp:txBody>
      <dsp:txXfrm>
        <a:off x="0" y="397254"/>
        <a:ext cx="3240360" cy="484380"/>
      </dsp:txXfrm>
    </dsp:sp>
    <dsp:sp modelId="{5585C8B1-77FA-4165-BBC8-5A390C5A48B3}">
      <dsp:nvSpPr>
        <dsp:cNvPr id="0" name=""/>
        <dsp:cNvSpPr/>
      </dsp:nvSpPr>
      <dsp:spPr>
        <a:xfrm>
          <a:off x="0" y="881635"/>
          <a:ext cx="3240360" cy="3270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转向代价</a:t>
          </a:r>
          <a:endParaRPr lang="zh-CN" altLang="en-US" sz="1300" kern="1200" dirty="0"/>
        </a:p>
      </dsp:txBody>
      <dsp:txXfrm>
        <a:off x="15964" y="897599"/>
        <a:ext cx="3208432" cy="295087"/>
      </dsp:txXfrm>
    </dsp:sp>
    <dsp:sp modelId="{4499C793-896B-410C-85A6-CD85B3B328EF}">
      <dsp:nvSpPr>
        <dsp:cNvPr id="0" name=""/>
        <dsp:cNvSpPr/>
      </dsp:nvSpPr>
      <dsp:spPr>
        <a:xfrm>
          <a:off x="0" y="1208650"/>
          <a:ext cx="3240360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81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zh-CN" sz="1000" kern="1200" dirty="0" smtClean="0"/>
            <a:t>Shortcut</a:t>
          </a:r>
          <a:r>
            <a:rPr lang="zh-CN" altLang="en-US" sz="1000" kern="1200" dirty="0" smtClean="0"/>
            <a:t>的权值已经包含转向代价</a:t>
          </a:r>
          <a:endParaRPr lang="zh-CN" altLang="en-US" sz="1000" kern="1200" dirty="0"/>
        </a:p>
      </dsp:txBody>
      <dsp:txXfrm>
        <a:off x="0" y="1208650"/>
        <a:ext cx="3240360" cy="2152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A7ED7-74C2-41BC-93EA-51D4CBAC9ACF}">
      <dsp:nvSpPr>
        <dsp:cNvPr id="0" name=""/>
        <dsp:cNvSpPr/>
      </dsp:nvSpPr>
      <dsp:spPr>
        <a:xfrm>
          <a:off x="0" y="122865"/>
          <a:ext cx="4956212" cy="407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路网数据</a:t>
          </a:r>
          <a:endParaRPr lang="zh-CN" alt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08" y="142773"/>
        <a:ext cx="4916396" cy="368002"/>
      </dsp:txXfrm>
    </dsp:sp>
    <dsp:sp modelId="{27F9B3BF-14B4-4AD7-B139-E09D561AF97C}">
      <dsp:nvSpPr>
        <dsp:cNvPr id="0" name=""/>
        <dsp:cNvSpPr/>
      </dsp:nvSpPr>
      <dsp:spPr>
        <a:xfrm>
          <a:off x="0" y="530683"/>
          <a:ext cx="4956212" cy="235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360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现有导航引擎的自定义</a:t>
          </a: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NKVD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数据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30683"/>
        <a:ext cx="4956212" cy="235462"/>
      </dsp:txXfrm>
    </dsp:sp>
    <dsp:sp modelId="{0338FBE4-568C-4DF2-829A-A547B03C1C57}">
      <dsp:nvSpPr>
        <dsp:cNvPr id="0" name=""/>
        <dsp:cNvSpPr/>
      </dsp:nvSpPr>
      <dsp:spPr>
        <a:xfrm>
          <a:off x="0" y="766146"/>
          <a:ext cx="4956212" cy="407818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图分割工具</a:t>
          </a:r>
          <a:endParaRPr lang="zh-CN" alt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08" y="786054"/>
        <a:ext cx="4916396" cy="368002"/>
      </dsp:txXfrm>
    </dsp:sp>
    <dsp:sp modelId="{4E289E13-A365-4454-A24A-6372B1F95358}">
      <dsp:nvSpPr>
        <dsp:cNvPr id="0" name=""/>
        <dsp:cNvSpPr/>
      </dsp:nvSpPr>
      <dsp:spPr>
        <a:xfrm>
          <a:off x="0" y="1173964"/>
          <a:ext cx="4956212" cy="235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360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000" b="0" kern="1200" cap="none" spc="0" dirty="0" smtClean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开源代码：</a:t>
          </a:r>
          <a:r>
            <a:rPr lang="en-US" altLang="en-US" sz="1000" b="0" kern="1200" cap="none" spc="0" dirty="0" smtClean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rPr>
            <a:t>https://github.com/Project-OSRM/osrm-backend</a:t>
          </a:r>
          <a:endParaRPr lang="zh-CN" altLang="en-US" sz="1000" b="0" kern="1200" cap="none" spc="0" dirty="0">
            <a:ln w="0"/>
            <a:solidFill>
              <a:srgbClr val="C00000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173964"/>
        <a:ext cx="4956212" cy="235462"/>
      </dsp:txXfrm>
    </dsp:sp>
    <dsp:sp modelId="{351BD0FE-B99E-4492-9DA3-C992AC5AF61E}">
      <dsp:nvSpPr>
        <dsp:cNvPr id="0" name=""/>
        <dsp:cNvSpPr/>
      </dsp:nvSpPr>
      <dsp:spPr>
        <a:xfrm>
          <a:off x="0" y="1409426"/>
          <a:ext cx="4956212" cy="407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覆盖图构建工具</a:t>
          </a:r>
          <a:endParaRPr lang="zh-CN" alt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08" y="1429334"/>
        <a:ext cx="4916396" cy="368002"/>
      </dsp:txXfrm>
    </dsp:sp>
    <dsp:sp modelId="{5307184E-DDA3-4F08-8FC7-28862C55402C}">
      <dsp:nvSpPr>
        <dsp:cNvPr id="0" name=""/>
        <dsp:cNvSpPr/>
      </dsp:nvSpPr>
      <dsp:spPr>
        <a:xfrm>
          <a:off x="0" y="1817244"/>
          <a:ext cx="4956212" cy="235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360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000" u="none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开源代码：https://github.com/michaelwegner/CRP</a:t>
          </a:r>
          <a:endParaRPr lang="zh-CN" altLang="en-US" sz="1000" u="none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817244"/>
        <a:ext cx="4956212" cy="235462"/>
      </dsp:txXfrm>
    </dsp:sp>
    <dsp:sp modelId="{26A4A9D1-5314-4F5C-B95B-5B6DC7401F9D}">
      <dsp:nvSpPr>
        <dsp:cNvPr id="0" name=""/>
        <dsp:cNvSpPr/>
      </dsp:nvSpPr>
      <dsp:spPr>
        <a:xfrm>
          <a:off x="0" y="2052707"/>
          <a:ext cx="4956212" cy="407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路线查询算法</a:t>
          </a:r>
          <a:endParaRPr lang="zh-CN" alt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08" y="2072615"/>
        <a:ext cx="4916396" cy="368002"/>
      </dsp:txXfrm>
    </dsp:sp>
    <dsp:sp modelId="{468F9F36-9B73-4BF0-9669-0F2BD8AE0B3D}">
      <dsp:nvSpPr>
        <dsp:cNvPr id="0" name=""/>
        <dsp:cNvSpPr/>
      </dsp:nvSpPr>
      <dsp:spPr>
        <a:xfrm>
          <a:off x="0" y="2460525"/>
          <a:ext cx="4956212" cy="235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360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000" u="none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开源代码：https://github.com/michaelwegner/CRP</a:t>
          </a:r>
          <a:endParaRPr lang="zh-CN" altLang="en-US" sz="1000" u="none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460525"/>
        <a:ext cx="4956212" cy="235462"/>
      </dsp:txXfrm>
    </dsp:sp>
    <dsp:sp modelId="{915B3937-6124-405C-9786-CF55DB76E525}">
      <dsp:nvSpPr>
        <dsp:cNvPr id="0" name=""/>
        <dsp:cNvSpPr/>
      </dsp:nvSpPr>
      <dsp:spPr>
        <a:xfrm>
          <a:off x="0" y="2695987"/>
          <a:ext cx="4956212" cy="4078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路线可视化工具</a:t>
          </a:r>
          <a:endParaRPr lang="zh-CN" altLang="en-US" sz="13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908" y="2715895"/>
        <a:ext cx="4916396" cy="368002"/>
      </dsp:txXfrm>
    </dsp:sp>
    <dsp:sp modelId="{8D909B1D-2292-4B6A-A2B3-939084F3779B}">
      <dsp:nvSpPr>
        <dsp:cNvPr id="0" name=""/>
        <dsp:cNvSpPr/>
      </dsp:nvSpPr>
      <dsp:spPr>
        <a:xfrm>
          <a:off x="0" y="3103806"/>
          <a:ext cx="4956212" cy="235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360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现有导航引擎的</a:t>
          </a: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QITE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工具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03806"/>
        <a:ext cx="4956212" cy="2354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EE9E1-5F2D-48E2-823F-C7561BDA4881}">
      <dsp:nvSpPr>
        <dsp:cNvPr id="0" name=""/>
        <dsp:cNvSpPr/>
      </dsp:nvSpPr>
      <dsp:spPr>
        <a:xfrm>
          <a:off x="0" y="0"/>
          <a:ext cx="36724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067FF6-8FE6-4A2E-BE18-6B1EABB05C8B}">
      <dsp:nvSpPr>
        <dsp:cNvPr id="0" name=""/>
        <dsp:cNvSpPr/>
      </dsp:nvSpPr>
      <dsp:spPr>
        <a:xfrm>
          <a:off x="0" y="0"/>
          <a:ext cx="734481" cy="3816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0"/>
        <a:ext cx="734481" cy="3816424"/>
      </dsp:txXfrm>
    </dsp:sp>
    <dsp:sp modelId="{6A4F2C4A-71FF-4B31-99F5-7E5360096AE4}">
      <dsp:nvSpPr>
        <dsp:cNvPr id="0" name=""/>
        <dsp:cNvSpPr/>
      </dsp:nvSpPr>
      <dsp:spPr>
        <a:xfrm>
          <a:off x="789567" y="78732"/>
          <a:ext cx="2882840" cy="2005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技术问题</a:t>
          </a:r>
          <a:endParaRPr lang="en-US" altLang="zh-CN" sz="1400" kern="1200" dirty="0" smtClean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原有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PUNCH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工具未开发完整，内存消耗严重，预计全国数据需要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100G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以上，无法实现全国图切分，短时间很难完成</a:t>
          </a: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PUNCH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代码优化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9567" y="78732"/>
        <a:ext cx="2882840" cy="2005266"/>
      </dsp:txXfrm>
    </dsp:sp>
    <dsp:sp modelId="{492BB8CF-E56F-43B3-A211-53A47FEBDFC7}">
      <dsp:nvSpPr>
        <dsp:cNvPr id="0" name=""/>
        <dsp:cNvSpPr/>
      </dsp:nvSpPr>
      <dsp:spPr>
        <a:xfrm>
          <a:off x="734481" y="2083998"/>
          <a:ext cx="29379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0D1FFBB-C08B-4AC8-96AE-8F6F324D9E7A}">
      <dsp:nvSpPr>
        <dsp:cNvPr id="0" name=""/>
        <dsp:cNvSpPr/>
      </dsp:nvSpPr>
      <dsp:spPr>
        <a:xfrm>
          <a:off x="789567" y="2162731"/>
          <a:ext cx="2882840" cy="1574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资源问题</a:t>
          </a:r>
          <a:endParaRPr lang="en-US" altLang="zh-CN" sz="1400" kern="1200" dirty="0" smtClean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无大内存机器支持，无法完成全国数据的预处理和效果展示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9567" y="2162731"/>
        <a:ext cx="2882840" cy="1574647"/>
      </dsp:txXfrm>
    </dsp:sp>
    <dsp:sp modelId="{4651337E-259B-4D02-92D8-15B01FD322BB}">
      <dsp:nvSpPr>
        <dsp:cNvPr id="0" name=""/>
        <dsp:cNvSpPr/>
      </dsp:nvSpPr>
      <dsp:spPr>
        <a:xfrm>
          <a:off x="734481" y="3737378"/>
          <a:ext cx="293792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30966-6FB8-4EF0-BEF0-FB009C79E499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3A29-2664-4AE7-BA19-F4B415A77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3A29-2664-4AE7-BA19-F4B415A77E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36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3A29-2664-4AE7-BA19-F4B415A77E4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3A29-2664-4AE7-BA19-F4B415A77E4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6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_Backup\ZhangJL\Desktop\VI\PPT\微信图片_2018041614431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" y="1"/>
            <a:ext cx="9145397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07704" y="2083122"/>
            <a:ext cx="6912768" cy="848668"/>
          </a:xfrm>
        </p:spPr>
        <p:txBody>
          <a:bodyPr>
            <a:normAutofit/>
          </a:bodyPr>
          <a:lstStyle>
            <a:lvl1pPr algn="r"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202682"/>
            <a:ext cx="6400800" cy="521196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554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_Backup\ZhangJL\Desktop\VI\PPT\微信图片_20180607095918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267744" y="2211710"/>
            <a:ext cx="6624736" cy="857250"/>
          </a:xfrm>
        </p:spPr>
        <p:txBody>
          <a:bodyPr>
            <a:normAutofit/>
          </a:bodyPr>
          <a:lstStyle>
            <a:lvl1pPr algn="l">
              <a:defRPr sz="32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432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_Backup\ZhangJL\Desktop\VI\PPT\微信图片_20180515151801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  <a:lvl2pPr>
              <a:defRPr sz="140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100">
                <a:latin typeface="微软雅黑" pitchFamily="34" charset="-122"/>
                <a:ea typeface="微软雅黑" pitchFamily="34" charset="-122"/>
              </a:defRPr>
            </a:lvl4pPr>
            <a:lvl5pPr>
              <a:defRPr sz="11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325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_Backup\ZhangJL\Desktop\VI\PPT\微信图片_2018060710004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206375"/>
            <a:ext cx="7344816" cy="565175"/>
          </a:xfrm>
        </p:spPr>
        <p:txBody>
          <a:bodyPr>
            <a:normAutofit/>
          </a:bodyPr>
          <a:lstStyle>
            <a:lvl1pPr algn="l"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600">
                <a:latin typeface="微软雅黑" pitchFamily="34" charset="-122"/>
                <a:ea typeface="微软雅黑" pitchFamily="34" charset="-122"/>
              </a:defRPr>
            </a:lvl1pPr>
            <a:lvl2pPr>
              <a:defRPr sz="1400">
                <a:latin typeface="微软雅黑" pitchFamily="34" charset="-122"/>
                <a:ea typeface="微软雅黑" pitchFamily="34" charset="-122"/>
              </a:defRPr>
            </a:lvl2pPr>
            <a:lvl3pPr>
              <a:defRPr sz="1200">
                <a:latin typeface="微软雅黑" pitchFamily="34" charset="-122"/>
                <a:ea typeface="微软雅黑" pitchFamily="34" charset="-122"/>
              </a:defRPr>
            </a:lvl3pPr>
            <a:lvl4pPr>
              <a:defRPr sz="1100">
                <a:latin typeface="微软雅黑" pitchFamily="34" charset="-122"/>
                <a:ea typeface="微软雅黑" pitchFamily="34" charset="-122"/>
              </a:defRPr>
            </a:lvl4pPr>
            <a:lvl5pPr>
              <a:defRPr sz="11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28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_Backup\ZhangJL\Desktop\VI\PPT\微信图片_20180515151806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" y="0"/>
            <a:ext cx="91454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95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9A3C-5900-4318-B901-EF70ECE88076}" type="datetimeFigureOut">
              <a:rPr lang="zh-CN" altLang="en-US" smtClean="0"/>
              <a:t>2021/10/14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BFAEE-8348-4BDD-B330-88C0A9EEBD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5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2" r:id="rId3"/>
    <p:sldLayoutId id="2147483667" r:id="rId4"/>
    <p:sldLayoutId id="2147483666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CRP</a:t>
            </a:r>
            <a:r>
              <a:rPr lang="zh-CN" altLang="en-US" dirty="0" smtClean="0"/>
              <a:t>算法工程化设计方案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伍超 </a:t>
            </a:r>
            <a:r>
              <a:rPr lang="en-US" altLang="zh-CN" dirty="0" smtClean="0"/>
              <a:t>2021-10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5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Sprint1</a:t>
            </a:r>
            <a:r>
              <a:rPr lang="zh-CN" altLang="en-US" dirty="0" smtClean="0"/>
              <a:t>：数据结构之</a:t>
            </a:r>
            <a:r>
              <a:rPr lang="en-US" altLang="zh-CN" dirty="0" err="1" smtClean="0">
                <a:solidFill>
                  <a:srgbClr val="C00000"/>
                </a:solidFill>
              </a:rPr>
              <a:t>overlay.crp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1686" y="717142"/>
            <a:ext cx="15696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数据文件内容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95536" y="1995686"/>
            <a:ext cx="374441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OverlayVertex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originalVertex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neighborOverlayVertex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pv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cellNumber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originalEdge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entryExitPoint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zh-CN" altLang="en-US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zh-CN" altLang="en-US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Cell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numEntryPoints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</a:t>
            </a:r>
            <a:r>
              <a:rPr lang="en-US" altLang="zh-CN" sz="1200" dirty="0" err="1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p_C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numExitPoints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</a:t>
            </a:r>
            <a:r>
              <a:rPr lang="en-US" altLang="zh-CN" sz="1200" dirty="0" err="1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q_C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cellOffset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</a:t>
            </a:r>
            <a:r>
              <a:rPr lang="en-US" altLang="zh-CN" sz="1200" dirty="0" err="1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f_C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overlayIdOffset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</a:t>
            </a:r>
            <a:r>
              <a:rPr lang="en-US" altLang="zh-CN" sz="1200" dirty="0" err="1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f_C</a:t>
            </a:r>
            <a:r>
              <a:rPr lang="en-US" altLang="zh-CN" sz="12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~, maps entry/exit point of cell to overlay vertex.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388829" y="1181709"/>
            <a:ext cx="38951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OverlayVertex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overlayVertices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2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unordered_map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pv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Cell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&gt;&gt;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cellMapping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overlayIdMapping</a:t>
            </a:r>
            <a:r>
              <a:rPr lang="en-US" altLang="zh-CN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731" y="1275606"/>
            <a:ext cx="3096344" cy="19308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文本框 7"/>
          <p:cNvSpPr txBox="1"/>
          <p:nvPr/>
        </p:nvSpPr>
        <p:spPr>
          <a:xfrm>
            <a:off x="5652120" y="787090"/>
            <a:ext cx="201622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数据模型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560284884"/>
              </p:ext>
            </p:extLst>
          </p:nvPr>
        </p:nvGraphicFramePr>
        <p:xfrm>
          <a:off x="5227927" y="3366456"/>
          <a:ext cx="3240360" cy="1494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Sprint1</a:t>
            </a:r>
            <a:r>
              <a:rPr lang="zh-CN" altLang="en-US" dirty="0" smtClean="0"/>
              <a:t>：数据结构之</a:t>
            </a:r>
            <a:r>
              <a:rPr lang="en-US" altLang="zh-CN" dirty="0" err="1" smtClean="0">
                <a:solidFill>
                  <a:srgbClr val="C00000"/>
                </a:solidFill>
              </a:rPr>
              <a:t>metrics.crp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840771"/>
            <a:ext cx="6322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altLang="zh-CN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weight</a:t>
            </a:r>
            <a:r>
              <a:rPr lang="en-US" altLang="zh-CN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weights</a:t>
            </a:r>
            <a:r>
              <a:rPr lang="en-US" altLang="zh-CN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;//shortcut</a:t>
            </a:r>
            <a:r>
              <a:rPr lang="zh-CN" alt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的权值数组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536" y="1306964"/>
            <a:ext cx="15696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数据文件内容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5536" y="2745517"/>
            <a:ext cx="8175232" cy="646331"/>
          </a:xfrm>
          <a:prstGeom prst="rect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/>
              <a:t>说明：按层及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，顺序存储每个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numEntryPoints</a:t>
            </a:r>
            <a:r>
              <a:rPr lang="en-US" altLang="zh-CN" dirty="0" smtClean="0"/>
              <a:t>*</a:t>
            </a:r>
            <a:r>
              <a:rPr lang="en-US" altLang="zh-CN" dirty="0"/>
              <a:t> </a:t>
            </a:r>
            <a:r>
              <a:rPr lang="en-US" altLang="zh-CN" dirty="0" err="1" smtClean="0"/>
              <a:t>numExitPoints</a:t>
            </a:r>
            <a:r>
              <a:rPr lang="zh-CN" altLang="en-US" dirty="0" smtClean="0"/>
              <a:t>条记录，通过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cellOffset</a:t>
            </a:r>
            <a:r>
              <a:rPr lang="zh-CN" altLang="en-US" dirty="0" smtClean="0"/>
              <a:t>可以直接找到对应</a:t>
            </a:r>
            <a:r>
              <a:rPr lang="en-US" altLang="zh-CN" dirty="0" smtClean="0"/>
              <a:t>shortcut</a:t>
            </a:r>
            <a:r>
              <a:rPr lang="zh-CN" altLang="en-US" dirty="0" smtClean="0"/>
              <a:t>的权值数据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Sprint1</a:t>
            </a:r>
            <a:r>
              <a:rPr lang="zh-CN" altLang="en-US" dirty="0" smtClean="0"/>
              <a:t>：处理流程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331640" y="235357"/>
            <a:ext cx="391453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nkvd_tpo.csv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数据文件怎么生成的？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04012" y="968990"/>
            <a:ext cx="353577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nkvds_</a:t>
            </a:r>
            <a:r>
              <a:rPr lang="zh-CN" altLang="en-US" dirty="0" smtClean="0"/>
              <a:t>extractor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拓扑编译</a:t>
            </a:r>
            <a:r>
              <a:rPr lang="zh-CN" altLang="en-US" dirty="0" smtClean="0"/>
              <a:t>工具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2627784" y="1563638"/>
            <a:ext cx="2088232" cy="28803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NKVD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流程图: 过程 36"/>
          <p:cNvSpPr/>
          <p:nvPr/>
        </p:nvSpPr>
        <p:spPr>
          <a:xfrm>
            <a:off x="5076056" y="3114970"/>
            <a:ext cx="2880320" cy="1112964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、忽略步行道路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、形成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位节点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根据路段通行方向，设置有向拓扑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边数据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、如果正向可通行，则输出数据到文件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、如果反向可通行，则输出数据到文件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流程图: 决策 9"/>
          <p:cNvSpPr/>
          <p:nvPr/>
        </p:nvSpPr>
        <p:spPr>
          <a:xfrm>
            <a:off x="2051720" y="2274426"/>
            <a:ext cx="3240360" cy="58535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是否成功读取一条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Segment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肘形连接符 11"/>
          <p:cNvCxnSpPr>
            <a:stCxn id="10" idx="3"/>
            <a:endCxn id="37" idx="0"/>
          </p:cNvCxnSpPr>
          <p:nvPr/>
        </p:nvCxnSpPr>
        <p:spPr>
          <a:xfrm>
            <a:off x="5292080" y="2567104"/>
            <a:ext cx="1224136" cy="5478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10" idx="1"/>
            <a:endCxn id="14" idx="0"/>
          </p:cNvCxnSpPr>
          <p:nvPr/>
        </p:nvCxnSpPr>
        <p:spPr>
          <a:xfrm rot="10800000" flipV="1">
            <a:off x="1619672" y="2567104"/>
            <a:ext cx="432048" cy="10301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终止 13"/>
          <p:cNvSpPr/>
          <p:nvPr/>
        </p:nvSpPr>
        <p:spPr>
          <a:xfrm>
            <a:off x="1007604" y="3597282"/>
            <a:ext cx="1224136" cy="360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554633" y="29988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444208" y="264375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cxnSp>
        <p:nvCxnSpPr>
          <p:cNvPr id="22" name="直接箭头连接符 21"/>
          <p:cNvCxnSpPr>
            <a:stCxn id="5" idx="2"/>
            <a:endCxn id="9" idx="0"/>
          </p:cNvCxnSpPr>
          <p:nvPr/>
        </p:nvCxnSpPr>
        <p:spPr>
          <a:xfrm>
            <a:off x="3671900" y="1338322"/>
            <a:ext cx="0" cy="22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9" idx="2"/>
            <a:endCxn id="10" idx="0"/>
          </p:cNvCxnSpPr>
          <p:nvPr/>
        </p:nvCxnSpPr>
        <p:spPr>
          <a:xfrm>
            <a:off x="3671900" y="1851670"/>
            <a:ext cx="0" cy="422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肘形连接符 62"/>
          <p:cNvCxnSpPr>
            <a:stCxn id="37" idx="2"/>
            <a:endCxn id="10" idx="0"/>
          </p:cNvCxnSpPr>
          <p:nvPr/>
        </p:nvCxnSpPr>
        <p:spPr>
          <a:xfrm rot="5400000" flipH="1">
            <a:off x="4117304" y="1829022"/>
            <a:ext cx="1953508" cy="2844316"/>
          </a:xfrm>
          <a:prstGeom prst="bentConnector5">
            <a:avLst>
              <a:gd name="adj1" fmla="val -11702"/>
              <a:gd name="adj2" fmla="val -66304"/>
              <a:gd name="adj3" fmla="val 111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816567" y="4298456"/>
            <a:ext cx="1606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nkvd_tpo.csv</a:t>
            </a:r>
            <a:endParaRPr lang="zh-CN" altLang="en-US" dirty="0"/>
          </a:p>
        </p:txBody>
      </p:sp>
      <p:cxnSp>
        <p:nvCxnSpPr>
          <p:cNvPr id="84" name="直接箭头连接符 83"/>
          <p:cNvCxnSpPr>
            <a:stCxn id="14" idx="2"/>
            <a:endCxn id="57" idx="0"/>
          </p:cNvCxnSpPr>
          <p:nvPr/>
        </p:nvCxnSpPr>
        <p:spPr>
          <a:xfrm>
            <a:off x="1619672" y="3957322"/>
            <a:ext cx="0" cy="34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02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Sprint1</a:t>
            </a:r>
            <a:r>
              <a:rPr lang="zh-CN" altLang="en-US" dirty="0" smtClean="0"/>
              <a:t>：处理流程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331640" y="235357"/>
            <a:ext cx="358463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punch.csv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数据文件怎么生成的？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9672" y="987574"/>
            <a:ext cx="4195379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dirty="0" err="1" smtClean="0"/>
              <a:t>punch_partitioner【PUNCH</a:t>
            </a:r>
            <a:r>
              <a:rPr lang="zh-CN" altLang="en-US" dirty="0" smtClean="0"/>
              <a:t>图切分工具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2627784" y="1635646"/>
            <a:ext cx="208823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nkvd_tpo.csv  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拓扑加载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终止 13"/>
          <p:cNvSpPr/>
          <p:nvPr/>
        </p:nvSpPr>
        <p:spPr>
          <a:xfrm>
            <a:off x="3056819" y="4227934"/>
            <a:ext cx="1224136" cy="360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5" idx="2"/>
            <a:endCxn id="9" idx="0"/>
          </p:cNvCxnSpPr>
          <p:nvPr/>
        </p:nvCxnSpPr>
        <p:spPr>
          <a:xfrm>
            <a:off x="3668887" y="1356906"/>
            <a:ext cx="3013" cy="27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/>
          <p:cNvSpPr/>
          <p:nvPr/>
        </p:nvSpPr>
        <p:spPr>
          <a:xfrm>
            <a:off x="2624771" y="2263121"/>
            <a:ext cx="208823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Filtering  【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节点过滤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过程 16"/>
          <p:cNvSpPr/>
          <p:nvPr/>
        </p:nvSpPr>
        <p:spPr>
          <a:xfrm>
            <a:off x="2624771" y="2890596"/>
            <a:ext cx="208823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Assembly  【cell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组装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2624771" y="3507854"/>
            <a:ext cx="208823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Punch output  【cell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8" idx="2"/>
            <a:endCxn id="14" idx="0"/>
          </p:cNvCxnSpPr>
          <p:nvPr/>
        </p:nvCxnSpPr>
        <p:spPr>
          <a:xfrm>
            <a:off x="3668887" y="386789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6" idx="0"/>
          </p:cNvCxnSpPr>
          <p:nvPr/>
        </p:nvCxnSpPr>
        <p:spPr>
          <a:xfrm flipH="1">
            <a:off x="3668887" y="1995686"/>
            <a:ext cx="3013" cy="26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2"/>
            <a:endCxn id="17" idx="0"/>
          </p:cNvCxnSpPr>
          <p:nvPr/>
        </p:nvCxnSpPr>
        <p:spPr>
          <a:xfrm>
            <a:off x="3668887" y="2623161"/>
            <a:ext cx="0" cy="26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2"/>
            <a:endCxn id="18" idx="0"/>
          </p:cNvCxnSpPr>
          <p:nvPr/>
        </p:nvCxnSpPr>
        <p:spPr>
          <a:xfrm>
            <a:off x="3668887" y="3250636"/>
            <a:ext cx="0" cy="25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668887" y="4011910"/>
            <a:ext cx="1623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5292080" y="3795886"/>
            <a:ext cx="1276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punch.csv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1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Sprint1</a:t>
            </a:r>
            <a:r>
              <a:rPr lang="zh-CN" altLang="en-US" dirty="0" smtClean="0"/>
              <a:t>：处理流程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331640" y="235357"/>
            <a:ext cx="641945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graph.crp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overlay.crp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metrics.crp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数据文件怎么生成的？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2663" y="987574"/>
            <a:ext cx="40324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crp_test</a:t>
            </a:r>
            <a:r>
              <a:rPr lang="en-US" altLang="zh-CN" dirty="0"/>
              <a:t> </a:t>
            </a:r>
            <a:r>
              <a:rPr lang="en-US" altLang="zh-CN" dirty="0" smtClean="0"/>
              <a:t>【CRP</a:t>
            </a:r>
            <a:r>
              <a:rPr lang="zh-CN" altLang="en-US" dirty="0" smtClean="0"/>
              <a:t>数据编译工具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2627784" y="1635646"/>
            <a:ext cx="208823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nkvd_tpo.csv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punch.csv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终止 13"/>
          <p:cNvSpPr/>
          <p:nvPr/>
        </p:nvSpPr>
        <p:spPr>
          <a:xfrm>
            <a:off x="3056819" y="4227934"/>
            <a:ext cx="1224136" cy="360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5" idx="2"/>
            <a:endCxn id="9" idx="0"/>
          </p:cNvCxnSpPr>
          <p:nvPr/>
        </p:nvCxnSpPr>
        <p:spPr>
          <a:xfrm>
            <a:off x="3668887" y="1356906"/>
            <a:ext cx="3013" cy="27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/>
          <p:cNvSpPr/>
          <p:nvPr/>
        </p:nvSpPr>
        <p:spPr>
          <a:xfrm>
            <a:off x="2624771" y="2263121"/>
            <a:ext cx="208823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 Graph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过程 16"/>
          <p:cNvSpPr/>
          <p:nvPr/>
        </p:nvSpPr>
        <p:spPr>
          <a:xfrm>
            <a:off x="2624771" y="2890596"/>
            <a:ext cx="208823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Build Overlay Graph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2624771" y="3507854"/>
            <a:ext cx="208823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Computing weights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18" idx="2"/>
            <a:endCxn id="14" idx="0"/>
          </p:cNvCxnSpPr>
          <p:nvPr/>
        </p:nvCxnSpPr>
        <p:spPr>
          <a:xfrm>
            <a:off x="3668887" y="3867894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6" idx="0"/>
          </p:cNvCxnSpPr>
          <p:nvPr/>
        </p:nvCxnSpPr>
        <p:spPr>
          <a:xfrm flipH="1">
            <a:off x="3668887" y="1995686"/>
            <a:ext cx="3013" cy="26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2"/>
            <a:endCxn id="17" idx="0"/>
          </p:cNvCxnSpPr>
          <p:nvPr/>
        </p:nvCxnSpPr>
        <p:spPr>
          <a:xfrm>
            <a:off x="3668887" y="2623161"/>
            <a:ext cx="0" cy="26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2"/>
            <a:endCxn id="18" idx="0"/>
          </p:cNvCxnSpPr>
          <p:nvPr/>
        </p:nvCxnSpPr>
        <p:spPr>
          <a:xfrm>
            <a:off x="3668887" y="3250636"/>
            <a:ext cx="0" cy="25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3668887" y="3363838"/>
            <a:ext cx="1623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668887" y="4011910"/>
            <a:ext cx="1623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5220072" y="3827244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metrics.crp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21174" y="3138522"/>
            <a:ext cx="2735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graph.crp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overlay.crp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28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Sprint1</a:t>
            </a:r>
            <a:r>
              <a:rPr lang="zh-CN" altLang="en-US" dirty="0" smtClean="0"/>
              <a:t>：处理流程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331640" y="235357"/>
            <a:ext cx="340029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算法的查询测试？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2663" y="987574"/>
            <a:ext cx="4032448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crp_test</a:t>
            </a:r>
            <a:r>
              <a:rPr lang="en-US" altLang="zh-CN" dirty="0"/>
              <a:t> </a:t>
            </a:r>
            <a:r>
              <a:rPr lang="en-US" altLang="zh-CN" dirty="0" smtClean="0"/>
              <a:t>【CRP</a:t>
            </a:r>
            <a:r>
              <a:rPr lang="zh-CN" altLang="en-US" dirty="0" smtClean="0"/>
              <a:t>查询测试工具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2627784" y="1635646"/>
            <a:ext cx="208823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Reading graph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流程图: 终止 13"/>
          <p:cNvSpPr/>
          <p:nvPr/>
        </p:nvSpPr>
        <p:spPr>
          <a:xfrm>
            <a:off x="6696236" y="3939902"/>
            <a:ext cx="1224136" cy="36004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5" idx="2"/>
            <a:endCxn id="9" idx="0"/>
          </p:cNvCxnSpPr>
          <p:nvPr/>
        </p:nvCxnSpPr>
        <p:spPr>
          <a:xfrm>
            <a:off x="3668887" y="1356906"/>
            <a:ext cx="3013" cy="27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/>
          <p:cNvSpPr/>
          <p:nvPr/>
        </p:nvSpPr>
        <p:spPr>
          <a:xfrm>
            <a:off x="2624771" y="2263121"/>
            <a:ext cx="208823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Reading overlay graph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过程 16"/>
          <p:cNvSpPr/>
          <p:nvPr/>
        </p:nvSpPr>
        <p:spPr>
          <a:xfrm>
            <a:off x="2624771" y="2890596"/>
            <a:ext cx="208823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Reading metric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1907704" y="3507853"/>
            <a:ext cx="3600400" cy="54654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PathUnpacker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CRPQueryUni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CRPQuery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ParallelCRPQuery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等算法实例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>
            <a:stCxn id="36" idx="2"/>
            <a:endCxn id="14" idx="0"/>
          </p:cNvCxnSpPr>
          <p:nvPr/>
        </p:nvCxnSpPr>
        <p:spPr>
          <a:xfrm>
            <a:off x="7308304" y="3610676"/>
            <a:ext cx="0" cy="3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6" idx="0"/>
          </p:cNvCxnSpPr>
          <p:nvPr/>
        </p:nvCxnSpPr>
        <p:spPr>
          <a:xfrm flipH="1">
            <a:off x="3668887" y="1995686"/>
            <a:ext cx="3013" cy="26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2"/>
            <a:endCxn id="17" idx="0"/>
          </p:cNvCxnSpPr>
          <p:nvPr/>
        </p:nvCxnSpPr>
        <p:spPr>
          <a:xfrm>
            <a:off x="3668887" y="2623161"/>
            <a:ext cx="0" cy="26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2"/>
            <a:endCxn id="18" idx="0"/>
          </p:cNvCxnSpPr>
          <p:nvPr/>
        </p:nvCxnSpPr>
        <p:spPr>
          <a:xfrm>
            <a:off x="3668887" y="3250636"/>
            <a:ext cx="0" cy="25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14573" y="1631000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graph.crp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1" idx="3"/>
            <a:endCxn id="9" idx="1"/>
          </p:cNvCxnSpPr>
          <p:nvPr/>
        </p:nvCxnSpPr>
        <p:spPr>
          <a:xfrm>
            <a:off x="1860427" y="1815666"/>
            <a:ext cx="767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14573" y="2226668"/>
            <a:ext cx="1374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overlay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.crp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5" idx="3"/>
          </p:cNvCxnSpPr>
          <p:nvPr/>
        </p:nvCxnSpPr>
        <p:spPr>
          <a:xfrm>
            <a:off x="1989373" y="2411334"/>
            <a:ext cx="638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14573" y="2892430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.crp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3"/>
          </p:cNvCxnSpPr>
          <p:nvPr/>
        </p:nvCxnSpPr>
        <p:spPr>
          <a:xfrm>
            <a:off x="2012713" y="3077096"/>
            <a:ext cx="615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过程 30"/>
          <p:cNvSpPr/>
          <p:nvPr/>
        </p:nvSpPr>
        <p:spPr>
          <a:xfrm>
            <a:off x="2663788" y="4299942"/>
            <a:ext cx="208823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随机构造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万对起点、终点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18" idx="2"/>
            <a:endCxn id="31" idx="0"/>
          </p:cNvCxnSpPr>
          <p:nvPr/>
        </p:nvCxnSpPr>
        <p:spPr>
          <a:xfrm>
            <a:off x="3707904" y="4054394"/>
            <a:ext cx="0" cy="245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过程 32"/>
          <p:cNvSpPr/>
          <p:nvPr/>
        </p:nvSpPr>
        <p:spPr>
          <a:xfrm>
            <a:off x="6444208" y="1450980"/>
            <a:ext cx="172819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单向算法查询测试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流程图: 过程 33"/>
          <p:cNvSpPr/>
          <p:nvPr/>
        </p:nvSpPr>
        <p:spPr>
          <a:xfrm>
            <a:off x="6444208" y="2046648"/>
            <a:ext cx="172819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向算法查询测试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流程图: 过程 34"/>
          <p:cNvSpPr/>
          <p:nvPr/>
        </p:nvSpPr>
        <p:spPr>
          <a:xfrm>
            <a:off x="6444208" y="2638341"/>
            <a:ext cx="172819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算法查询测试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过程 35"/>
          <p:cNvSpPr/>
          <p:nvPr/>
        </p:nvSpPr>
        <p:spPr>
          <a:xfrm>
            <a:off x="6444208" y="3250636"/>
            <a:ext cx="172819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输出耗时统计结果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35" idx="2"/>
            <a:endCxn id="36" idx="0"/>
          </p:cNvCxnSpPr>
          <p:nvPr/>
        </p:nvCxnSpPr>
        <p:spPr>
          <a:xfrm>
            <a:off x="7308304" y="2998381"/>
            <a:ext cx="0" cy="25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4" idx="2"/>
            <a:endCxn id="35" idx="0"/>
          </p:cNvCxnSpPr>
          <p:nvPr/>
        </p:nvCxnSpPr>
        <p:spPr>
          <a:xfrm>
            <a:off x="7308304" y="2406688"/>
            <a:ext cx="0" cy="23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3" idx="2"/>
            <a:endCxn id="34" idx="0"/>
          </p:cNvCxnSpPr>
          <p:nvPr/>
        </p:nvCxnSpPr>
        <p:spPr>
          <a:xfrm>
            <a:off x="7308304" y="1811020"/>
            <a:ext cx="0" cy="23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31" idx="2"/>
            <a:endCxn id="33" idx="0"/>
          </p:cNvCxnSpPr>
          <p:nvPr/>
        </p:nvCxnSpPr>
        <p:spPr>
          <a:xfrm rot="5400000" flipH="1" flipV="1">
            <a:off x="3903603" y="1255281"/>
            <a:ext cx="3209002" cy="3600400"/>
          </a:xfrm>
          <a:prstGeom prst="bentConnector5">
            <a:avLst>
              <a:gd name="adj1" fmla="val -7124"/>
              <a:gd name="adj2" fmla="val 63310"/>
              <a:gd name="adj3" fmla="val 107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75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Sprint1</a:t>
            </a:r>
            <a:r>
              <a:rPr lang="zh-CN" altLang="en-US" dirty="0" smtClean="0"/>
              <a:t>：处理流程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331640" y="235357"/>
            <a:ext cx="340029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如何实现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算法可视化展示？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797960"/>
            <a:ext cx="6984776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QITE</a:t>
            </a:r>
            <a:r>
              <a:rPr lang="zh-CN" altLang="en-US" dirty="0" smtClean="0"/>
              <a:t>（</a:t>
            </a:r>
            <a:r>
              <a:rPr lang="zh-CN" altLang="en-US" sz="1400" dirty="0" smtClean="0">
                <a:solidFill>
                  <a:srgbClr val="FFFF00"/>
                </a:solidFill>
              </a:rPr>
              <a:t>依赖</a:t>
            </a:r>
            <a:r>
              <a:rPr lang="en-US" altLang="zh-CN" sz="1400" dirty="0" smtClean="0">
                <a:solidFill>
                  <a:srgbClr val="FFFF00"/>
                </a:solidFill>
              </a:rPr>
              <a:t>routing-</a:t>
            </a:r>
            <a:r>
              <a:rPr lang="en-US" altLang="zh-CN" sz="1400" dirty="0" err="1" smtClean="0">
                <a:solidFill>
                  <a:srgbClr val="FFFF00"/>
                </a:solidFill>
              </a:rPr>
              <a:t>nc</a:t>
            </a:r>
            <a:r>
              <a:rPr lang="zh-CN" altLang="en-US" sz="1400" dirty="0" smtClean="0">
                <a:solidFill>
                  <a:srgbClr val="FFFF00"/>
                </a:solidFill>
              </a:rPr>
              <a:t>的</a:t>
            </a:r>
            <a:r>
              <a:rPr lang="en-US" altLang="zh-CN" sz="1400" dirty="0" smtClean="0">
                <a:solidFill>
                  <a:srgbClr val="FFFF00"/>
                </a:solidFill>
              </a:rPr>
              <a:t>CRP</a:t>
            </a:r>
            <a:r>
              <a:rPr lang="zh-CN" altLang="en-US" sz="1400" dirty="0" smtClean="0">
                <a:solidFill>
                  <a:srgbClr val="FFFF00"/>
                </a:solidFill>
              </a:rPr>
              <a:t>分支，在该分支工程中直接添加本地</a:t>
            </a:r>
            <a:r>
              <a:rPr lang="en-US" altLang="zh-CN" sz="1400" dirty="0" smtClean="0">
                <a:solidFill>
                  <a:srgbClr val="FFFF00"/>
                </a:solidFill>
              </a:rPr>
              <a:t>CRP</a:t>
            </a:r>
            <a:r>
              <a:rPr lang="zh-CN" altLang="en-US" sz="1400" dirty="0" smtClean="0">
                <a:solidFill>
                  <a:srgbClr val="FFFF00"/>
                </a:solidFill>
              </a:rPr>
              <a:t>算法源代码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2336739" y="2169226"/>
            <a:ext cx="208823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Reading graph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/>
          <p:cNvCxnSpPr>
            <a:endCxn id="9" idx="0"/>
          </p:cNvCxnSpPr>
          <p:nvPr/>
        </p:nvCxnSpPr>
        <p:spPr>
          <a:xfrm>
            <a:off x="3377842" y="1890486"/>
            <a:ext cx="3013" cy="278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/>
          <p:cNvSpPr/>
          <p:nvPr/>
        </p:nvSpPr>
        <p:spPr>
          <a:xfrm>
            <a:off x="2333726" y="2796701"/>
            <a:ext cx="208823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Reading overlay graph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过程 16"/>
          <p:cNvSpPr/>
          <p:nvPr/>
        </p:nvSpPr>
        <p:spPr>
          <a:xfrm>
            <a:off x="2333726" y="3424176"/>
            <a:ext cx="208823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Reading metric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过程 17"/>
          <p:cNvSpPr/>
          <p:nvPr/>
        </p:nvSpPr>
        <p:spPr>
          <a:xfrm>
            <a:off x="1400635" y="4041433"/>
            <a:ext cx="3960440" cy="546541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PathUnpacker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CRPQueryUni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CRPQuery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等算法实例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9" idx="2"/>
            <a:endCxn id="16" idx="0"/>
          </p:cNvCxnSpPr>
          <p:nvPr/>
        </p:nvCxnSpPr>
        <p:spPr>
          <a:xfrm flipH="1">
            <a:off x="3377842" y="2529266"/>
            <a:ext cx="3013" cy="26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2"/>
            <a:endCxn id="17" idx="0"/>
          </p:cNvCxnSpPr>
          <p:nvPr/>
        </p:nvCxnSpPr>
        <p:spPr>
          <a:xfrm>
            <a:off x="3377842" y="3156741"/>
            <a:ext cx="0" cy="26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7" idx="2"/>
            <a:endCxn id="18" idx="0"/>
          </p:cNvCxnSpPr>
          <p:nvPr/>
        </p:nvCxnSpPr>
        <p:spPr>
          <a:xfrm>
            <a:off x="3377842" y="3784216"/>
            <a:ext cx="0" cy="257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23528" y="2164580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graph.crp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21" idx="3"/>
            <a:endCxn id="9" idx="1"/>
          </p:cNvCxnSpPr>
          <p:nvPr/>
        </p:nvCxnSpPr>
        <p:spPr>
          <a:xfrm>
            <a:off x="1569382" y="2349246"/>
            <a:ext cx="767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23528" y="2760248"/>
            <a:ext cx="1374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overlay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.crp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5" idx="3"/>
          </p:cNvCxnSpPr>
          <p:nvPr/>
        </p:nvCxnSpPr>
        <p:spPr>
          <a:xfrm>
            <a:off x="1698328" y="2944914"/>
            <a:ext cx="638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23528" y="3426010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.crp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8" idx="3"/>
          </p:cNvCxnSpPr>
          <p:nvPr/>
        </p:nvCxnSpPr>
        <p:spPr>
          <a:xfrm>
            <a:off x="1721668" y="3610676"/>
            <a:ext cx="6150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过程 36"/>
          <p:cNvSpPr/>
          <p:nvPr/>
        </p:nvSpPr>
        <p:spPr>
          <a:xfrm>
            <a:off x="2332938" y="1525801"/>
            <a:ext cx="208823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RouteModuleV2::</a:t>
            </a:r>
            <a:r>
              <a:rPr lang="en-US" altLang="zh-CN" sz="1200" dirty="0" err="1"/>
              <a:t>init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8" name="直接箭头连接符 37"/>
          <p:cNvCxnSpPr>
            <a:endCxn id="37" idx="0"/>
          </p:cNvCxnSpPr>
          <p:nvPr/>
        </p:nvCxnSpPr>
        <p:spPr>
          <a:xfrm>
            <a:off x="3377054" y="1167292"/>
            <a:ext cx="0" cy="35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过程 39"/>
          <p:cNvSpPr/>
          <p:nvPr/>
        </p:nvSpPr>
        <p:spPr>
          <a:xfrm>
            <a:off x="5472100" y="1500558"/>
            <a:ext cx="208823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RouteEngineV2::</a:t>
            </a:r>
            <a:r>
              <a:rPr lang="en-US" altLang="zh-CN" sz="1200" dirty="0" smtClean="0"/>
              <a:t>step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流程图: 决策 40"/>
          <p:cNvSpPr/>
          <p:nvPr/>
        </p:nvSpPr>
        <p:spPr>
          <a:xfrm>
            <a:off x="5466074" y="2120908"/>
            <a:ext cx="2094258" cy="585356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CRP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算路？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6525130" y="1142049"/>
            <a:ext cx="0" cy="35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41" idx="3"/>
            <a:endCxn id="57" idx="0"/>
          </p:cNvCxnSpPr>
          <p:nvPr/>
        </p:nvCxnSpPr>
        <p:spPr>
          <a:xfrm>
            <a:off x="7560332" y="2413586"/>
            <a:ext cx="324036" cy="8062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1" idx="1"/>
            <a:endCxn id="54" idx="0"/>
          </p:cNvCxnSpPr>
          <p:nvPr/>
        </p:nvCxnSpPr>
        <p:spPr>
          <a:xfrm rot="10800000" flipH="1" flipV="1">
            <a:off x="5466074" y="2413585"/>
            <a:ext cx="330062" cy="825461"/>
          </a:xfrm>
          <a:prstGeom prst="bentConnector4">
            <a:avLst>
              <a:gd name="adj1" fmla="val -69260"/>
              <a:gd name="adj2" fmla="val 677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4955992" y="2534864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977862" y="253478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</a:p>
        </p:txBody>
      </p:sp>
      <p:cxnSp>
        <p:nvCxnSpPr>
          <p:cNvPr id="50" name="直接箭头连接符 49"/>
          <p:cNvCxnSpPr>
            <a:stCxn id="40" idx="2"/>
            <a:endCxn id="41" idx="0"/>
          </p:cNvCxnSpPr>
          <p:nvPr/>
        </p:nvCxnSpPr>
        <p:spPr>
          <a:xfrm flipH="1">
            <a:off x="6513203" y="1860598"/>
            <a:ext cx="3013" cy="26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流程图: 过程 53"/>
          <p:cNvSpPr/>
          <p:nvPr/>
        </p:nvSpPr>
        <p:spPr>
          <a:xfrm>
            <a:off x="4932040" y="3239047"/>
            <a:ext cx="1728192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原来的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A*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算法接口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流程图: 过程 56"/>
          <p:cNvSpPr/>
          <p:nvPr/>
        </p:nvSpPr>
        <p:spPr>
          <a:xfrm>
            <a:off x="7128284" y="3219822"/>
            <a:ext cx="1512168" cy="360040"/>
          </a:xfrm>
          <a:prstGeom prst="flowChartProcess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算法接口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流程图: 过程 68"/>
          <p:cNvSpPr/>
          <p:nvPr/>
        </p:nvSpPr>
        <p:spPr>
          <a:xfrm>
            <a:off x="5940152" y="3944109"/>
            <a:ext cx="1872208" cy="36004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收集路线详情，返回路线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" name="肘形连接符 69"/>
          <p:cNvCxnSpPr>
            <a:stCxn id="54" idx="2"/>
            <a:endCxn id="69" idx="0"/>
          </p:cNvCxnSpPr>
          <p:nvPr/>
        </p:nvCxnSpPr>
        <p:spPr>
          <a:xfrm rot="16200000" flipH="1">
            <a:off x="6163685" y="3231538"/>
            <a:ext cx="345022" cy="10801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肘形连接符 72"/>
          <p:cNvCxnSpPr>
            <a:stCxn id="57" idx="2"/>
            <a:endCxn id="69" idx="0"/>
          </p:cNvCxnSpPr>
          <p:nvPr/>
        </p:nvCxnSpPr>
        <p:spPr>
          <a:xfrm rot="5400000">
            <a:off x="7198189" y="3257929"/>
            <a:ext cx="364247" cy="10081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Sprint1</a:t>
            </a:r>
            <a:r>
              <a:rPr lang="zh-CN" altLang="en-US" dirty="0" smtClean="0"/>
              <a:t>：实验效果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232234"/>
            <a:ext cx="3888432" cy="33889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70431"/>
            <a:ext cx="4076402" cy="3516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1547664" y="785274"/>
            <a:ext cx="1368152" cy="216024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Astar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92180" y="758305"/>
            <a:ext cx="1368152" cy="216024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CRP</a:t>
            </a:r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5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Sprint1</a:t>
            </a:r>
            <a:r>
              <a:rPr lang="zh-CN" altLang="en-US" dirty="0" smtClean="0"/>
              <a:t>：内存</a:t>
            </a:r>
            <a:r>
              <a:rPr lang="en-US" altLang="zh-CN" dirty="0" smtClean="0"/>
              <a:t>&amp;</a:t>
            </a:r>
            <a:r>
              <a:rPr lang="zh-CN" altLang="en-US" dirty="0"/>
              <a:t>性能</a:t>
            </a:r>
          </a:p>
        </p:txBody>
      </p:sp>
      <p:sp>
        <p:nvSpPr>
          <p:cNvPr id="8" name="矩形 7"/>
          <p:cNvSpPr/>
          <p:nvPr/>
        </p:nvSpPr>
        <p:spPr>
          <a:xfrm>
            <a:off x="1547664" y="1275606"/>
            <a:ext cx="1368152" cy="216024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内存占用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84168" y="1301888"/>
            <a:ext cx="1368152" cy="216024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923678"/>
            <a:ext cx="4176463" cy="26551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923678"/>
            <a:ext cx="4225289" cy="26551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75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Sprint2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全国</a:t>
            </a:r>
            <a:r>
              <a:rPr lang="zh-CN" altLang="en-US" dirty="0" smtClean="0"/>
              <a:t>数据实验</a:t>
            </a:r>
            <a:r>
              <a:rPr lang="zh-CN" altLang="en-US" dirty="0" smtClean="0">
                <a:solidFill>
                  <a:srgbClr val="FF0000"/>
                </a:solidFill>
              </a:rPr>
              <a:t>条件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877806330"/>
              </p:ext>
            </p:extLst>
          </p:nvPr>
        </p:nvGraphicFramePr>
        <p:xfrm>
          <a:off x="467544" y="964398"/>
          <a:ext cx="4956212" cy="3462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602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15616" y="339502"/>
            <a:ext cx="6624736" cy="85725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442077533"/>
              </p:ext>
            </p:extLst>
          </p:nvPr>
        </p:nvGraphicFramePr>
        <p:xfrm>
          <a:off x="1907704" y="1275606"/>
          <a:ext cx="6096000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452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Sprint2</a:t>
            </a:r>
            <a:r>
              <a:rPr lang="zh-CN" altLang="en-US" dirty="0" smtClean="0"/>
              <a:t>：实现思路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55329097"/>
              </p:ext>
            </p:extLst>
          </p:nvPr>
        </p:nvGraphicFramePr>
        <p:xfrm>
          <a:off x="539552" y="985720"/>
          <a:ext cx="367240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右箭头 2"/>
          <p:cNvSpPr/>
          <p:nvPr/>
        </p:nvSpPr>
        <p:spPr>
          <a:xfrm>
            <a:off x="4211960" y="2283718"/>
            <a:ext cx="818409" cy="3600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544645482"/>
              </p:ext>
            </p:extLst>
          </p:nvPr>
        </p:nvGraphicFramePr>
        <p:xfrm>
          <a:off x="5030369" y="987574"/>
          <a:ext cx="367240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995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Sprint2</a:t>
            </a:r>
            <a:r>
              <a:rPr lang="zh-CN" altLang="en-US" dirty="0" smtClean="0"/>
              <a:t>：实验效果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059582"/>
            <a:ext cx="3888432" cy="3734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63948"/>
            <a:ext cx="4076402" cy="3729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1547664" y="785274"/>
            <a:ext cx="1368152" cy="216024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Astar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92180" y="758305"/>
            <a:ext cx="1368152" cy="216024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CRP</a:t>
            </a:r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760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Sprint2</a:t>
            </a:r>
            <a:r>
              <a:rPr lang="zh-CN" altLang="en-US" dirty="0" smtClean="0"/>
              <a:t>：内存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47664" y="1275606"/>
            <a:ext cx="1368152" cy="216024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内存占用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28184" y="1275606"/>
            <a:ext cx="1368152" cy="216024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性能测试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39702"/>
            <a:ext cx="3952440" cy="1872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51670"/>
            <a:ext cx="4236343" cy="2684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03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原型系统搭建</a:t>
            </a:r>
            <a:r>
              <a:rPr lang="zh-CN" altLang="en-US" dirty="0" smtClean="0">
                <a:solidFill>
                  <a:srgbClr val="C00000"/>
                </a:solidFill>
              </a:rPr>
              <a:t>总结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594444678"/>
              </p:ext>
            </p:extLst>
          </p:nvPr>
        </p:nvGraphicFramePr>
        <p:xfrm>
          <a:off x="1043608" y="915566"/>
          <a:ext cx="6840760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2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15616" y="339502"/>
            <a:ext cx="6624736" cy="85725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681785284"/>
              </p:ext>
            </p:extLst>
          </p:nvPr>
        </p:nvGraphicFramePr>
        <p:xfrm>
          <a:off x="1907704" y="1275606"/>
          <a:ext cx="6096000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01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基础版本开发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914538824"/>
              </p:ext>
            </p:extLst>
          </p:nvPr>
        </p:nvGraphicFramePr>
        <p:xfrm>
          <a:off x="611560" y="843558"/>
          <a:ext cx="7992888" cy="3528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99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架构设计 </a:t>
            </a:r>
            <a:r>
              <a:rPr lang="en-US" altLang="zh-CN" dirty="0"/>
              <a:t>– </a:t>
            </a:r>
            <a:r>
              <a:rPr lang="zh-CN" altLang="en-US" dirty="0" smtClean="0">
                <a:solidFill>
                  <a:srgbClr val="C00000"/>
                </a:solidFill>
              </a:rPr>
              <a:t>服务引擎</a:t>
            </a:r>
            <a:r>
              <a:rPr lang="zh-CN" altLang="en-US" dirty="0" smtClean="0">
                <a:solidFill>
                  <a:srgbClr val="00B0F0"/>
                </a:solidFill>
              </a:rPr>
              <a:t>理想方案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07904" y="883521"/>
            <a:ext cx="1656184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Route-server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72118" y="1852613"/>
            <a:ext cx="1080120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召回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300180" y="1852613"/>
            <a:ext cx="1080120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56304" y="1851670"/>
            <a:ext cx="1080120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诱导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585040" y="2860725"/>
            <a:ext cx="1440160" cy="2880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CRP_Lib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5" idx="2"/>
            <a:endCxn id="7" idx="0"/>
          </p:cNvCxnSpPr>
          <p:nvPr/>
        </p:nvCxnSpPr>
        <p:spPr>
          <a:xfrm rot="5400000">
            <a:off x="3083557" y="400174"/>
            <a:ext cx="681060" cy="2223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5" idx="2"/>
            <a:endCxn id="9" idx="0"/>
          </p:cNvCxnSpPr>
          <p:nvPr/>
        </p:nvCxnSpPr>
        <p:spPr>
          <a:xfrm rot="16200000" flipH="1">
            <a:off x="5376122" y="331427"/>
            <a:ext cx="680117" cy="2360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10" idx="0"/>
          </p:cNvCxnSpPr>
          <p:nvPr/>
        </p:nvCxnSpPr>
        <p:spPr>
          <a:xfrm flipH="1">
            <a:off x="2305120" y="2140645"/>
            <a:ext cx="7058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磁盘 14"/>
          <p:cNvSpPr/>
          <p:nvPr/>
        </p:nvSpPr>
        <p:spPr>
          <a:xfrm>
            <a:off x="1736112" y="3724821"/>
            <a:ext cx="1152128" cy="576064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箭头连接符 15"/>
          <p:cNvCxnSpPr>
            <a:stCxn id="10" idx="2"/>
            <a:endCxn id="15" idx="1"/>
          </p:cNvCxnSpPr>
          <p:nvPr/>
        </p:nvCxnSpPr>
        <p:spPr>
          <a:xfrm>
            <a:off x="2305120" y="3148757"/>
            <a:ext cx="7056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磁盘 16"/>
          <p:cNvSpPr/>
          <p:nvPr/>
        </p:nvSpPr>
        <p:spPr>
          <a:xfrm>
            <a:off x="6320301" y="3724821"/>
            <a:ext cx="1152128" cy="57606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NKVD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肘形连接符 18"/>
          <p:cNvCxnSpPr>
            <a:stCxn id="9" idx="2"/>
            <a:endCxn id="17" idx="1"/>
          </p:cNvCxnSpPr>
          <p:nvPr/>
        </p:nvCxnSpPr>
        <p:spPr>
          <a:xfrm rot="16200000" flipH="1">
            <a:off x="6103805" y="2932260"/>
            <a:ext cx="15851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44056" y="1851669"/>
            <a:ext cx="1080120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抓路</a:t>
            </a:r>
            <a:endParaRPr lang="zh-CN" altLang="en-US" dirty="0"/>
          </a:p>
        </p:txBody>
      </p:sp>
      <p:cxnSp>
        <p:nvCxnSpPr>
          <p:cNvPr id="24" name="肘形连接符 23"/>
          <p:cNvCxnSpPr>
            <a:stCxn id="20" idx="2"/>
            <a:endCxn id="17" idx="3"/>
          </p:cNvCxnSpPr>
          <p:nvPr/>
        </p:nvCxnSpPr>
        <p:spPr>
          <a:xfrm rot="16200000" flipH="1">
            <a:off x="2759648" y="164168"/>
            <a:ext cx="2161184" cy="6112249"/>
          </a:xfrm>
          <a:prstGeom prst="bentConnector3">
            <a:avLst>
              <a:gd name="adj1" fmla="val 1105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5" idx="2"/>
            <a:endCxn id="20" idx="0"/>
          </p:cNvCxnSpPr>
          <p:nvPr/>
        </p:nvCxnSpPr>
        <p:spPr>
          <a:xfrm rot="5400000">
            <a:off x="2319998" y="-364329"/>
            <a:ext cx="680116" cy="37518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5" idx="2"/>
            <a:endCxn id="8" idx="0"/>
          </p:cNvCxnSpPr>
          <p:nvPr/>
        </p:nvCxnSpPr>
        <p:spPr>
          <a:xfrm rot="5400000">
            <a:off x="3847588" y="1164205"/>
            <a:ext cx="681060" cy="695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828242" y="1852613"/>
            <a:ext cx="1080120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ETA</a:t>
            </a:r>
            <a:endParaRPr lang="zh-CN" altLang="en-US" dirty="0"/>
          </a:p>
        </p:txBody>
      </p:sp>
      <p:cxnSp>
        <p:nvCxnSpPr>
          <p:cNvPr id="61" name="肘形连接符 60"/>
          <p:cNvCxnSpPr>
            <a:stCxn id="5" idx="2"/>
            <a:endCxn id="53" idx="0"/>
          </p:cNvCxnSpPr>
          <p:nvPr/>
        </p:nvCxnSpPr>
        <p:spPr>
          <a:xfrm rot="16200000" flipH="1">
            <a:off x="4611619" y="1095930"/>
            <a:ext cx="681060" cy="8323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884368" y="1851670"/>
            <a:ext cx="1080120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其他</a:t>
            </a:r>
            <a:endParaRPr lang="zh-CN" altLang="en-US" dirty="0"/>
          </a:p>
        </p:txBody>
      </p:sp>
      <p:cxnSp>
        <p:nvCxnSpPr>
          <p:cNvPr id="67" name="肘形连接符 66"/>
          <p:cNvCxnSpPr>
            <a:stCxn id="5" idx="2"/>
            <a:endCxn id="66" idx="0"/>
          </p:cNvCxnSpPr>
          <p:nvPr/>
        </p:nvCxnSpPr>
        <p:spPr>
          <a:xfrm rot="16200000" flipH="1">
            <a:off x="6140154" y="-432605"/>
            <a:ext cx="680117" cy="3888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流程图: 磁盘 74"/>
          <p:cNvSpPr/>
          <p:nvPr/>
        </p:nvSpPr>
        <p:spPr>
          <a:xfrm>
            <a:off x="3831024" y="3724821"/>
            <a:ext cx="1342518" cy="57606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实时路况、历史路况、经验路线等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6" name="肘形连接符 75"/>
          <p:cNvCxnSpPr>
            <a:stCxn id="8" idx="2"/>
            <a:endCxn id="75" idx="1"/>
          </p:cNvCxnSpPr>
          <p:nvPr/>
        </p:nvCxnSpPr>
        <p:spPr>
          <a:xfrm rot="16200000" flipH="1">
            <a:off x="3379173" y="2601711"/>
            <a:ext cx="1584176" cy="6620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53" idx="2"/>
            <a:endCxn id="75" idx="1"/>
          </p:cNvCxnSpPr>
          <p:nvPr/>
        </p:nvCxnSpPr>
        <p:spPr>
          <a:xfrm rot="5400000">
            <a:off x="4143205" y="2499724"/>
            <a:ext cx="1584176" cy="866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流程图: 磁盘 83"/>
          <p:cNvSpPr/>
          <p:nvPr/>
        </p:nvSpPr>
        <p:spPr>
          <a:xfrm>
            <a:off x="7812360" y="3507854"/>
            <a:ext cx="1224136" cy="100811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电子眼、天气、收费、政策限行、交通事件等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箭头连接符 84"/>
          <p:cNvCxnSpPr>
            <a:stCxn id="66" idx="2"/>
            <a:endCxn id="84" idx="1"/>
          </p:cNvCxnSpPr>
          <p:nvPr/>
        </p:nvCxnSpPr>
        <p:spPr>
          <a:xfrm>
            <a:off x="8424428" y="2139702"/>
            <a:ext cx="0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37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架构设计 </a:t>
            </a:r>
            <a:r>
              <a:rPr lang="en-US" altLang="zh-CN" dirty="0"/>
              <a:t>– </a:t>
            </a:r>
            <a:r>
              <a:rPr lang="zh-CN" altLang="en-US" dirty="0" smtClean="0">
                <a:solidFill>
                  <a:srgbClr val="C00000"/>
                </a:solidFill>
              </a:rPr>
              <a:t>服务引擎</a:t>
            </a:r>
            <a:r>
              <a:rPr lang="zh-CN" altLang="en-US" dirty="0" smtClean="0">
                <a:solidFill>
                  <a:srgbClr val="00B0F0"/>
                </a:solidFill>
              </a:rPr>
              <a:t>折衷方案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57100" y="944233"/>
            <a:ext cx="1656184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Route-server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99592" y="1851670"/>
            <a:ext cx="2203300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Routing-</a:t>
            </a:r>
            <a:r>
              <a:rPr lang="en-US" altLang="zh-CN" sz="1200" dirty="0" err="1" smtClean="0"/>
              <a:t>nc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抓路、召回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3636434" y="1851670"/>
            <a:ext cx="2488136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Routing-</a:t>
            </a:r>
            <a:r>
              <a:rPr lang="en-US" altLang="zh-CN" sz="1200" dirty="0" err="1" smtClean="0"/>
              <a:t>ext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排序、</a:t>
            </a:r>
            <a:r>
              <a:rPr lang="en-US" altLang="zh-CN" sz="1200" dirty="0" smtClean="0"/>
              <a:t>ETA</a:t>
            </a:r>
            <a:r>
              <a:rPr lang="zh-CN" altLang="en-US" sz="1200" dirty="0" smtClean="0"/>
              <a:t>、其他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6895261" y="1851669"/>
            <a:ext cx="1656184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Guidance(</a:t>
            </a:r>
            <a:r>
              <a:rPr lang="zh-CN" altLang="en-US" sz="1200" dirty="0" smtClean="0"/>
              <a:t>诱导</a:t>
            </a:r>
            <a:r>
              <a:rPr lang="en-US" altLang="zh-CN" sz="1200" dirty="0" smtClean="0"/>
              <a:t>)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180206" y="2838954"/>
            <a:ext cx="1656184" cy="2880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CRP_Lib</a:t>
            </a:r>
            <a:endParaRPr lang="zh-CN" altLang="en-US" dirty="0"/>
          </a:p>
        </p:txBody>
      </p:sp>
      <p:cxnSp>
        <p:nvCxnSpPr>
          <p:cNvPr id="11" name="肘形连接符 10"/>
          <p:cNvCxnSpPr>
            <a:stCxn id="2" idx="2"/>
            <a:endCxn id="5" idx="0"/>
          </p:cNvCxnSpPr>
          <p:nvPr/>
        </p:nvCxnSpPr>
        <p:spPr>
          <a:xfrm rot="5400000">
            <a:off x="3133515" y="99992"/>
            <a:ext cx="619405" cy="2883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" idx="2"/>
            <a:endCxn id="7" idx="0"/>
          </p:cNvCxnSpPr>
          <p:nvPr/>
        </p:nvCxnSpPr>
        <p:spPr>
          <a:xfrm rot="16200000" flipH="1">
            <a:off x="5994570" y="122886"/>
            <a:ext cx="619404" cy="28381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2"/>
            <a:endCxn id="8" idx="0"/>
          </p:cNvCxnSpPr>
          <p:nvPr/>
        </p:nvCxnSpPr>
        <p:spPr>
          <a:xfrm>
            <a:off x="2001242" y="2139702"/>
            <a:ext cx="7056" cy="69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" idx="2"/>
            <a:endCxn id="6" idx="0"/>
          </p:cNvCxnSpPr>
          <p:nvPr/>
        </p:nvCxnSpPr>
        <p:spPr>
          <a:xfrm flipH="1">
            <a:off x="4880502" y="1232265"/>
            <a:ext cx="4690" cy="61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磁盘 30"/>
          <p:cNvSpPr/>
          <p:nvPr/>
        </p:nvSpPr>
        <p:spPr>
          <a:xfrm>
            <a:off x="1425178" y="3847066"/>
            <a:ext cx="1152128" cy="576064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8" idx="2"/>
            <a:endCxn id="31" idx="1"/>
          </p:cNvCxnSpPr>
          <p:nvPr/>
        </p:nvCxnSpPr>
        <p:spPr>
          <a:xfrm flipH="1">
            <a:off x="2001242" y="3126986"/>
            <a:ext cx="7056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磁盘 35"/>
          <p:cNvSpPr/>
          <p:nvPr/>
        </p:nvSpPr>
        <p:spPr>
          <a:xfrm>
            <a:off x="7128284" y="3870120"/>
            <a:ext cx="1152128" cy="57606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NKVD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肘形连接符 36"/>
          <p:cNvCxnSpPr>
            <a:stCxn id="5" idx="1"/>
            <a:endCxn id="36" idx="3"/>
          </p:cNvCxnSpPr>
          <p:nvPr/>
        </p:nvCxnSpPr>
        <p:spPr>
          <a:xfrm rot="10800000" flipH="1" flipV="1">
            <a:off x="899592" y="1995686"/>
            <a:ext cx="6804756" cy="2450498"/>
          </a:xfrm>
          <a:prstGeom prst="bentConnector4">
            <a:avLst>
              <a:gd name="adj1" fmla="val -3359"/>
              <a:gd name="adj2" fmla="val 1093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" idx="2"/>
            <a:endCxn id="36" idx="1"/>
          </p:cNvCxnSpPr>
          <p:nvPr/>
        </p:nvCxnSpPr>
        <p:spPr>
          <a:xfrm flipH="1">
            <a:off x="7704348" y="2139701"/>
            <a:ext cx="19005" cy="173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流程图: 磁盘 89"/>
          <p:cNvSpPr/>
          <p:nvPr/>
        </p:nvSpPr>
        <p:spPr>
          <a:xfrm>
            <a:off x="5078162" y="3510080"/>
            <a:ext cx="1224136" cy="1008112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电子眼、天气、收费、政策限行、交通事件等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流程图: 磁盘 94"/>
          <p:cNvSpPr/>
          <p:nvPr/>
        </p:nvSpPr>
        <p:spPr>
          <a:xfrm>
            <a:off x="3447612" y="3510080"/>
            <a:ext cx="1342518" cy="57606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实时路况、历史路况、经验路线等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肘形连接符 96"/>
          <p:cNvCxnSpPr>
            <a:stCxn id="6" idx="2"/>
            <a:endCxn id="90" idx="1"/>
          </p:cNvCxnSpPr>
          <p:nvPr/>
        </p:nvCxnSpPr>
        <p:spPr>
          <a:xfrm rot="16200000" flipH="1">
            <a:off x="4600177" y="2420027"/>
            <a:ext cx="1370378" cy="8097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6" idx="2"/>
            <a:endCxn id="95" idx="1"/>
          </p:cNvCxnSpPr>
          <p:nvPr/>
        </p:nvCxnSpPr>
        <p:spPr>
          <a:xfrm rot="5400000">
            <a:off x="3814498" y="2444076"/>
            <a:ext cx="1370378" cy="761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5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架构设计 </a:t>
            </a:r>
            <a:r>
              <a:rPr lang="en-US" altLang="zh-CN" dirty="0"/>
              <a:t>– </a:t>
            </a:r>
            <a:r>
              <a:rPr lang="en-US" altLang="zh-CN" dirty="0" smtClean="0">
                <a:solidFill>
                  <a:srgbClr val="C00000"/>
                </a:solidFill>
              </a:rPr>
              <a:t>CRP</a:t>
            </a:r>
            <a:r>
              <a:rPr lang="zh-CN" altLang="en-US" dirty="0" smtClean="0">
                <a:solidFill>
                  <a:srgbClr val="C00000"/>
                </a:solidFill>
              </a:rPr>
              <a:t>数据处理架构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491880" y="971735"/>
            <a:ext cx="2810308" cy="2880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CRP</a:t>
            </a:r>
            <a:r>
              <a:rPr lang="zh-CN" altLang="en-US" dirty="0" smtClean="0"/>
              <a:t>数据处理架构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42963" y="1851670"/>
            <a:ext cx="1570266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图切分工具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5382175" y="1851670"/>
            <a:ext cx="1319669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CRP</a:t>
            </a:r>
            <a:r>
              <a:rPr lang="zh-CN" altLang="en-US" sz="1200" dirty="0" smtClean="0"/>
              <a:t>预处理工具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1806189" y="1851670"/>
            <a:ext cx="1467828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拓扑编译工具</a:t>
            </a:r>
            <a:endParaRPr lang="zh-CN" altLang="en-US" sz="1200" dirty="0"/>
          </a:p>
        </p:txBody>
      </p:sp>
      <p:cxnSp>
        <p:nvCxnSpPr>
          <p:cNvPr id="11" name="肘形连接符 10"/>
          <p:cNvCxnSpPr>
            <a:stCxn id="2" idx="2"/>
            <a:endCxn id="5" idx="0"/>
          </p:cNvCxnSpPr>
          <p:nvPr/>
        </p:nvCxnSpPr>
        <p:spPr>
          <a:xfrm rot="5400000">
            <a:off x="4316614" y="1271249"/>
            <a:ext cx="591903" cy="568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" idx="2"/>
            <a:endCxn id="7" idx="0"/>
          </p:cNvCxnSpPr>
          <p:nvPr/>
        </p:nvCxnSpPr>
        <p:spPr>
          <a:xfrm rot="5400000">
            <a:off x="3422618" y="377253"/>
            <a:ext cx="591903" cy="23569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5" idx="3"/>
            <a:endCxn id="31" idx="1"/>
          </p:cNvCxnSpPr>
          <p:nvPr/>
        </p:nvCxnSpPr>
        <p:spPr>
          <a:xfrm>
            <a:off x="5113229" y="1995686"/>
            <a:ext cx="50295" cy="715095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流程图: 磁盘 30"/>
          <p:cNvSpPr/>
          <p:nvPr/>
        </p:nvSpPr>
        <p:spPr>
          <a:xfrm>
            <a:off x="4511974" y="2710781"/>
            <a:ext cx="1303099" cy="576064"/>
          </a:xfrm>
          <a:prstGeom prst="flowChartMagneticDisk">
            <a:avLst/>
          </a:prstGeom>
          <a:ln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图切分数据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流程图: 磁盘 35"/>
          <p:cNvSpPr/>
          <p:nvPr/>
        </p:nvSpPr>
        <p:spPr>
          <a:xfrm>
            <a:off x="1251375" y="2710781"/>
            <a:ext cx="1078235" cy="576064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NKVD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970790" y="1851670"/>
            <a:ext cx="1426224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CRP</a:t>
            </a:r>
            <a:r>
              <a:rPr lang="zh-CN" altLang="en-US" sz="1200" dirty="0" smtClean="0"/>
              <a:t>定制化工具</a:t>
            </a:r>
            <a:endParaRPr lang="zh-CN" altLang="en-US" sz="1200" dirty="0"/>
          </a:p>
        </p:txBody>
      </p:sp>
      <p:sp>
        <p:nvSpPr>
          <p:cNvPr id="50" name="矩形 49"/>
          <p:cNvSpPr/>
          <p:nvPr/>
        </p:nvSpPr>
        <p:spPr>
          <a:xfrm>
            <a:off x="393293" y="1851670"/>
            <a:ext cx="1143950" cy="2880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权值分离工具</a:t>
            </a:r>
            <a:endParaRPr lang="zh-CN" altLang="en-US" sz="1200" dirty="0"/>
          </a:p>
        </p:txBody>
      </p:sp>
      <p:sp>
        <p:nvSpPr>
          <p:cNvPr id="62" name="流程图: 磁盘 61"/>
          <p:cNvSpPr/>
          <p:nvPr/>
        </p:nvSpPr>
        <p:spPr>
          <a:xfrm>
            <a:off x="6302188" y="2657085"/>
            <a:ext cx="1251469" cy="576064"/>
          </a:xfrm>
          <a:prstGeom prst="flowChartMagneticDisk">
            <a:avLst/>
          </a:prstGeom>
          <a:ln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图结构数据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流程图: 磁盘 62"/>
          <p:cNvSpPr/>
          <p:nvPr/>
        </p:nvSpPr>
        <p:spPr>
          <a:xfrm>
            <a:off x="7916246" y="2657085"/>
            <a:ext cx="1145842" cy="562737"/>
          </a:xfrm>
          <a:prstGeom prst="flowChartMagneticDisk">
            <a:avLst/>
          </a:prstGeom>
          <a:ln>
            <a:prstDash val="sys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CRP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权值数据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肘形连接符 63"/>
          <p:cNvCxnSpPr>
            <a:stCxn id="50" idx="2"/>
            <a:endCxn id="36" idx="1"/>
          </p:cNvCxnSpPr>
          <p:nvPr/>
        </p:nvCxnSpPr>
        <p:spPr>
          <a:xfrm rot="16200000" flipH="1">
            <a:off x="1092341" y="2012628"/>
            <a:ext cx="571079" cy="8252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2" idx="2"/>
            <a:endCxn id="50" idx="0"/>
          </p:cNvCxnSpPr>
          <p:nvPr/>
        </p:nvCxnSpPr>
        <p:spPr>
          <a:xfrm rot="5400000">
            <a:off x="2635200" y="-410165"/>
            <a:ext cx="591903" cy="39317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肘形连接符 79"/>
          <p:cNvCxnSpPr>
            <a:stCxn id="7" idx="2"/>
            <a:endCxn id="36" idx="1"/>
          </p:cNvCxnSpPr>
          <p:nvPr/>
        </p:nvCxnSpPr>
        <p:spPr>
          <a:xfrm rot="5400000">
            <a:off x="1879759" y="2050436"/>
            <a:ext cx="571079" cy="7496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流程图: 磁盘 86"/>
          <p:cNvSpPr/>
          <p:nvPr/>
        </p:nvSpPr>
        <p:spPr>
          <a:xfrm>
            <a:off x="153590" y="3391340"/>
            <a:ext cx="1152128" cy="57606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基础权值数据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流程图: 磁盘 87"/>
          <p:cNvSpPr/>
          <p:nvPr/>
        </p:nvSpPr>
        <p:spPr>
          <a:xfrm>
            <a:off x="2195736" y="3385096"/>
            <a:ext cx="1152128" cy="576064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基础拓扑数据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箭头连接符 88"/>
          <p:cNvCxnSpPr>
            <a:stCxn id="50" idx="1"/>
            <a:endCxn id="87" idx="1"/>
          </p:cNvCxnSpPr>
          <p:nvPr/>
        </p:nvCxnSpPr>
        <p:spPr>
          <a:xfrm rot="10800000" flipH="1" flipV="1">
            <a:off x="393292" y="1995686"/>
            <a:ext cx="336361" cy="1395654"/>
          </a:xfrm>
          <a:prstGeom prst="bentConnector4">
            <a:avLst>
              <a:gd name="adj1" fmla="val -67963"/>
              <a:gd name="adj2" fmla="val 55159"/>
            </a:avLst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直接箭头连接符 88"/>
          <p:cNvCxnSpPr>
            <a:stCxn id="7" idx="3"/>
            <a:endCxn id="88" idx="1"/>
          </p:cNvCxnSpPr>
          <p:nvPr/>
        </p:nvCxnSpPr>
        <p:spPr>
          <a:xfrm flipH="1">
            <a:off x="2771800" y="1995686"/>
            <a:ext cx="502217" cy="1389410"/>
          </a:xfrm>
          <a:prstGeom prst="bentConnector4">
            <a:avLst>
              <a:gd name="adj1" fmla="val -33380"/>
              <a:gd name="adj2" fmla="val 55183"/>
            </a:avLst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6" idx="3"/>
            <a:endCxn id="62" idx="1"/>
          </p:cNvCxnSpPr>
          <p:nvPr/>
        </p:nvCxnSpPr>
        <p:spPr>
          <a:xfrm>
            <a:off x="6701844" y="1995686"/>
            <a:ext cx="226079" cy="661399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49" idx="3"/>
            <a:endCxn id="63" idx="1"/>
          </p:cNvCxnSpPr>
          <p:nvPr/>
        </p:nvCxnSpPr>
        <p:spPr>
          <a:xfrm>
            <a:off x="8397014" y="1995686"/>
            <a:ext cx="92153" cy="661399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2" idx="2"/>
            <a:endCxn id="6" idx="0"/>
          </p:cNvCxnSpPr>
          <p:nvPr/>
        </p:nvCxnSpPr>
        <p:spPr>
          <a:xfrm rot="16200000" flipH="1">
            <a:off x="5173571" y="983230"/>
            <a:ext cx="591903" cy="11449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2" idx="2"/>
            <a:endCxn id="49" idx="0"/>
          </p:cNvCxnSpPr>
          <p:nvPr/>
        </p:nvCxnSpPr>
        <p:spPr>
          <a:xfrm rot="16200000" flipH="1">
            <a:off x="5994517" y="162284"/>
            <a:ext cx="591903" cy="27868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124"/>
          <p:cNvCxnSpPr>
            <a:stCxn id="5" idx="2"/>
            <a:endCxn id="88" idx="4"/>
          </p:cNvCxnSpPr>
          <p:nvPr/>
        </p:nvCxnSpPr>
        <p:spPr>
          <a:xfrm rot="5400000">
            <a:off x="3071267" y="2416299"/>
            <a:ext cx="1533426" cy="9802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肘形连接符 137"/>
          <p:cNvCxnSpPr>
            <a:stCxn id="6" idx="2"/>
            <a:endCxn id="88" idx="3"/>
          </p:cNvCxnSpPr>
          <p:nvPr/>
        </p:nvCxnSpPr>
        <p:spPr>
          <a:xfrm rot="5400000">
            <a:off x="3496176" y="1415326"/>
            <a:ext cx="1821458" cy="3270210"/>
          </a:xfrm>
          <a:prstGeom prst="bentConnector3">
            <a:avLst>
              <a:gd name="adj1" fmla="val 1125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6" idx="2"/>
            <a:endCxn id="31" idx="4"/>
          </p:cNvCxnSpPr>
          <p:nvPr/>
        </p:nvCxnSpPr>
        <p:spPr>
          <a:xfrm rot="5400000">
            <a:off x="5498987" y="2455789"/>
            <a:ext cx="859111" cy="2269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肘形连接符 150"/>
          <p:cNvCxnSpPr>
            <a:stCxn id="49" idx="2"/>
            <a:endCxn id="87" idx="3"/>
          </p:cNvCxnSpPr>
          <p:nvPr/>
        </p:nvCxnSpPr>
        <p:spPr>
          <a:xfrm rot="5400000">
            <a:off x="3292927" y="-423571"/>
            <a:ext cx="1827702" cy="6954248"/>
          </a:xfrm>
          <a:prstGeom prst="bentConnector3">
            <a:avLst>
              <a:gd name="adj1" fmla="val 112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肘形连接符 155"/>
          <p:cNvCxnSpPr>
            <a:stCxn id="49" idx="2"/>
            <a:endCxn id="62" idx="4"/>
          </p:cNvCxnSpPr>
          <p:nvPr/>
        </p:nvCxnSpPr>
        <p:spPr>
          <a:xfrm rot="5400000">
            <a:off x="7216073" y="2477287"/>
            <a:ext cx="805415" cy="130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152140" y="251858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10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2855420" y="251858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10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4746493" y="230507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10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6508899" y="2266324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10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8081795" y="221473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zh-CN" altLang="en-US" sz="1000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897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策略设计 </a:t>
            </a:r>
            <a:r>
              <a:rPr lang="en-US" altLang="zh-CN" dirty="0" smtClean="0"/>
              <a:t>– </a:t>
            </a:r>
            <a:r>
              <a:rPr lang="zh-CN" altLang="en-US" dirty="0" smtClean="0">
                <a:solidFill>
                  <a:srgbClr val="C00000"/>
                </a:solidFill>
              </a:rPr>
              <a:t>如何支持</a:t>
            </a:r>
            <a:r>
              <a:rPr lang="zh-CN" altLang="en-US" dirty="0" smtClean="0">
                <a:solidFill>
                  <a:srgbClr val="00B0F0"/>
                </a:solidFill>
              </a:rPr>
              <a:t>转向</a:t>
            </a:r>
            <a:r>
              <a:rPr lang="zh-CN" altLang="en-US" dirty="0" smtClean="0">
                <a:solidFill>
                  <a:srgbClr val="C00000"/>
                </a:solidFill>
              </a:rPr>
              <a:t>代价？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5" y="1468342"/>
            <a:ext cx="2496197" cy="19387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右箭头 1"/>
          <p:cNvSpPr/>
          <p:nvPr/>
        </p:nvSpPr>
        <p:spPr>
          <a:xfrm>
            <a:off x="2918250" y="1408589"/>
            <a:ext cx="1322858" cy="2160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2918250" y="3267722"/>
            <a:ext cx="1262681" cy="2160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78691" y="1191672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1200" dirty="0" smtClean="0">
                <a:ln w="0"/>
                <a:solidFill>
                  <a:schemeClr val="accent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200" dirty="0">
              <a:ln w="0"/>
              <a:solidFill>
                <a:schemeClr val="accent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1978" y="302066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n w="0"/>
                <a:solidFill>
                  <a:schemeClr val="accent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1200" dirty="0" smtClean="0">
                <a:ln w="0"/>
                <a:solidFill>
                  <a:schemeClr val="accent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200" dirty="0">
              <a:ln w="0"/>
              <a:solidFill>
                <a:schemeClr val="accent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29263" y="1347613"/>
            <a:ext cx="4158511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，建立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入边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出边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转向表，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保存转向代价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29263" y="3206747"/>
            <a:ext cx="4466287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，建立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入边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出边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虚拟边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，边权值为转向代价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4499993" y="1923678"/>
            <a:ext cx="2304256" cy="900101"/>
          </a:xfrm>
          <a:prstGeom prst="cloudCallout">
            <a:avLst>
              <a:gd name="adj1" fmla="val -67610"/>
              <a:gd name="adj2" fmla="val 3278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Which One</a:t>
            </a:r>
            <a:r>
              <a:rPr lang="zh-CN" altLang="en-US" sz="1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Why</a:t>
            </a:r>
            <a:r>
              <a:rPr lang="zh-CN" altLang="en-US" sz="1200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12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05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原型系统</a:t>
            </a:r>
            <a:r>
              <a:rPr lang="zh-CN" altLang="en-US" dirty="0"/>
              <a:t>搭建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364473701"/>
              </p:ext>
            </p:extLst>
          </p:nvPr>
        </p:nvGraphicFramePr>
        <p:xfrm>
          <a:off x="611560" y="843558"/>
          <a:ext cx="7992888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993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策略设计 </a:t>
            </a:r>
            <a:r>
              <a:rPr lang="en-US" altLang="zh-CN" dirty="0" smtClean="0"/>
              <a:t>– </a:t>
            </a:r>
            <a:r>
              <a:rPr lang="zh-CN" altLang="en-US" dirty="0" smtClean="0">
                <a:solidFill>
                  <a:srgbClr val="C00000"/>
                </a:solidFill>
              </a:rPr>
              <a:t>如何支持</a:t>
            </a:r>
            <a:r>
              <a:rPr lang="zh-CN" altLang="en-US" dirty="0" smtClean="0">
                <a:solidFill>
                  <a:srgbClr val="00B0F0"/>
                </a:solidFill>
              </a:rPr>
              <a:t>禁行</a:t>
            </a:r>
            <a:r>
              <a:rPr lang="zh-CN" altLang="en-US" dirty="0" smtClean="0">
                <a:solidFill>
                  <a:srgbClr val="C00000"/>
                </a:solidFill>
              </a:rPr>
              <a:t>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76" y="1408589"/>
            <a:ext cx="2088232" cy="1621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右箭头 4"/>
          <p:cNvSpPr/>
          <p:nvPr/>
        </p:nvSpPr>
        <p:spPr>
          <a:xfrm>
            <a:off x="2728940" y="1408589"/>
            <a:ext cx="1584176" cy="2160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2695477" y="2776741"/>
            <a:ext cx="1584176" cy="2160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36178" y="112954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一般路口</a:t>
            </a:r>
            <a:endParaRPr lang="zh-CN" altLang="en-US" dirty="0">
              <a:ln w="0"/>
              <a:solidFill>
                <a:schemeClr val="accent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75144" y="240740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n w="0"/>
                <a:solidFill>
                  <a:srgbClr val="C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复合路口</a:t>
            </a:r>
            <a:endParaRPr lang="zh-CN" altLang="en-US" dirty="0">
              <a:ln w="0"/>
              <a:solidFill>
                <a:schemeClr val="accent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01271" y="1347613"/>
            <a:ext cx="344478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1-&gt;a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禁行，转向代价设为最大值，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代表禁行</a:t>
            </a:r>
            <a:endParaRPr lang="zh-CN" altLang="en-US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27984" y="2715766"/>
            <a:ext cx="402668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1-&gt;b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禁行，中间经过多个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，转向代价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表达禁行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3014" y="3294287"/>
            <a:ext cx="2866608" cy="1411508"/>
            <a:chOff x="546408" y="3265766"/>
            <a:chExt cx="2866608" cy="141150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46408" y="4029202"/>
              <a:ext cx="569208" cy="0"/>
            </a:xfrm>
            <a:prstGeom prst="line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1115616" y="4029202"/>
              <a:ext cx="569208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698536" y="4029202"/>
              <a:ext cx="569208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274600" y="4029202"/>
              <a:ext cx="569208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843808" y="4029202"/>
              <a:ext cx="569208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1115616" y="4065495"/>
              <a:ext cx="0" cy="611779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2267744" y="3265766"/>
              <a:ext cx="6856" cy="727387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621901" y="3850516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247510" y="3843040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16717" y="3843040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425472" y="3819274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994680" y="3843039"/>
              <a:ext cx="2600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195736" y="341022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50464" y="4319542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2843808" y="4065495"/>
              <a:ext cx="0" cy="599298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2778656" y="430706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4846319" y="3916766"/>
            <a:ext cx="394653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1-&gt;5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禁行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中间经过多个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，转向代价</a:t>
            </a:r>
            <a:r>
              <a:rPr lang="zh-CN" altLang="en-US" sz="1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表达禁行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右箭头 33"/>
          <p:cNvSpPr/>
          <p:nvPr/>
        </p:nvSpPr>
        <p:spPr>
          <a:xfrm>
            <a:off x="3190135" y="3947254"/>
            <a:ext cx="1584176" cy="21602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369802" y="357792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n w="0"/>
                <a:solidFill>
                  <a:srgbClr val="C00000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线线交限</a:t>
            </a:r>
            <a:endParaRPr lang="zh-CN" altLang="en-US" dirty="0">
              <a:ln w="0"/>
              <a:solidFill>
                <a:schemeClr val="accent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5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策略设计 </a:t>
            </a:r>
            <a:r>
              <a:rPr lang="en-US" altLang="zh-CN" dirty="0" smtClean="0"/>
              <a:t>– </a:t>
            </a:r>
            <a:r>
              <a:rPr lang="zh-CN" altLang="en-US" dirty="0" smtClean="0">
                <a:solidFill>
                  <a:srgbClr val="C00000"/>
                </a:solidFill>
              </a:rPr>
              <a:t>如何支持</a:t>
            </a:r>
            <a:r>
              <a:rPr lang="zh-CN" altLang="en-US" dirty="0" smtClean="0">
                <a:solidFill>
                  <a:srgbClr val="00B0F0"/>
                </a:solidFill>
              </a:rPr>
              <a:t>多路线</a:t>
            </a:r>
            <a:r>
              <a:rPr lang="zh-CN" altLang="en-US" dirty="0" smtClean="0">
                <a:solidFill>
                  <a:srgbClr val="C00000"/>
                </a:solidFill>
              </a:rPr>
              <a:t>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75606"/>
            <a:ext cx="3816424" cy="3244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027557668"/>
              </p:ext>
            </p:extLst>
          </p:nvPr>
        </p:nvGraphicFramePr>
        <p:xfrm>
          <a:off x="4572000" y="1275606"/>
          <a:ext cx="4248472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矩形 1"/>
          <p:cNvSpPr/>
          <p:nvPr/>
        </p:nvSpPr>
        <p:spPr>
          <a:xfrm>
            <a:off x="4716016" y="4146634"/>
            <a:ext cx="2480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u="sng" dirty="0">
                <a:solidFill>
                  <a:srgbClr val="000000"/>
                </a:solidFill>
                <a:latin typeface="Arial" panose="020B0604020202020204" pitchFamily="34" charset="0"/>
              </a:rPr>
              <a:t>http://</a:t>
            </a:r>
            <a:r>
              <a:rPr lang="en-US" altLang="zh-CN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www.camvit.com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5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基础版本开发</a:t>
            </a:r>
            <a:r>
              <a:rPr lang="zh-CN" altLang="en-US" dirty="0" smtClean="0">
                <a:solidFill>
                  <a:srgbClr val="C00000"/>
                </a:solidFill>
              </a:rPr>
              <a:t>总结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572907070"/>
              </p:ext>
            </p:extLst>
          </p:nvPr>
        </p:nvGraphicFramePr>
        <p:xfrm>
          <a:off x="1475656" y="1059582"/>
          <a:ext cx="6936432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83568" y="1851670"/>
            <a:ext cx="677108" cy="172819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 dirty="0" smtClean="0">
                <a:ln w="0"/>
                <a:solidFill>
                  <a:schemeClr val="accent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主要工作</a:t>
            </a:r>
            <a:endParaRPr lang="zh-CN" altLang="en-US" sz="3200" dirty="0">
              <a:ln w="0"/>
              <a:solidFill>
                <a:schemeClr val="accent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8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15616" y="339502"/>
            <a:ext cx="6624736" cy="857250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1090040610"/>
              </p:ext>
            </p:extLst>
          </p:nvPr>
        </p:nvGraphicFramePr>
        <p:xfrm>
          <a:off x="1907704" y="1275606"/>
          <a:ext cx="6096000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276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正式</a:t>
            </a:r>
            <a:r>
              <a:rPr lang="zh-CN" altLang="en-US" dirty="0" smtClean="0"/>
              <a:t>版本</a:t>
            </a:r>
            <a:r>
              <a:rPr lang="zh-CN" altLang="en-US" dirty="0" smtClean="0"/>
              <a:t>开发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838782906"/>
              </p:ext>
            </p:extLst>
          </p:nvPr>
        </p:nvGraphicFramePr>
        <p:xfrm>
          <a:off x="611560" y="843558"/>
          <a:ext cx="7992888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Sprint1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北京市</a:t>
            </a:r>
            <a:r>
              <a:rPr lang="zh-CN" altLang="en-US" dirty="0" smtClean="0"/>
              <a:t>数据实验</a:t>
            </a:r>
            <a:r>
              <a:rPr lang="zh-CN" altLang="en-US" dirty="0" smtClean="0">
                <a:solidFill>
                  <a:srgbClr val="FF0000"/>
                </a:solidFill>
              </a:rPr>
              <a:t>条件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771550"/>
            <a:ext cx="1083453" cy="40319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881719299"/>
              </p:ext>
            </p:extLst>
          </p:nvPr>
        </p:nvGraphicFramePr>
        <p:xfrm>
          <a:off x="467544" y="964398"/>
          <a:ext cx="4956212" cy="3462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29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矩形 153"/>
          <p:cNvSpPr/>
          <p:nvPr/>
        </p:nvSpPr>
        <p:spPr>
          <a:xfrm>
            <a:off x="187488" y="1347614"/>
            <a:ext cx="8712967" cy="59053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179512" y="2029136"/>
            <a:ext cx="8712967" cy="31143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Sprint1</a:t>
            </a:r>
            <a:r>
              <a:rPr lang="zh-CN" altLang="en-US" dirty="0" smtClean="0"/>
              <a:t>：</a:t>
            </a:r>
            <a:r>
              <a:rPr lang="zh-CN" altLang="en-US" dirty="0"/>
              <a:t>逻辑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599112656"/>
              </p:ext>
            </p:extLst>
          </p:nvPr>
        </p:nvGraphicFramePr>
        <p:xfrm>
          <a:off x="971600" y="795392"/>
          <a:ext cx="7632848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3638444" y="3011444"/>
            <a:ext cx="2549856" cy="4387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2.Customization(</a:t>
            </a:r>
            <a:r>
              <a:rPr lang="zh-CN" altLang="en-US" dirty="0" smtClean="0"/>
              <a:t>定制化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38057" y="2244488"/>
            <a:ext cx="2626933" cy="43879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1.Precalculation(</a:t>
            </a:r>
            <a:r>
              <a:rPr lang="zh-CN" altLang="en-US" dirty="0" smtClean="0"/>
              <a:t>预处理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353504" y="3801676"/>
            <a:ext cx="2285976" cy="43879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3.Query(</a:t>
            </a:r>
            <a:r>
              <a:rPr lang="zh-CN" altLang="en-US" dirty="0" smtClean="0"/>
              <a:t>路线规划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714929" y="1398804"/>
            <a:ext cx="2285978" cy="4387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0.Partition(</a:t>
            </a:r>
            <a:r>
              <a:rPr lang="zh-CN" altLang="en-US" dirty="0" smtClean="0"/>
              <a:t>图分割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71677" y="1482436"/>
            <a:ext cx="2016224" cy="311871"/>
          </a:xfrm>
          <a:prstGeom prst="rect">
            <a:avLst/>
          </a:prstGeom>
          <a:ln>
            <a:solidFill>
              <a:srgbClr val="0070C0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路网拓扑数据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(nkvd_tpo.csv)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18" idx="3"/>
            <a:endCxn id="17" idx="1"/>
          </p:cNvCxnSpPr>
          <p:nvPr/>
        </p:nvCxnSpPr>
        <p:spPr>
          <a:xfrm flipV="1">
            <a:off x="2287901" y="1618204"/>
            <a:ext cx="1427028" cy="2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267473" y="4505944"/>
            <a:ext cx="8552999" cy="586086"/>
            <a:chOff x="1979712" y="3697958"/>
            <a:chExt cx="5349374" cy="864096"/>
          </a:xfrm>
        </p:grpSpPr>
        <p:sp>
          <p:nvSpPr>
            <p:cNvPr id="23" name="矩形 22"/>
            <p:cNvSpPr/>
            <p:nvPr/>
          </p:nvSpPr>
          <p:spPr>
            <a:xfrm>
              <a:off x="1979712" y="3697958"/>
              <a:ext cx="5349374" cy="86409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CRP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开源代码核心模块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744910" y="4077080"/>
              <a:ext cx="1338971" cy="3788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algorithm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150070" y="4063012"/>
              <a:ext cx="720080" cy="3788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135205" y="4073658"/>
              <a:ext cx="1547620" cy="3788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datastructures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014166" y="4077080"/>
              <a:ext cx="1043158" cy="37880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metrics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6876256" y="1462038"/>
            <a:ext cx="1656184" cy="3176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图分割数据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(punch.csv)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箭头连接符 35"/>
          <p:cNvCxnSpPr>
            <a:stCxn id="17" idx="3"/>
            <a:endCxn id="35" idx="1"/>
          </p:cNvCxnSpPr>
          <p:nvPr/>
        </p:nvCxnSpPr>
        <p:spPr>
          <a:xfrm>
            <a:off x="6000907" y="1618204"/>
            <a:ext cx="875349" cy="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" idx="3"/>
            <a:endCxn id="86" idx="1"/>
          </p:cNvCxnSpPr>
          <p:nvPr/>
        </p:nvCxnSpPr>
        <p:spPr>
          <a:xfrm>
            <a:off x="6188300" y="3230844"/>
            <a:ext cx="597003" cy="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785303" y="3110457"/>
            <a:ext cx="1603121" cy="259911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Metrics(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metrics.crp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2" name="肘形连接符 131"/>
          <p:cNvCxnSpPr>
            <a:stCxn id="18" idx="3"/>
            <a:endCxn id="7" idx="1"/>
          </p:cNvCxnSpPr>
          <p:nvPr/>
        </p:nvCxnSpPr>
        <p:spPr>
          <a:xfrm>
            <a:off x="2287901" y="1638372"/>
            <a:ext cx="1050156" cy="8255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6785303" y="2182676"/>
            <a:ext cx="1753698" cy="26124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Graph(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graph.crp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6785303" y="2522459"/>
            <a:ext cx="1753698" cy="236283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OverlayGraph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overlay.crp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5" name="肘形连接符 184"/>
          <p:cNvCxnSpPr>
            <a:stCxn id="7" idx="3"/>
            <a:endCxn id="167" idx="1"/>
          </p:cNvCxnSpPr>
          <p:nvPr/>
        </p:nvCxnSpPr>
        <p:spPr>
          <a:xfrm flipV="1">
            <a:off x="5964990" y="2313298"/>
            <a:ext cx="820313" cy="1505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肘形连接符 187"/>
          <p:cNvCxnSpPr>
            <a:stCxn id="7" idx="3"/>
          </p:cNvCxnSpPr>
          <p:nvPr/>
        </p:nvCxnSpPr>
        <p:spPr>
          <a:xfrm>
            <a:off x="5964990" y="2463888"/>
            <a:ext cx="820313" cy="1918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8" name="肘形连接符 197"/>
          <p:cNvCxnSpPr>
            <a:stCxn id="86" idx="3"/>
            <a:endCxn id="16" idx="3"/>
          </p:cNvCxnSpPr>
          <p:nvPr/>
        </p:nvCxnSpPr>
        <p:spPr>
          <a:xfrm flipH="1">
            <a:off x="6639480" y="3240413"/>
            <a:ext cx="1748944" cy="780663"/>
          </a:xfrm>
          <a:prstGeom prst="bentConnector3">
            <a:avLst>
              <a:gd name="adj1" fmla="val -1307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右大括号 210"/>
          <p:cNvSpPr/>
          <p:nvPr/>
        </p:nvSpPr>
        <p:spPr>
          <a:xfrm>
            <a:off x="8539001" y="2304092"/>
            <a:ext cx="209463" cy="3516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9" name="肘形连接符 218"/>
          <p:cNvCxnSpPr>
            <a:stCxn id="211" idx="1"/>
          </p:cNvCxnSpPr>
          <p:nvPr/>
        </p:nvCxnSpPr>
        <p:spPr>
          <a:xfrm rot="10800000" flipV="1">
            <a:off x="6655780" y="2479935"/>
            <a:ext cx="2092685" cy="1541139"/>
          </a:xfrm>
          <a:prstGeom prst="bentConnector3">
            <a:avLst>
              <a:gd name="adj1" fmla="val -3554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endCxn id="6" idx="1"/>
          </p:cNvCxnSpPr>
          <p:nvPr/>
        </p:nvCxnSpPr>
        <p:spPr>
          <a:xfrm rot="10800000" flipV="1">
            <a:off x="3638444" y="2948756"/>
            <a:ext cx="5182028" cy="282088"/>
          </a:xfrm>
          <a:prstGeom prst="bentConnector3">
            <a:avLst>
              <a:gd name="adj1" fmla="val 10242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35" idx="3"/>
            <a:endCxn id="7" idx="1"/>
          </p:cNvCxnSpPr>
          <p:nvPr/>
        </p:nvCxnSpPr>
        <p:spPr>
          <a:xfrm flipH="1">
            <a:off x="3338057" y="1620850"/>
            <a:ext cx="5194383" cy="843038"/>
          </a:xfrm>
          <a:prstGeom prst="bentConnector5">
            <a:avLst>
              <a:gd name="adj1" fmla="val -4401"/>
              <a:gd name="adj2" fmla="val 41956"/>
              <a:gd name="adj3" fmla="val 10440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4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Sprint1</a:t>
            </a:r>
            <a:r>
              <a:rPr lang="zh-CN" altLang="en-US" dirty="0" smtClean="0"/>
              <a:t>：数据结构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2893373204"/>
              </p:ext>
            </p:extLst>
          </p:nvPr>
        </p:nvGraphicFramePr>
        <p:xfrm>
          <a:off x="1115616" y="1203598"/>
          <a:ext cx="6096000" cy="2968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4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Sprint1</a:t>
            </a:r>
            <a:r>
              <a:rPr lang="zh-CN" altLang="en-US" dirty="0" smtClean="0"/>
              <a:t>：数据结构之</a:t>
            </a:r>
            <a:r>
              <a:rPr lang="en-US" altLang="zh-CN" dirty="0" smtClean="0">
                <a:solidFill>
                  <a:srgbClr val="C00000"/>
                </a:solidFill>
              </a:rPr>
              <a:t>nkvd_tpo.csv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131590"/>
            <a:ext cx="2592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>
                <a:solidFill>
                  <a:srgbClr val="DCDCDC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TpoEdge</a:t>
            </a:r>
            <a:endParaRPr lang="en-US" altLang="zh-CN" dirty="0">
              <a:solidFill>
                <a:srgbClr val="DCDCDC"/>
              </a:solidFill>
              <a:highlight>
                <a:srgbClr val="1E1E1E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B4B4B4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dirty="0">
              <a:solidFill>
                <a:srgbClr val="DCDCDC"/>
              </a:solidFill>
              <a:highlight>
                <a:srgbClr val="1E1E1E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4EC9B0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en-US" altLang="zh-CN" dirty="0">
                <a:solidFill>
                  <a:srgbClr val="DCDCDC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DADAD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edge</a:t>
            </a:r>
            <a:r>
              <a:rPr lang="en-US" altLang="zh-CN" dirty="0">
                <a:solidFill>
                  <a:srgbClr val="B4B4B4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dirty="0">
                <a:solidFill>
                  <a:srgbClr val="57A64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57A64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  <a:r>
              <a:rPr lang="en-US" altLang="zh-CN" dirty="0">
                <a:solidFill>
                  <a:srgbClr val="57A64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dirty="0">
              <a:solidFill>
                <a:srgbClr val="DCDCDC"/>
              </a:solidFill>
              <a:highlight>
                <a:srgbClr val="1E1E1E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4EC9B0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en-US" altLang="zh-CN" dirty="0">
                <a:solidFill>
                  <a:srgbClr val="DCDCDC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DADAD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snode</a:t>
            </a:r>
            <a:r>
              <a:rPr lang="en-US" altLang="zh-CN" dirty="0">
                <a:solidFill>
                  <a:srgbClr val="B4B4B4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dirty="0">
                <a:solidFill>
                  <a:srgbClr val="57A64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57A64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起点</a:t>
            </a:r>
            <a:r>
              <a:rPr lang="en-US" altLang="zh-CN" dirty="0">
                <a:solidFill>
                  <a:srgbClr val="57A64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dirty="0">
              <a:solidFill>
                <a:srgbClr val="DCDCDC"/>
              </a:solidFill>
              <a:highlight>
                <a:srgbClr val="1E1E1E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4EC9B0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pv</a:t>
            </a:r>
            <a:r>
              <a:rPr lang="en-US" altLang="zh-CN" dirty="0">
                <a:solidFill>
                  <a:srgbClr val="DCDCDC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DADAD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enode</a:t>
            </a:r>
            <a:r>
              <a:rPr lang="en-US" altLang="zh-CN" dirty="0">
                <a:solidFill>
                  <a:srgbClr val="B4B4B4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dirty="0">
                <a:solidFill>
                  <a:srgbClr val="57A64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57A64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终点</a:t>
            </a:r>
            <a:r>
              <a:rPr lang="en-US" altLang="zh-CN" dirty="0">
                <a:solidFill>
                  <a:srgbClr val="57A64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endParaRPr lang="en-US" altLang="zh-CN" dirty="0">
              <a:solidFill>
                <a:srgbClr val="DCDCDC"/>
              </a:solidFill>
              <a:highlight>
                <a:srgbClr val="1E1E1E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4EC9B0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dirty="0">
                <a:solidFill>
                  <a:srgbClr val="DCDCDC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DADAD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dirty="0">
                <a:solidFill>
                  <a:srgbClr val="B4B4B4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dirty="0">
                <a:solidFill>
                  <a:srgbClr val="57A64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57A64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endParaRPr lang="zh-CN" altLang="en-US" dirty="0">
              <a:solidFill>
                <a:srgbClr val="DCDCDC"/>
              </a:solidFill>
              <a:highlight>
                <a:srgbClr val="1E1E1E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4EC9B0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en-US" altLang="zh-CN" dirty="0">
                <a:solidFill>
                  <a:srgbClr val="DCDCDC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DADAD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weight</a:t>
            </a:r>
            <a:r>
              <a:rPr lang="en-US" altLang="zh-CN" dirty="0">
                <a:solidFill>
                  <a:srgbClr val="B4B4B4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dirty="0">
                <a:solidFill>
                  <a:srgbClr val="57A64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57A64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endParaRPr lang="zh-CN" altLang="en-US" dirty="0">
              <a:solidFill>
                <a:srgbClr val="DCDCDC"/>
              </a:solidFill>
              <a:highlight>
                <a:srgbClr val="1E1E1E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B4B4B4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04108" y="843558"/>
            <a:ext cx="426075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格式，空格作为分隔符，每一行保存一条拓扑边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653238"/>
              </p:ext>
            </p:extLst>
          </p:nvPr>
        </p:nvGraphicFramePr>
        <p:xfrm>
          <a:off x="4179455" y="1347614"/>
          <a:ext cx="4195812" cy="3188970"/>
        </p:xfrm>
        <a:graphic>
          <a:graphicData uri="http://schemas.openxmlformats.org/drawingml/2006/table">
            <a:tbl>
              <a:tblPr/>
              <a:tblGrid>
                <a:gridCol w="4195812">
                  <a:extLst>
                    <a:ext uri="{9D8B030D-6E8A-4147-A177-3AD203B41FA5}">
                      <a16:colId xmlns:a16="http://schemas.microsoft.com/office/drawing/2014/main" val="2521142650"/>
                    </a:ext>
                  </a:extLst>
                </a:gridCol>
              </a:tblGrid>
              <a:tr h="1204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73068157861889 36534078930944 36534078930945 37 122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204507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73068157861888 36534078930945 36534078930944 37 122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094099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73068158124033 36534079062019 36534079062018 495 1652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485353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73068158124032 36534079062018 36534079062019 495 1652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9446748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73068158124035 36534079062021 36534079062022 130 284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286247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73068158124034 36534079062022 36534079062021 130 284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05924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73068158124037 36534079062022 36534079127553 129 282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101468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73068158124036 36534079127553 36534079062022 129 282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529898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73068158124039 36534079062018 36534078930944 3808 12718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626896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73068158124038 36534078930944 36534079062018 3808 12718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397028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73068158124041 36534079062023 36534079062020 26 86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143682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73068158124040 36534079062020 36534079062023 26 86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196293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73068158124043 36534079062024 36534079062019 603 2013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246242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73068158124042 36534079062019 36534079062024 603 2013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864749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73068158124045 36534079062016 36534079062024 313 1045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952951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73068158124044 36534079062024 36534079062016 313 1045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714453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73068158124047 36534079062025 36534079062027 489 1632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852803"/>
                  </a:ext>
                </a:extLst>
              </a:tr>
              <a:tr h="12041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73068158124046 36534079062027 36534079062025 489 1632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984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3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Sprint1</a:t>
            </a:r>
            <a:r>
              <a:rPr lang="zh-CN" altLang="en-US" dirty="0" smtClean="0"/>
              <a:t>：数据结构之</a:t>
            </a:r>
            <a:r>
              <a:rPr lang="en-US" altLang="zh-CN" dirty="0" smtClean="0">
                <a:solidFill>
                  <a:srgbClr val="C00000"/>
                </a:solidFill>
              </a:rPr>
              <a:t>punch.csv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30034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57A64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//cell</a:t>
            </a:r>
            <a:r>
              <a:rPr lang="zh-CN" altLang="en-US" dirty="0">
                <a:solidFill>
                  <a:srgbClr val="57A64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的层级关系</a:t>
            </a:r>
            <a:endParaRPr lang="en-US" altLang="zh-CN" dirty="0" smtClean="0">
              <a:solidFill>
                <a:srgbClr val="569CD6"/>
              </a:solidFill>
              <a:highlight>
                <a:srgbClr val="1E1E1E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rgbClr val="569CD6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 smtClean="0">
                <a:solidFill>
                  <a:srgbClr val="DCDCDC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CellLevel</a:t>
            </a:r>
            <a:endParaRPr lang="en-US" altLang="zh-CN" dirty="0">
              <a:solidFill>
                <a:srgbClr val="DCDCDC"/>
              </a:solidFill>
              <a:highlight>
                <a:srgbClr val="1E1E1E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B4B4B4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dirty="0">
              <a:solidFill>
                <a:srgbClr val="DCDCDC"/>
              </a:solidFill>
              <a:highlight>
                <a:srgbClr val="1E1E1E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4EC9B0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dirty="0">
                <a:solidFill>
                  <a:srgbClr val="DCDCDC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DADAD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curr_id</a:t>
            </a:r>
            <a:r>
              <a:rPr lang="en-US" altLang="zh-CN" dirty="0">
                <a:solidFill>
                  <a:srgbClr val="B4B4B4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rgbClr val="DCDCDC"/>
              </a:solidFill>
              <a:highlight>
                <a:srgbClr val="1E1E1E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4EC9B0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dirty="0">
                <a:solidFill>
                  <a:srgbClr val="DCDCDC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DADADA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up_id</a:t>
            </a:r>
            <a:r>
              <a:rPr lang="en-US" altLang="zh-CN" dirty="0">
                <a:solidFill>
                  <a:srgbClr val="B4B4B4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rgbClr val="DCDCDC"/>
              </a:solidFill>
              <a:highlight>
                <a:srgbClr val="1E1E1E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B4B4B4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8024" y="3094183"/>
            <a:ext cx="3672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>
              <a:solidFill>
                <a:srgbClr val="C8C8C8"/>
              </a:solidFill>
              <a:highlight>
                <a:srgbClr val="1E1E1E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B050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B050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dirty="0">
                <a:solidFill>
                  <a:srgbClr val="00B050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dirty="0">
                <a:solidFill>
                  <a:srgbClr val="00B050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所属的第一层</a:t>
            </a:r>
            <a:r>
              <a:rPr lang="en-US" altLang="zh-CN" dirty="0" err="1" smtClean="0">
                <a:solidFill>
                  <a:srgbClr val="00B050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cellID</a:t>
            </a:r>
            <a:endParaRPr lang="en-US" altLang="zh-CN" dirty="0" smtClean="0">
              <a:solidFill>
                <a:srgbClr val="00B050"/>
              </a:solidFill>
              <a:highlight>
                <a:srgbClr val="1E1E1E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 smtClean="0">
                <a:solidFill>
                  <a:srgbClr val="C8C8C8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dirty="0">
                <a:solidFill>
                  <a:srgbClr val="B4B4B4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dirty="0">
                <a:solidFill>
                  <a:srgbClr val="4EC9B0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en-US" altLang="zh-CN" dirty="0">
                <a:solidFill>
                  <a:srgbClr val="B4B4B4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dirty="0">
                <a:solidFill>
                  <a:srgbClr val="4EC9B0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index</a:t>
            </a:r>
            <a:r>
              <a:rPr lang="en-US" altLang="zh-CN" dirty="0">
                <a:solidFill>
                  <a:srgbClr val="B4B4B4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>
                <a:solidFill>
                  <a:srgbClr val="DCDCDC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C8C8C8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cells</a:t>
            </a:r>
            <a:r>
              <a:rPr lang="en-US" altLang="zh-CN" dirty="0" smtClean="0">
                <a:solidFill>
                  <a:srgbClr val="B4B4B4"/>
                </a:solidFill>
                <a:highlight>
                  <a:srgbClr val="1E1E1E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3928" y="733512"/>
            <a:ext cx="5112568" cy="542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格式，空格作为分隔符，第一行保存划分的层数，然后依次保存每一层的层级关系，最后再保存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所属的第一层划分关系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30698"/>
              </p:ext>
            </p:extLst>
          </p:nvPr>
        </p:nvGraphicFramePr>
        <p:xfrm>
          <a:off x="7308304" y="1347614"/>
          <a:ext cx="1454603" cy="3394076"/>
        </p:xfrm>
        <a:graphic>
          <a:graphicData uri="http://schemas.openxmlformats.org/drawingml/2006/table">
            <a:tbl>
              <a:tblPr/>
              <a:tblGrid>
                <a:gridCol w="1454603">
                  <a:extLst>
                    <a:ext uri="{9D8B030D-6E8A-4147-A177-3AD203B41FA5}">
                      <a16:colId xmlns:a16="http://schemas.microsoft.com/office/drawing/2014/main" val="120680120"/>
                    </a:ext>
                  </a:extLst>
                </a:gridCol>
              </a:tblGrid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172014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0 1 0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255967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0 2 0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278666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0 3 0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121340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0 4 0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161636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0 5 0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7593500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0 6 0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755931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0 7 0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194146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0 8 0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73780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0 9 0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110136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1 65 14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229345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1 66 14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480691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1 67 14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559415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1 68 14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205832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1 69 14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249833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1 70 14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725084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1 71 14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068536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1 72 14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51403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1 73 14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619066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36534186673922 1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850962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36534185951618 1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992480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36534186672564 1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370562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36534186673122 1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79018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36534186673927 1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054835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36534186672567 1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114114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36534186673119 1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421736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36534186673674 1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674247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36534186672244 1</a:t>
                      </a:r>
                    </a:p>
                  </a:txBody>
                  <a:tcPr marL="6380" marR="6380" marT="6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490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79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Sprint1</a:t>
            </a:r>
            <a:r>
              <a:rPr lang="zh-CN" altLang="en-US" dirty="0" smtClean="0"/>
              <a:t>：数据结构之</a:t>
            </a:r>
            <a:r>
              <a:rPr lang="en-US" altLang="zh-CN" dirty="0" err="1" smtClean="0">
                <a:solidFill>
                  <a:srgbClr val="C00000"/>
                </a:solidFill>
              </a:rPr>
              <a:t>graph.crp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512" y="3050978"/>
            <a:ext cx="24301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Vertex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pvPtr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turnTablePtr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firstOut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firstIn</a:t>
            </a:r>
            <a:r>
              <a:rPr lang="en-US" altLang="zh-CN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;};</a:t>
            </a:r>
            <a:endParaRPr lang="zh-CN" altLang="en-US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EdgeAttributes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edgeAttr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stdAttributes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float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maxHeight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pv</a:t>
            </a:r>
            <a:r>
              <a:rPr lang="zh-CN" altLang="en-US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 smtClean="0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dsegId</a:t>
            </a:r>
            <a:r>
              <a:rPr lang="en-US" altLang="zh-CN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zh-CN" altLang="en-US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5736" y="3061290"/>
            <a:ext cx="25202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ForwardEdge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turnorder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entryPoint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EdgeAttributes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attributes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zh-CN" altLang="en-US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BackwardEdge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tail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turnorder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exitPoint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EdgeAttributes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smtClean="0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attributes</a:t>
            </a:r>
            <a:r>
              <a:rPr lang="en-US" altLang="zh-CN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9623" y="1126092"/>
            <a:ext cx="40324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</a:t>
            </a:r>
            <a:r>
              <a:rPr lang="en-US" altLang="zh-CN" sz="1000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nodes</a:t>
            </a:r>
            <a:endParaRPr lang="en-US" altLang="zh-CN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00" dirty="0" err="1" smtClean="0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0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0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Vertex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vertices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</a:t>
            </a:r>
            <a:r>
              <a:rPr lang="en-US" altLang="zh-CN" sz="1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edges</a:t>
            </a:r>
            <a:endParaRPr lang="en-US" altLang="zh-CN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0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ForwardEdge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forwardEdges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0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BackwardEdge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backwardEdges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</a:t>
            </a:r>
            <a:r>
              <a:rPr lang="en-US" altLang="zh-CN" sz="1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turn tables</a:t>
            </a:r>
            <a:endParaRPr lang="en-US" altLang="zh-CN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0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0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TURN_TYPE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turnTables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//cell id array of all nodes  </a:t>
            </a:r>
            <a:endParaRPr lang="en-US" altLang="zh-CN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0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vector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pv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cellNumbers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00" dirty="0" smtClean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</a:t>
            </a:r>
            <a:r>
              <a:rPr lang="en-US" altLang="zh-CN" sz="1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Graph vertices -&gt; </a:t>
            </a:r>
            <a:r>
              <a:rPr lang="en-US" altLang="zh-CN" sz="1000" dirty="0" err="1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OverlayGraph</a:t>
            </a:r>
            <a:r>
              <a:rPr lang="en-US" altLang="zh-CN" sz="10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vertices</a:t>
            </a:r>
            <a:endParaRPr lang="en-US" altLang="zh-CN" sz="10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000" dirty="0" err="1">
                <a:solidFill>
                  <a:srgbClr val="C8C8C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std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::</a:t>
            </a:r>
            <a:r>
              <a:rPr lang="en-US" altLang="zh-CN" sz="1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unordered_map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sz="1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SubVertex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</a:t>
            </a:r>
            <a:r>
              <a:rPr lang="en-US" altLang="zh-CN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SubVertexHasher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zh-CN" sz="10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0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overlayVertices</a:t>
            </a:r>
            <a:r>
              <a:rPr lang="en-US" altLang="zh-CN" sz="10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zh-CN" altLang="en-US" sz="1000" dirty="0"/>
          </a:p>
        </p:txBody>
      </p:sp>
      <p:sp>
        <p:nvSpPr>
          <p:cNvPr id="10" name="文本框 9"/>
          <p:cNvSpPr txBox="1"/>
          <p:nvPr/>
        </p:nvSpPr>
        <p:spPr>
          <a:xfrm>
            <a:off x="238889" y="694044"/>
            <a:ext cx="156966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数据文件内容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20" y="1198947"/>
            <a:ext cx="2088232" cy="1621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4657292" y="3061290"/>
            <a:ext cx="18589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sz="1200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SubVertex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originalId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4EC9B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turnorder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turnOrder</a:t>
            </a:r>
            <a:r>
              <a:rPr lang="en-US" altLang="zh-CN" sz="12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bool</a:t>
            </a:r>
            <a:r>
              <a:rPr lang="en-US" altLang="zh-CN" sz="12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DADAD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exit</a:t>
            </a:r>
            <a:r>
              <a:rPr lang="en-US" altLang="zh-CN" sz="1200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en-US" altLang="zh-CN" sz="12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60232" y="694044"/>
            <a:ext cx="17281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数据</a:t>
            </a:r>
            <a:r>
              <a:rPr lang="zh-CN" altLang="en-US" dirty="0"/>
              <a:t>模型</a:t>
            </a:r>
          </a:p>
        </p:txBody>
      </p:sp>
      <p:graphicFrame>
        <p:nvGraphicFramePr>
          <p:cNvPr id="14" name="图示 13"/>
          <p:cNvGraphicFramePr/>
          <p:nvPr>
            <p:extLst>
              <p:ext uri="{D42A27DB-BD31-4B8C-83A1-F6EECF244321}">
                <p14:modId xmlns:p14="http://schemas.microsoft.com/office/powerpoint/2010/main" val="4064497223"/>
              </p:ext>
            </p:extLst>
          </p:nvPr>
        </p:nvGraphicFramePr>
        <p:xfrm>
          <a:off x="6588224" y="2820825"/>
          <a:ext cx="2232248" cy="195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08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2990</TotalTime>
  <Words>2305</Words>
  <Application>Microsoft Office PowerPoint</Application>
  <PresentationFormat>全屏显示(16:9)</PresentationFormat>
  <Paragraphs>411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宋体</vt:lpstr>
      <vt:lpstr>微软雅黑</vt:lpstr>
      <vt:lpstr>Arial</vt:lpstr>
      <vt:lpstr>Calibri</vt:lpstr>
      <vt:lpstr>Consolas</vt:lpstr>
      <vt:lpstr>Wingdings</vt:lpstr>
      <vt:lpstr>自定义设计方案</vt:lpstr>
      <vt:lpstr>CRP算法工程化设计方案</vt:lpstr>
      <vt:lpstr>目录</vt:lpstr>
      <vt:lpstr>原型系统搭建</vt:lpstr>
      <vt:lpstr>Sprint1：北京市数据实验条件</vt:lpstr>
      <vt:lpstr>Sprint1：逻辑架构</vt:lpstr>
      <vt:lpstr>Sprint1：数据结构</vt:lpstr>
      <vt:lpstr>Sprint1：数据结构之nkvd_tpo.csv</vt:lpstr>
      <vt:lpstr>Sprint1：数据结构之punch.csv</vt:lpstr>
      <vt:lpstr>Sprint1：数据结构之graph.crp</vt:lpstr>
      <vt:lpstr>Sprint1：数据结构之overlay.crp</vt:lpstr>
      <vt:lpstr>Sprint1：数据结构之metrics.crp</vt:lpstr>
      <vt:lpstr>Sprint1：处理流程</vt:lpstr>
      <vt:lpstr>Sprint1：处理流程</vt:lpstr>
      <vt:lpstr>Sprint1：处理流程</vt:lpstr>
      <vt:lpstr>Sprint1：处理流程</vt:lpstr>
      <vt:lpstr>Sprint1：处理流程</vt:lpstr>
      <vt:lpstr>Sprint1：实验效果</vt:lpstr>
      <vt:lpstr>Sprint1：内存&amp;性能</vt:lpstr>
      <vt:lpstr>Sprint2：全国数据实验条件</vt:lpstr>
      <vt:lpstr>Sprint2：实现思路</vt:lpstr>
      <vt:lpstr>Sprint2：实验效果</vt:lpstr>
      <vt:lpstr>Sprint2：内存&amp;性能</vt:lpstr>
      <vt:lpstr>原型系统搭建总结</vt:lpstr>
      <vt:lpstr>目录</vt:lpstr>
      <vt:lpstr>基础版本开发</vt:lpstr>
      <vt:lpstr>架构设计 – 服务引擎理想方案</vt:lpstr>
      <vt:lpstr>架构设计 – 服务引擎折衷方案</vt:lpstr>
      <vt:lpstr>架构设计 – CRP数据处理架构</vt:lpstr>
      <vt:lpstr>策略设计 – 如何支持转向代价？</vt:lpstr>
      <vt:lpstr>策略设计 – 如何支持禁行？</vt:lpstr>
      <vt:lpstr>策略设计 – 如何支持多路线？</vt:lpstr>
      <vt:lpstr>基础版本开发总结</vt:lpstr>
      <vt:lpstr>目录</vt:lpstr>
      <vt:lpstr>正式版本开发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张佳梁04875</dc:creator>
  <cp:lastModifiedBy>伍超08134</cp:lastModifiedBy>
  <cp:revision>513</cp:revision>
  <dcterms:created xsi:type="dcterms:W3CDTF">2018-05-15T07:18:50Z</dcterms:created>
  <dcterms:modified xsi:type="dcterms:W3CDTF">2021-10-14T08:57:22Z</dcterms:modified>
</cp:coreProperties>
</file>