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51"/>
  </p:notesMasterIdLst>
  <p:handoutMasterIdLst>
    <p:handoutMasterId r:id="rId52"/>
  </p:handoutMasterIdLst>
  <p:sldIdLst>
    <p:sldId id="2061" r:id="rId2"/>
    <p:sldId id="2069" r:id="rId3"/>
    <p:sldId id="2062" r:id="rId4"/>
    <p:sldId id="2063" r:id="rId5"/>
    <p:sldId id="2064" r:id="rId6"/>
    <p:sldId id="2065" r:id="rId7"/>
    <p:sldId id="2066" r:id="rId8"/>
    <p:sldId id="2067" r:id="rId9"/>
    <p:sldId id="2068" r:id="rId10"/>
    <p:sldId id="1964" r:id="rId11"/>
    <p:sldId id="2055" r:id="rId12"/>
    <p:sldId id="2045" r:id="rId13"/>
    <p:sldId id="2043" r:id="rId14"/>
    <p:sldId id="2026" r:id="rId15"/>
    <p:sldId id="1938" r:id="rId16"/>
    <p:sldId id="1949" r:id="rId17"/>
    <p:sldId id="2059" r:id="rId18"/>
    <p:sldId id="2060" r:id="rId19"/>
    <p:sldId id="2038" r:id="rId20"/>
    <p:sldId id="2057" r:id="rId21"/>
    <p:sldId id="2056" r:id="rId22"/>
    <p:sldId id="1940" r:id="rId23"/>
    <p:sldId id="1941" r:id="rId24"/>
    <p:sldId id="1939" r:id="rId25"/>
    <p:sldId id="2024" r:id="rId26"/>
    <p:sldId id="1942" r:id="rId27"/>
    <p:sldId id="1943" r:id="rId28"/>
    <p:sldId id="1944" r:id="rId29"/>
    <p:sldId id="1945" r:id="rId30"/>
    <p:sldId id="1946" r:id="rId31"/>
    <p:sldId id="2035" r:id="rId32"/>
    <p:sldId id="2070" r:id="rId33"/>
    <p:sldId id="2071" r:id="rId34"/>
    <p:sldId id="2072" r:id="rId35"/>
    <p:sldId id="2073" r:id="rId36"/>
    <p:sldId id="2074" r:id="rId37"/>
    <p:sldId id="2075" r:id="rId38"/>
    <p:sldId id="2076" r:id="rId39"/>
    <p:sldId id="2077" r:id="rId40"/>
    <p:sldId id="2078" r:id="rId41"/>
    <p:sldId id="2127" r:id="rId42"/>
    <p:sldId id="2128" r:id="rId43"/>
    <p:sldId id="2079" r:id="rId44"/>
    <p:sldId id="2080" r:id="rId45"/>
    <p:sldId id="2081" r:id="rId46"/>
    <p:sldId id="2082" r:id="rId47"/>
    <p:sldId id="2083" r:id="rId48"/>
    <p:sldId id="2084" r:id="rId49"/>
    <p:sldId id="2126" r:id="rId50"/>
  </p:sldIdLst>
  <p:sldSz cx="9144000" cy="6858000" type="screen4x3"/>
  <p:notesSz cx="7010400" cy="9296400"/>
  <p:defaultTextStyle>
    <a:defPPr>
      <a:defRPr lang="en-US"/>
    </a:defPPr>
    <a:lvl1pPr algn="ctr" rtl="0" eaLnBrk="0" fontAlgn="base" hangingPunct="0">
      <a:spcBef>
        <a:spcPct val="0"/>
      </a:spcBef>
      <a:spcAft>
        <a:spcPct val="0"/>
      </a:spcAft>
      <a:defRPr b="1" kern="1200">
        <a:solidFill>
          <a:schemeClr val="tx1"/>
        </a:solidFill>
        <a:latin typeface="Arial" charset="0"/>
        <a:ea typeface="ＭＳ Ｐゴシック" charset="0"/>
        <a:cs typeface="ＭＳ Ｐゴシック" charset="0"/>
      </a:defRPr>
    </a:lvl1pPr>
    <a:lvl2pPr marL="457200" algn="ctr" rtl="0" eaLnBrk="0" fontAlgn="base" hangingPunct="0">
      <a:spcBef>
        <a:spcPct val="0"/>
      </a:spcBef>
      <a:spcAft>
        <a:spcPct val="0"/>
      </a:spcAft>
      <a:defRPr b="1" kern="1200">
        <a:solidFill>
          <a:schemeClr val="tx1"/>
        </a:solidFill>
        <a:latin typeface="Arial" charset="0"/>
        <a:ea typeface="ＭＳ Ｐゴシック" charset="0"/>
        <a:cs typeface="ＭＳ Ｐゴシック" charset="0"/>
      </a:defRPr>
    </a:lvl2pPr>
    <a:lvl3pPr marL="914400" algn="ctr" rtl="0" eaLnBrk="0" fontAlgn="base" hangingPunct="0">
      <a:spcBef>
        <a:spcPct val="0"/>
      </a:spcBef>
      <a:spcAft>
        <a:spcPct val="0"/>
      </a:spcAft>
      <a:defRPr b="1" kern="1200">
        <a:solidFill>
          <a:schemeClr val="tx1"/>
        </a:solidFill>
        <a:latin typeface="Arial" charset="0"/>
        <a:ea typeface="ＭＳ Ｐゴシック" charset="0"/>
        <a:cs typeface="ＭＳ Ｐゴシック" charset="0"/>
      </a:defRPr>
    </a:lvl3pPr>
    <a:lvl4pPr marL="1371600" algn="ctr" rtl="0" eaLnBrk="0" fontAlgn="base" hangingPunct="0">
      <a:spcBef>
        <a:spcPct val="0"/>
      </a:spcBef>
      <a:spcAft>
        <a:spcPct val="0"/>
      </a:spcAft>
      <a:defRPr b="1" kern="1200">
        <a:solidFill>
          <a:schemeClr val="tx1"/>
        </a:solidFill>
        <a:latin typeface="Arial" charset="0"/>
        <a:ea typeface="ＭＳ Ｐゴシック" charset="0"/>
        <a:cs typeface="ＭＳ Ｐゴシック" charset="0"/>
      </a:defRPr>
    </a:lvl4pPr>
    <a:lvl5pPr marL="1828800" algn="ctr" rtl="0" eaLnBrk="0" fontAlgn="base" hangingPunct="0">
      <a:spcBef>
        <a:spcPct val="0"/>
      </a:spcBef>
      <a:spcAft>
        <a:spcPct val="0"/>
      </a:spcAft>
      <a:defRPr b="1" kern="1200">
        <a:solidFill>
          <a:schemeClr val="tx1"/>
        </a:solidFill>
        <a:latin typeface="Arial" charset="0"/>
        <a:ea typeface="ＭＳ Ｐゴシック" charset="0"/>
        <a:cs typeface="ＭＳ Ｐゴシック" charset="0"/>
      </a:defRPr>
    </a:lvl5pPr>
    <a:lvl6pPr marL="2286000" algn="l" defTabSz="457200" rtl="0" eaLnBrk="1" latinLnBrk="0" hangingPunct="1">
      <a:defRPr b="1" kern="1200">
        <a:solidFill>
          <a:schemeClr val="tx1"/>
        </a:solidFill>
        <a:latin typeface="Arial" charset="0"/>
        <a:ea typeface="ＭＳ Ｐゴシック" charset="0"/>
        <a:cs typeface="ＭＳ Ｐゴシック" charset="0"/>
      </a:defRPr>
    </a:lvl6pPr>
    <a:lvl7pPr marL="2743200" algn="l" defTabSz="457200" rtl="0" eaLnBrk="1" latinLnBrk="0" hangingPunct="1">
      <a:defRPr b="1" kern="1200">
        <a:solidFill>
          <a:schemeClr val="tx1"/>
        </a:solidFill>
        <a:latin typeface="Arial" charset="0"/>
        <a:ea typeface="ＭＳ Ｐゴシック" charset="0"/>
        <a:cs typeface="ＭＳ Ｐゴシック" charset="0"/>
      </a:defRPr>
    </a:lvl7pPr>
    <a:lvl8pPr marL="3200400" algn="l" defTabSz="457200" rtl="0" eaLnBrk="1" latinLnBrk="0" hangingPunct="1">
      <a:defRPr b="1" kern="1200">
        <a:solidFill>
          <a:schemeClr val="tx1"/>
        </a:solidFill>
        <a:latin typeface="Arial" charset="0"/>
        <a:ea typeface="ＭＳ Ｐゴシック" charset="0"/>
        <a:cs typeface="ＭＳ Ｐゴシック" charset="0"/>
      </a:defRPr>
    </a:lvl8pPr>
    <a:lvl9pPr marL="3657600" algn="l" defTabSz="457200" rtl="0" eaLnBrk="1" latinLnBrk="0" hangingPunct="1">
      <a:defRPr b="1"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99"/>
    <a:srgbClr val="339966"/>
    <a:srgbClr val="006600"/>
    <a:srgbClr val="008080"/>
    <a:srgbClr val="006666"/>
    <a:srgbClr val="003300"/>
    <a:srgbClr val="82221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napToObjects="1">
      <p:cViewPr>
        <p:scale>
          <a:sx n="81" d="100"/>
          <a:sy n="81" d="100"/>
        </p:scale>
        <p:origin x="-186" y="192"/>
      </p:cViewPr>
      <p:guideLst>
        <p:guide orient="horz" pos="4319"/>
        <p:guide pos="5759"/>
      </p:guideLst>
    </p:cSldViewPr>
  </p:slideViewPr>
  <p:outlineViewPr>
    <p:cViewPr>
      <p:scale>
        <a:sx n="36" d="100"/>
        <a:sy n="36"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188" d="100"/>
        <a:sy n="188" d="100"/>
      </p:scale>
      <p:origin x="0" y="3286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40.xml"/><Relationship Id="rId3" Type="http://schemas.openxmlformats.org/officeDocument/2006/relationships/slide" Target="slides/slide6.xml"/><Relationship Id="rId7" Type="http://schemas.openxmlformats.org/officeDocument/2006/relationships/slide" Target="slides/slide32.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9.xml"/><Relationship Id="rId11" Type="http://schemas.openxmlformats.org/officeDocument/2006/relationships/slide" Target="slides/slide48.xml"/><Relationship Id="rId5" Type="http://schemas.openxmlformats.org/officeDocument/2006/relationships/slide" Target="slides/slide8.xml"/><Relationship Id="rId10" Type="http://schemas.openxmlformats.org/officeDocument/2006/relationships/slide" Target="slides/slide47.xml"/><Relationship Id="rId4" Type="http://schemas.openxmlformats.org/officeDocument/2006/relationships/slide" Target="slides/slide7.xml"/><Relationship Id="rId9" Type="http://schemas.openxmlformats.org/officeDocument/2006/relationships/slide" Target="slides/slide46.xml"/></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3174" tIns="46586" rIns="93174" bIns="46586" numCol="1" anchor="t" anchorCtr="0" compatLnSpc="1">
            <a:prstTxWarp prst="textNoShape">
              <a:avLst/>
            </a:prstTxWarp>
          </a:bodyPr>
          <a:lstStyle>
            <a:lvl1pPr algn="l" defTabSz="931863">
              <a:defRPr sz="1200" b="0">
                <a:effectLst/>
                <a:latin typeface="Helvetica" pitchFamily="34" charset="0"/>
                <a:ea typeface="+mn-ea"/>
                <a:cs typeface="+mn-cs"/>
              </a:defRPr>
            </a:lvl1pPr>
          </a:lstStyle>
          <a:p>
            <a:pPr>
              <a:defRPr/>
            </a:pPr>
            <a:endParaRPr lang="en-US"/>
          </a:p>
        </p:txBody>
      </p:sp>
      <p:sp>
        <p:nvSpPr>
          <p:cNvPr id="267267" name="Rectangle 3"/>
          <p:cNvSpPr>
            <a:spLocks noGrp="1" noChangeArrowheads="1"/>
          </p:cNvSpPr>
          <p:nvPr>
            <p:ph type="dt" sz="quarter" idx="1"/>
          </p:nvPr>
        </p:nvSpPr>
        <p:spPr bwMode="auto">
          <a:xfrm>
            <a:off x="3973513" y="0"/>
            <a:ext cx="3036887" cy="465138"/>
          </a:xfrm>
          <a:prstGeom prst="rect">
            <a:avLst/>
          </a:prstGeom>
          <a:noFill/>
          <a:ln w="9525">
            <a:noFill/>
            <a:miter lim="800000"/>
            <a:headEnd/>
            <a:tailEnd/>
          </a:ln>
          <a:effectLst/>
        </p:spPr>
        <p:txBody>
          <a:bodyPr vert="horz" wrap="square" lIns="93174" tIns="46586" rIns="93174" bIns="46586" numCol="1" anchor="t" anchorCtr="0" compatLnSpc="1">
            <a:prstTxWarp prst="textNoShape">
              <a:avLst/>
            </a:prstTxWarp>
          </a:bodyPr>
          <a:lstStyle>
            <a:lvl1pPr algn="r" defTabSz="931863">
              <a:defRPr sz="1200" b="0">
                <a:effectLst/>
                <a:latin typeface="Helvetica" pitchFamily="34" charset="0"/>
                <a:ea typeface="+mn-ea"/>
                <a:cs typeface="+mn-cs"/>
              </a:defRPr>
            </a:lvl1pPr>
          </a:lstStyle>
          <a:p>
            <a:pPr>
              <a:defRPr/>
            </a:pPr>
            <a:endParaRPr lang="en-US"/>
          </a:p>
        </p:txBody>
      </p:sp>
      <p:sp>
        <p:nvSpPr>
          <p:cNvPr id="267268" name="Rectangle 4"/>
          <p:cNvSpPr>
            <a:spLocks noGrp="1" noChangeArrowheads="1"/>
          </p:cNvSpPr>
          <p:nvPr>
            <p:ph type="ftr" sz="quarter" idx="2"/>
          </p:nvPr>
        </p:nvSpPr>
        <p:spPr bwMode="auto">
          <a:xfrm>
            <a:off x="0" y="8831263"/>
            <a:ext cx="3036888" cy="465137"/>
          </a:xfrm>
          <a:prstGeom prst="rect">
            <a:avLst/>
          </a:prstGeom>
          <a:noFill/>
          <a:ln w="9525">
            <a:noFill/>
            <a:miter lim="800000"/>
            <a:headEnd/>
            <a:tailEnd/>
          </a:ln>
          <a:effectLst/>
        </p:spPr>
        <p:txBody>
          <a:bodyPr vert="horz" wrap="square" lIns="93174" tIns="46586" rIns="93174" bIns="46586" numCol="1" anchor="b" anchorCtr="0" compatLnSpc="1">
            <a:prstTxWarp prst="textNoShape">
              <a:avLst/>
            </a:prstTxWarp>
          </a:bodyPr>
          <a:lstStyle>
            <a:lvl1pPr algn="l" defTabSz="931863">
              <a:defRPr sz="1200" b="0">
                <a:effectLst/>
                <a:latin typeface="Helvetica" pitchFamily="34" charset="0"/>
                <a:ea typeface="+mn-ea"/>
                <a:cs typeface="+mn-cs"/>
              </a:defRPr>
            </a:lvl1pPr>
          </a:lstStyle>
          <a:p>
            <a:pPr>
              <a:defRPr/>
            </a:pPr>
            <a:endParaRPr lang="en-US"/>
          </a:p>
        </p:txBody>
      </p:sp>
      <p:sp>
        <p:nvSpPr>
          <p:cNvPr id="267269" name="Rectangle 5"/>
          <p:cNvSpPr>
            <a:spLocks noGrp="1" noChangeArrowheads="1"/>
          </p:cNvSpPr>
          <p:nvPr>
            <p:ph type="sldNum" sz="quarter" idx="3"/>
          </p:nvPr>
        </p:nvSpPr>
        <p:spPr bwMode="auto">
          <a:xfrm>
            <a:off x="3973513" y="8831263"/>
            <a:ext cx="3036887" cy="465137"/>
          </a:xfrm>
          <a:prstGeom prst="rect">
            <a:avLst/>
          </a:prstGeom>
          <a:noFill/>
          <a:ln w="9525">
            <a:noFill/>
            <a:miter lim="800000"/>
            <a:headEnd/>
            <a:tailEnd/>
          </a:ln>
          <a:effectLst/>
        </p:spPr>
        <p:txBody>
          <a:bodyPr vert="horz" wrap="square" lIns="93174" tIns="46586" rIns="93174" bIns="46586" numCol="1" anchor="b" anchorCtr="0" compatLnSpc="1">
            <a:prstTxWarp prst="textNoShape">
              <a:avLst/>
            </a:prstTxWarp>
          </a:bodyPr>
          <a:lstStyle>
            <a:lvl1pPr algn="r" defTabSz="931863">
              <a:defRPr sz="1200" b="0">
                <a:latin typeface="Helvetica" charset="0"/>
                <a:cs typeface="+mn-cs"/>
              </a:defRPr>
            </a:lvl1pPr>
          </a:lstStyle>
          <a:p>
            <a:pPr>
              <a:defRPr/>
            </a:pPr>
            <a:fld id="{B7A2F63E-3E31-4C46-A935-372998DC6B64}" type="slidenum">
              <a:rPr lang="en-US"/>
              <a:pPr>
                <a:defRPr/>
              </a:pPr>
              <a:t>‹#›</a:t>
            </a:fld>
            <a:endParaRPr lang="en-US"/>
          </a:p>
        </p:txBody>
      </p:sp>
    </p:spTree>
    <p:extLst>
      <p:ext uri="{BB962C8B-B14F-4D97-AF65-F5344CB8AC3E}">
        <p14:creationId xmlns:p14="http://schemas.microsoft.com/office/powerpoint/2010/main" xmlns="" val="2556609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none" lIns="93174" tIns="46586" rIns="93174" bIns="46586" numCol="1" anchor="ctr" anchorCtr="0" compatLnSpc="1">
            <a:prstTxWarp prst="textNoShape">
              <a:avLst/>
            </a:prstTxWarp>
          </a:bodyPr>
          <a:lstStyle>
            <a:lvl1pPr algn="l" defTabSz="931863">
              <a:defRPr sz="1200" b="0">
                <a:effectLst/>
                <a:latin typeface="Times New Roman" pitchFamily="18" charset="0"/>
                <a:ea typeface="+mn-ea"/>
                <a:cs typeface="+mn-cs"/>
              </a:defRPr>
            </a:lvl1pPr>
          </a:lstStyle>
          <a:p>
            <a:pPr>
              <a:defRPr/>
            </a:pPr>
            <a:endParaRPr lang="en-US"/>
          </a:p>
        </p:txBody>
      </p:sp>
      <p:sp>
        <p:nvSpPr>
          <p:cNvPr id="6147" name="Rectangle 3"/>
          <p:cNvSpPr>
            <a:spLocks noGrp="1" noChangeArrowheads="1"/>
          </p:cNvSpPr>
          <p:nvPr>
            <p:ph type="dt" idx="1"/>
          </p:nvPr>
        </p:nvSpPr>
        <p:spPr bwMode="auto">
          <a:xfrm>
            <a:off x="3973513" y="0"/>
            <a:ext cx="3036887" cy="465138"/>
          </a:xfrm>
          <a:prstGeom prst="rect">
            <a:avLst/>
          </a:prstGeom>
          <a:noFill/>
          <a:ln w="9525">
            <a:noFill/>
            <a:miter lim="800000"/>
            <a:headEnd/>
            <a:tailEnd/>
          </a:ln>
          <a:effectLst/>
        </p:spPr>
        <p:txBody>
          <a:bodyPr vert="horz" wrap="none" lIns="93174" tIns="46586" rIns="93174" bIns="46586" numCol="1" anchor="ctr" anchorCtr="0" compatLnSpc="1">
            <a:prstTxWarp prst="textNoShape">
              <a:avLst/>
            </a:prstTxWarp>
          </a:bodyPr>
          <a:lstStyle>
            <a:lvl1pPr algn="r" defTabSz="931863">
              <a:defRPr sz="1200" b="0">
                <a:effectLst/>
                <a:latin typeface="Times New Roman" pitchFamily="18" charset="0"/>
                <a:ea typeface="+mn-ea"/>
                <a:cs typeface="+mn-cs"/>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149"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none" lIns="93174" tIns="46586" rIns="93174" bIns="46586"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31263"/>
            <a:ext cx="3036888" cy="465137"/>
          </a:xfrm>
          <a:prstGeom prst="rect">
            <a:avLst/>
          </a:prstGeom>
          <a:noFill/>
          <a:ln w="9525">
            <a:noFill/>
            <a:miter lim="800000"/>
            <a:headEnd/>
            <a:tailEnd/>
          </a:ln>
          <a:effectLst/>
        </p:spPr>
        <p:txBody>
          <a:bodyPr vert="horz" wrap="none" lIns="93174" tIns="46586" rIns="93174" bIns="46586" numCol="1" anchor="b" anchorCtr="0" compatLnSpc="1">
            <a:prstTxWarp prst="textNoShape">
              <a:avLst/>
            </a:prstTxWarp>
          </a:bodyPr>
          <a:lstStyle>
            <a:lvl1pPr algn="l" defTabSz="931863">
              <a:defRPr sz="1200" b="0">
                <a:effectLst/>
                <a:latin typeface="Times New Roman" pitchFamily="18" charset="0"/>
                <a:ea typeface="+mn-ea"/>
                <a:cs typeface="+mn-cs"/>
              </a:defRPr>
            </a:lvl1pPr>
          </a:lstStyle>
          <a:p>
            <a:pPr>
              <a:defRPr/>
            </a:pPr>
            <a:endParaRPr lang="en-US"/>
          </a:p>
        </p:txBody>
      </p:sp>
      <p:sp>
        <p:nvSpPr>
          <p:cNvPr id="6151" name="Rectangle 7"/>
          <p:cNvSpPr>
            <a:spLocks noGrp="1" noChangeArrowheads="1"/>
          </p:cNvSpPr>
          <p:nvPr>
            <p:ph type="sldNum" sz="quarter" idx="5"/>
          </p:nvPr>
        </p:nvSpPr>
        <p:spPr bwMode="auto">
          <a:xfrm>
            <a:off x="3973513" y="8831263"/>
            <a:ext cx="3036887" cy="465137"/>
          </a:xfrm>
          <a:prstGeom prst="rect">
            <a:avLst/>
          </a:prstGeom>
          <a:noFill/>
          <a:ln w="9525">
            <a:noFill/>
            <a:miter lim="800000"/>
            <a:headEnd/>
            <a:tailEnd/>
          </a:ln>
          <a:effectLst/>
        </p:spPr>
        <p:txBody>
          <a:bodyPr vert="horz" wrap="none" lIns="93174" tIns="46586" rIns="93174" bIns="46586" numCol="1" anchor="b" anchorCtr="0" compatLnSpc="1">
            <a:prstTxWarp prst="textNoShape">
              <a:avLst/>
            </a:prstTxWarp>
          </a:bodyPr>
          <a:lstStyle>
            <a:lvl1pPr algn="r" defTabSz="931863">
              <a:defRPr sz="1200" b="0">
                <a:latin typeface="Times New Roman" charset="0"/>
                <a:cs typeface="+mn-cs"/>
              </a:defRPr>
            </a:lvl1pPr>
          </a:lstStyle>
          <a:p>
            <a:pPr>
              <a:defRPr/>
            </a:pPr>
            <a:fld id="{D18E3E4F-1A61-2F4A-AB32-A2F5FA320ACD}" type="slidenum">
              <a:rPr lang="en-US"/>
              <a:pPr>
                <a:defRPr/>
              </a:pPr>
              <a:t>‹#›</a:t>
            </a:fld>
            <a:endParaRPr lang="en-US"/>
          </a:p>
        </p:txBody>
      </p:sp>
    </p:spTree>
    <p:extLst>
      <p:ext uri="{BB962C8B-B14F-4D97-AF65-F5344CB8AC3E}">
        <p14:creationId xmlns:p14="http://schemas.microsoft.com/office/powerpoint/2010/main" xmlns="" val="10230621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Slide Image Placeholder 1"/>
          <p:cNvSpPr>
            <a:spLocks noGrp="1" noRot="1" noChangeAspect="1" noTextEdit="1"/>
          </p:cNvSpPr>
          <p:nvPr>
            <p:ph type="sldImg"/>
          </p:nvPr>
        </p:nvSpPr>
        <p:spPr>
          <a:ln/>
        </p:spPr>
      </p:sp>
      <p:sp>
        <p:nvSpPr>
          <p:cNvPr id="2293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22938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fld id="{0911EE17-8FFF-D243-AED0-354C34306D07}" type="slidenum">
              <a:rPr lang="en-US">
                <a:latin typeface="Times New Roman" charset="0"/>
              </a:rPr>
              <a:pPr/>
              <a:t>1</a:t>
            </a:fld>
            <a:endParaRPr lang="en-US">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a:xfrm>
            <a:off x="1181100" y="696913"/>
            <a:ext cx="4641850" cy="3481387"/>
          </a:xfrm>
          <a:ln/>
        </p:spPr>
      </p:sp>
      <p:sp>
        <p:nvSpPr>
          <p:cNvPr id="24578"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
        <p:nvSpPr>
          <p:cNvPr id="24579" name="Slide Number Placeholder 3"/>
          <p:cNvSpPr txBox="1">
            <a:spLocks noGrp="1"/>
          </p:cNvSpPr>
          <p:nvPr/>
        </p:nvSpPr>
        <p:spPr bwMode="auto">
          <a:xfrm>
            <a:off x="3973513" y="8831263"/>
            <a:ext cx="3036887" cy="465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354" tIns="46175" rIns="92354" bIns="46175" anchor="b"/>
          <a:lstStyle>
            <a:lvl1pPr defTabSz="922338">
              <a:defRPr sz="2400" b="1">
                <a:solidFill>
                  <a:schemeClr val="tx1"/>
                </a:solidFill>
                <a:latin typeface="Arial" charset="0"/>
                <a:ea typeface="ＭＳ Ｐゴシック" charset="0"/>
                <a:cs typeface="ＭＳ Ｐゴシック" charset="0"/>
              </a:defRPr>
            </a:lvl1pPr>
            <a:lvl2pPr marL="742950" indent="-285750" defTabSz="922338">
              <a:defRPr sz="2400" b="1">
                <a:solidFill>
                  <a:schemeClr val="tx1"/>
                </a:solidFill>
                <a:latin typeface="Arial" charset="0"/>
                <a:ea typeface="ＭＳ Ｐゴシック" charset="0"/>
              </a:defRPr>
            </a:lvl2pPr>
            <a:lvl3pPr marL="1143000" indent="-228600" defTabSz="922338">
              <a:defRPr sz="2400" b="1">
                <a:solidFill>
                  <a:schemeClr val="tx1"/>
                </a:solidFill>
                <a:latin typeface="Arial" charset="0"/>
                <a:ea typeface="ＭＳ Ｐゴシック" charset="0"/>
              </a:defRPr>
            </a:lvl3pPr>
            <a:lvl4pPr marL="1600200" indent="-228600" defTabSz="922338">
              <a:defRPr sz="2400" b="1">
                <a:solidFill>
                  <a:schemeClr val="tx1"/>
                </a:solidFill>
                <a:latin typeface="Arial" charset="0"/>
                <a:ea typeface="ＭＳ Ｐゴシック" charset="0"/>
              </a:defRPr>
            </a:lvl4pPr>
            <a:lvl5pPr marL="2057400" indent="-228600" defTabSz="922338">
              <a:defRPr sz="2400" b="1">
                <a:solidFill>
                  <a:schemeClr val="tx1"/>
                </a:solidFill>
                <a:latin typeface="Arial" charset="0"/>
                <a:ea typeface="ＭＳ Ｐゴシック" charset="0"/>
              </a:defRPr>
            </a:lvl5pPr>
            <a:lvl6pPr marL="2514600" indent="-228600" algn="ctr" defTabSz="922338"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defTabSz="922338"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defTabSz="922338"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defTabSz="922338" eaLnBrk="0" fontAlgn="base" hangingPunct="0">
              <a:spcBef>
                <a:spcPct val="0"/>
              </a:spcBef>
              <a:spcAft>
                <a:spcPct val="0"/>
              </a:spcAft>
              <a:defRPr sz="2400" b="1">
                <a:solidFill>
                  <a:schemeClr val="tx1"/>
                </a:solidFill>
                <a:latin typeface="Arial" charset="0"/>
                <a:ea typeface="ＭＳ Ｐゴシック" charset="0"/>
              </a:defRPr>
            </a:lvl9pPr>
          </a:lstStyle>
          <a:p>
            <a:pPr algn="r" eaLnBrk="1" hangingPunct="1"/>
            <a:fld id="{4A36AFE5-228D-F74D-BDD6-1F0F78A8067E}" type="slidenum">
              <a:rPr lang="en-US" sz="1200">
                <a:latin typeface="Times New Roman" charset="0"/>
              </a:rPr>
              <a:pPr algn="r" eaLnBrk="1" hangingPunct="1"/>
              <a:t>12</a:t>
            </a:fld>
            <a:endParaRPr lang="en-US" sz="1200">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a:ln/>
        </p:spPr>
      </p:sp>
      <p:sp>
        <p:nvSpPr>
          <p:cNvPr id="2662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
        <p:nvSpPr>
          <p:cNvPr id="26627"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a:defRPr sz="2400" b="1">
                <a:solidFill>
                  <a:schemeClr val="tx1"/>
                </a:solidFill>
                <a:latin typeface="Arial" charset="0"/>
                <a:ea typeface="ＭＳ Ｐゴシック" charset="0"/>
                <a:cs typeface="ＭＳ Ｐゴシック" charset="0"/>
              </a:defRPr>
            </a:lvl1pPr>
            <a:lvl2pPr marL="742950" indent="-285750" defTabSz="931863">
              <a:defRPr sz="2400" b="1">
                <a:solidFill>
                  <a:schemeClr val="tx1"/>
                </a:solidFill>
                <a:latin typeface="Arial" charset="0"/>
                <a:ea typeface="ＭＳ Ｐゴシック" charset="0"/>
              </a:defRPr>
            </a:lvl2pPr>
            <a:lvl3pPr marL="1143000" indent="-228600" defTabSz="931863">
              <a:defRPr sz="2400" b="1">
                <a:solidFill>
                  <a:schemeClr val="tx1"/>
                </a:solidFill>
                <a:latin typeface="Arial" charset="0"/>
                <a:ea typeface="ＭＳ Ｐゴシック" charset="0"/>
              </a:defRPr>
            </a:lvl3pPr>
            <a:lvl4pPr marL="1600200" indent="-228600" defTabSz="931863">
              <a:defRPr sz="2400" b="1">
                <a:solidFill>
                  <a:schemeClr val="tx1"/>
                </a:solidFill>
                <a:latin typeface="Arial" charset="0"/>
                <a:ea typeface="ＭＳ Ｐゴシック" charset="0"/>
              </a:defRPr>
            </a:lvl4pPr>
            <a:lvl5pPr marL="2057400" indent="-228600" defTabSz="931863">
              <a:defRPr sz="2400" b="1">
                <a:solidFill>
                  <a:schemeClr val="tx1"/>
                </a:solidFill>
                <a:latin typeface="Arial" charset="0"/>
                <a:ea typeface="ＭＳ Ｐゴシック" charset="0"/>
              </a:defRPr>
            </a:lvl5pPr>
            <a:lvl6pPr marL="2514600" indent="-228600" algn="ctr" defTabSz="931863"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defTabSz="931863"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defTabSz="931863"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defTabSz="931863" eaLnBrk="0" fontAlgn="base" hangingPunct="0">
              <a:spcBef>
                <a:spcPct val="0"/>
              </a:spcBef>
              <a:spcAft>
                <a:spcPct val="0"/>
              </a:spcAft>
              <a:defRPr sz="2400" b="1">
                <a:solidFill>
                  <a:schemeClr val="tx1"/>
                </a:solidFill>
                <a:latin typeface="Arial" charset="0"/>
                <a:ea typeface="ＭＳ Ｐゴシック" charset="0"/>
              </a:defRPr>
            </a:lvl9pPr>
          </a:lstStyle>
          <a:p>
            <a:fld id="{7870ED38-DE73-E24A-9BB3-44716CE172E3}" type="slidenum">
              <a:rPr lang="en-US" sz="1200" b="0">
                <a:latin typeface="Times New Roman" charset="0"/>
              </a:rPr>
              <a:pPr/>
              <a:t>13</a:t>
            </a:fld>
            <a:endParaRPr lang="en-US" sz="1200" b="0">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a:ln/>
        </p:spPr>
      </p:sp>
      <p:sp>
        <p:nvSpPr>
          <p:cNvPr id="2867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de-DE">
              <a:latin typeface="Times New Roman" charset="0"/>
            </a:endParaRPr>
          </a:p>
        </p:txBody>
      </p:sp>
      <p:sp>
        <p:nvSpPr>
          <p:cNvPr id="2867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b="1">
                <a:solidFill>
                  <a:schemeClr val="tx1"/>
                </a:solidFill>
                <a:latin typeface="Arial" charset="0"/>
                <a:ea typeface="ＭＳ Ｐゴシック" charset="0"/>
                <a:cs typeface="ＭＳ Ｐゴシック" charset="0"/>
              </a:defRPr>
            </a:lvl1pPr>
            <a:lvl2pPr marL="742950" indent="-285750" defTabSz="928688">
              <a:defRPr sz="2400" b="1">
                <a:solidFill>
                  <a:schemeClr val="tx1"/>
                </a:solidFill>
                <a:latin typeface="Arial" charset="0"/>
                <a:ea typeface="ＭＳ Ｐゴシック" charset="0"/>
              </a:defRPr>
            </a:lvl2pPr>
            <a:lvl3pPr marL="1143000" indent="-228600" defTabSz="928688">
              <a:defRPr sz="2400" b="1">
                <a:solidFill>
                  <a:schemeClr val="tx1"/>
                </a:solidFill>
                <a:latin typeface="Arial" charset="0"/>
                <a:ea typeface="ＭＳ Ｐゴシック" charset="0"/>
              </a:defRPr>
            </a:lvl3pPr>
            <a:lvl4pPr marL="1600200" indent="-228600" defTabSz="928688">
              <a:defRPr sz="2400" b="1">
                <a:solidFill>
                  <a:schemeClr val="tx1"/>
                </a:solidFill>
                <a:latin typeface="Arial" charset="0"/>
                <a:ea typeface="ＭＳ Ｐゴシック" charset="0"/>
              </a:defRPr>
            </a:lvl4pPr>
            <a:lvl5pPr marL="2057400" indent="-228600" defTabSz="928688">
              <a:defRPr sz="2400" b="1">
                <a:solidFill>
                  <a:schemeClr val="tx1"/>
                </a:solidFill>
                <a:latin typeface="Arial" charset="0"/>
                <a:ea typeface="ＭＳ Ｐゴシック" charset="0"/>
              </a:defRPr>
            </a:lvl5pPr>
            <a:lvl6pPr marL="2514600" indent="-228600" algn="ctr" defTabSz="928688"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defTabSz="928688"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defTabSz="928688"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defTabSz="928688" eaLnBrk="0" fontAlgn="base" hangingPunct="0">
              <a:spcBef>
                <a:spcPct val="0"/>
              </a:spcBef>
              <a:spcAft>
                <a:spcPct val="0"/>
              </a:spcAft>
              <a:defRPr sz="2400" b="1">
                <a:solidFill>
                  <a:schemeClr val="tx1"/>
                </a:solidFill>
                <a:latin typeface="Arial" charset="0"/>
                <a:ea typeface="ＭＳ Ｐゴシック" charset="0"/>
              </a:defRPr>
            </a:lvl9pPr>
          </a:lstStyle>
          <a:p>
            <a:fld id="{27566ACA-B16F-3741-84EA-64895167630A}" type="slidenum">
              <a:rPr lang="en-US" sz="1200" b="0">
                <a:latin typeface="Times New Roman" charset="0"/>
              </a:rPr>
              <a:pPr/>
              <a:t>14</a:t>
            </a:fld>
            <a:endParaRPr lang="en-US" sz="1200" b="0">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a:xfrm>
            <a:off x="1181100" y="696913"/>
            <a:ext cx="4641850" cy="3481387"/>
          </a:xfrm>
          <a:ln/>
        </p:spPr>
      </p:sp>
      <p:sp>
        <p:nvSpPr>
          <p:cNvPr id="3789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
        <p:nvSpPr>
          <p:cNvPr id="37891" name="Slide Number Placeholder 3"/>
          <p:cNvSpPr txBox="1">
            <a:spLocks noGrp="1"/>
          </p:cNvSpPr>
          <p:nvPr/>
        </p:nvSpPr>
        <p:spPr bwMode="auto">
          <a:xfrm>
            <a:off x="3973513" y="8831263"/>
            <a:ext cx="3036887" cy="465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354" tIns="46175" rIns="92354" bIns="46175" anchor="b"/>
          <a:lstStyle>
            <a:lvl1pPr defTabSz="922338">
              <a:defRPr sz="2400" b="1">
                <a:solidFill>
                  <a:schemeClr val="tx1"/>
                </a:solidFill>
                <a:latin typeface="Arial" charset="0"/>
                <a:ea typeface="ＭＳ Ｐゴシック" charset="0"/>
                <a:cs typeface="ＭＳ Ｐゴシック" charset="0"/>
              </a:defRPr>
            </a:lvl1pPr>
            <a:lvl2pPr marL="742950" indent="-285750" defTabSz="922338">
              <a:defRPr sz="2400" b="1">
                <a:solidFill>
                  <a:schemeClr val="tx1"/>
                </a:solidFill>
                <a:latin typeface="Arial" charset="0"/>
                <a:ea typeface="ＭＳ Ｐゴシック" charset="0"/>
              </a:defRPr>
            </a:lvl2pPr>
            <a:lvl3pPr marL="1143000" indent="-228600" defTabSz="922338">
              <a:defRPr sz="2400" b="1">
                <a:solidFill>
                  <a:schemeClr val="tx1"/>
                </a:solidFill>
                <a:latin typeface="Arial" charset="0"/>
                <a:ea typeface="ＭＳ Ｐゴシック" charset="0"/>
              </a:defRPr>
            </a:lvl3pPr>
            <a:lvl4pPr marL="1600200" indent="-228600" defTabSz="922338">
              <a:defRPr sz="2400" b="1">
                <a:solidFill>
                  <a:schemeClr val="tx1"/>
                </a:solidFill>
                <a:latin typeface="Arial" charset="0"/>
                <a:ea typeface="ＭＳ Ｐゴシック" charset="0"/>
              </a:defRPr>
            </a:lvl4pPr>
            <a:lvl5pPr marL="2057400" indent="-228600" defTabSz="922338">
              <a:defRPr sz="2400" b="1">
                <a:solidFill>
                  <a:schemeClr val="tx1"/>
                </a:solidFill>
                <a:latin typeface="Arial" charset="0"/>
                <a:ea typeface="ＭＳ Ｐゴシック" charset="0"/>
              </a:defRPr>
            </a:lvl5pPr>
            <a:lvl6pPr marL="2514600" indent="-228600" algn="ctr" defTabSz="922338"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defTabSz="922338"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defTabSz="922338"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defTabSz="922338" eaLnBrk="0" fontAlgn="base" hangingPunct="0">
              <a:spcBef>
                <a:spcPct val="0"/>
              </a:spcBef>
              <a:spcAft>
                <a:spcPct val="0"/>
              </a:spcAft>
              <a:defRPr sz="2400" b="1">
                <a:solidFill>
                  <a:schemeClr val="tx1"/>
                </a:solidFill>
                <a:latin typeface="Arial" charset="0"/>
                <a:ea typeface="ＭＳ Ｐゴシック" charset="0"/>
              </a:defRPr>
            </a:lvl9pPr>
          </a:lstStyle>
          <a:p>
            <a:pPr algn="r" eaLnBrk="1" hangingPunct="1"/>
            <a:fld id="{5C00D603-2739-6B43-AD2C-0809D1EC12A9}" type="slidenum">
              <a:rPr lang="en-US" sz="1200">
                <a:latin typeface="Times New Roman" charset="0"/>
              </a:rPr>
              <a:pPr algn="r" eaLnBrk="1" hangingPunct="1"/>
              <a:t>19</a:t>
            </a:fld>
            <a:endParaRPr lang="en-US" sz="1200">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a:ln/>
        </p:spPr>
      </p:sp>
      <p:sp>
        <p:nvSpPr>
          <p:cNvPr id="4608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
        <p:nvSpPr>
          <p:cNvPr id="46083" name="Slide Number Placeholder 3"/>
          <p:cNvSpPr txBox="1">
            <a:spLocks noGrp="1"/>
          </p:cNvSpPr>
          <p:nvPr/>
        </p:nvSpPr>
        <p:spPr bwMode="auto">
          <a:xfrm>
            <a:off x="3973513" y="8831263"/>
            <a:ext cx="3036887" cy="465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64" tIns="46582" rIns="93164" bIns="46582" anchor="b"/>
          <a:lstStyle>
            <a:lvl1pPr defTabSz="931863">
              <a:defRPr sz="2400" b="1">
                <a:solidFill>
                  <a:schemeClr val="tx1"/>
                </a:solidFill>
                <a:latin typeface="Arial" charset="0"/>
                <a:ea typeface="ＭＳ Ｐゴシック" charset="0"/>
                <a:cs typeface="ＭＳ Ｐゴシック" charset="0"/>
              </a:defRPr>
            </a:lvl1pPr>
            <a:lvl2pPr marL="742950" indent="-285750" defTabSz="931863">
              <a:defRPr sz="2400" b="1">
                <a:solidFill>
                  <a:schemeClr val="tx1"/>
                </a:solidFill>
                <a:latin typeface="Arial" charset="0"/>
                <a:ea typeface="ＭＳ Ｐゴシック" charset="0"/>
              </a:defRPr>
            </a:lvl2pPr>
            <a:lvl3pPr marL="1143000" indent="-228600" defTabSz="931863">
              <a:defRPr sz="2400" b="1">
                <a:solidFill>
                  <a:schemeClr val="tx1"/>
                </a:solidFill>
                <a:latin typeface="Arial" charset="0"/>
                <a:ea typeface="ＭＳ Ｐゴシック" charset="0"/>
              </a:defRPr>
            </a:lvl3pPr>
            <a:lvl4pPr marL="1600200" indent="-228600" defTabSz="931863">
              <a:defRPr sz="2400" b="1">
                <a:solidFill>
                  <a:schemeClr val="tx1"/>
                </a:solidFill>
                <a:latin typeface="Arial" charset="0"/>
                <a:ea typeface="ＭＳ Ｐゴシック" charset="0"/>
              </a:defRPr>
            </a:lvl4pPr>
            <a:lvl5pPr marL="2057400" indent="-228600" defTabSz="931863">
              <a:defRPr sz="2400" b="1">
                <a:solidFill>
                  <a:schemeClr val="tx1"/>
                </a:solidFill>
                <a:latin typeface="Arial" charset="0"/>
                <a:ea typeface="ＭＳ Ｐゴシック" charset="0"/>
              </a:defRPr>
            </a:lvl5pPr>
            <a:lvl6pPr marL="2514600" indent="-228600" algn="ctr" defTabSz="931863"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defTabSz="931863"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defTabSz="931863"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defTabSz="931863" eaLnBrk="0" fontAlgn="base" hangingPunct="0">
              <a:spcBef>
                <a:spcPct val="0"/>
              </a:spcBef>
              <a:spcAft>
                <a:spcPct val="0"/>
              </a:spcAft>
              <a:defRPr sz="2400" b="1">
                <a:solidFill>
                  <a:schemeClr val="tx1"/>
                </a:solidFill>
                <a:latin typeface="Arial" charset="0"/>
                <a:ea typeface="ＭＳ Ｐゴシック" charset="0"/>
              </a:defRPr>
            </a:lvl9pPr>
          </a:lstStyle>
          <a:p>
            <a:pPr algn="r"/>
            <a:fld id="{E1D5ABD0-CBEE-EB40-8262-FA43CE9F41A8}" type="slidenum">
              <a:rPr lang="en-US" sz="1200">
                <a:latin typeface="Times New Roman" charset="0"/>
              </a:rPr>
              <a:pPr algn="r"/>
              <a:t>24</a:t>
            </a:fld>
            <a:endParaRPr lang="en-US" sz="1200">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a:ln/>
        </p:spPr>
      </p:sp>
      <p:sp>
        <p:nvSpPr>
          <p:cNvPr id="4915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
        <p:nvSpPr>
          <p:cNvPr id="49155" name="Footer Placeholder 3"/>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a:defRPr sz="2400" b="1">
                <a:solidFill>
                  <a:schemeClr val="tx1"/>
                </a:solidFill>
                <a:latin typeface="Arial" charset="0"/>
                <a:ea typeface="ＭＳ Ｐゴシック" charset="0"/>
                <a:cs typeface="ＭＳ Ｐゴシック" charset="0"/>
              </a:defRPr>
            </a:lvl1pPr>
            <a:lvl2pPr marL="742950" indent="-285750" defTabSz="931863">
              <a:defRPr sz="2400" b="1">
                <a:solidFill>
                  <a:schemeClr val="tx1"/>
                </a:solidFill>
                <a:latin typeface="Arial" charset="0"/>
                <a:ea typeface="ＭＳ Ｐゴシック" charset="0"/>
              </a:defRPr>
            </a:lvl2pPr>
            <a:lvl3pPr marL="1143000" indent="-228600" defTabSz="931863">
              <a:defRPr sz="2400" b="1">
                <a:solidFill>
                  <a:schemeClr val="tx1"/>
                </a:solidFill>
                <a:latin typeface="Arial" charset="0"/>
                <a:ea typeface="ＭＳ Ｐゴシック" charset="0"/>
              </a:defRPr>
            </a:lvl3pPr>
            <a:lvl4pPr marL="1600200" indent="-228600" defTabSz="931863">
              <a:defRPr sz="2400" b="1">
                <a:solidFill>
                  <a:schemeClr val="tx1"/>
                </a:solidFill>
                <a:latin typeface="Arial" charset="0"/>
                <a:ea typeface="ＭＳ Ｐゴシック" charset="0"/>
              </a:defRPr>
            </a:lvl4pPr>
            <a:lvl5pPr marL="2057400" indent="-228600" defTabSz="931863">
              <a:defRPr sz="2400" b="1">
                <a:solidFill>
                  <a:schemeClr val="tx1"/>
                </a:solidFill>
                <a:latin typeface="Arial" charset="0"/>
                <a:ea typeface="ＭＳ Ｐゴシック" charset="0"/>
              </a:defRPr>
            </a:lvl5pPr>
            <a:lvl6pPr marL="2514600" indent="-228600" algn="ctr" defTabSz="931863"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defTabSz="931863"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defTabSz="931863"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defTabSz="931863" eaLnBrk="0" fontAlgn="base" hangingPunct="0">
              <a:spcBef>
                <a:spcPct val="0"/>
              </a:spcBef>
              <a:spcAft>
                <a:spcPct val="0"/>
              </a:spcAft>
              <a:defRPr sz="2400" b="1">
                <a:solidFill>
                  <a:schemeClr val="tx1"/>
                </a:solidFill>
                <a:latin typeface="Arial" charset="0"/>
                <a:ea typeface="ＭＳ Ｐゴシック" charset="0"/>
              </a:defRPr>
            </a:lvl9pPr>
          </a:lstStyle>
          <a:p>
            <a:r>
              <a:rPr lang="en-US" sz="1200" b="0">
                <a:latin typeface="Times New Roman" charset="0"/>
              </a:rPr>
              <a:t>Ranjana vyas</a:t>
            </a:r>
          </a:p>
        </p:txBody>
      </p:sp>
      <p:sp>
        <p:nvSpPr>
          <p:cNvPr id="49156" name="Slide Number Placeholder 4"/>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a:defRPr sz="2400" b="1">
                <a:solidFill>
                  <a:schemeClr val="tx1"/>
                </a:solidFill>
                <a:latin typeface="Arial" charset="0"/>
                <a:ea typeface="ＭＳ Ｐゴシック" charset="0"/>
                <a:cs typeface="ＭＳ Ｐゴシック" charset="0"/>
              </a:defRPr>
            </a:lvl1pPr>
            <a:lvl2pPr marL="742950" indent="-285750" defTabSz="931863">
              <a:defRPr sz="2400" b="1">
                <a:solidFill>
                  <a:schemeClr val="tx1"/>
                </a:solidFill>
                <a:latin typeface="Arial" charset="0"/>
                <a:ea typeface="ＭＳ Ｐゴシック" charset="0"/>
              </a:defRPr>
            </a:lvl2pPr>
            <a:lvl3pPr marL="1143000" indent="-228600" defTabSz="931863">
              <a:defRPr sz="2400" b="1">
                <a:solidFill>
                  <a:schemeClr val="tx1"/>
                </a:solidFill>
                <a:latin typeface="Arial" charset="0"/>
                <a:ea typeface="ＭＳ Ｐゴシック" charset="0"/>
              </a:defRPr>
            </a:lvl3pPr>
            <a:lvl4pPr marL="1600200" indent="-228600" defTabSz="931863">
              <a:defRPr sz="2400" b="1">
                <a:solidFill>
                  <a:schemeClr val="tx1"/>
                </a:solidFill>
                <a:latin typeface="Arial" charset="0"/>
                <a:ea typeface="ＭＳ Ｐゴシック" charset="0"/>
              </a:defRPr>
            </a:lvl4pPr>
            <a:lvl5pPr marL="2057400" indent="-228600" defTabSz="931863">
              <a:defRPr sz="2400" b="1">
                <a:solidFill>
                  <a:schemeClr val="tx1"/>
                </a:solidFill>
                <a:latin typeface="Arial" charset="0"/>
                <a:ea typeface="ＭＳ Ｐゴシック" charset="0"/>
              </a:defRPr>
            </a:lvl5pPr>
            <a:lvl6pPr marL="2514600" indent="-228600" algn="ctr" defTabSz="931863"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defTabSz="931863"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defTabSz="931863"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defTabSz="931863" eaLnBrk="0" fontAlgn="base" hangingPunct="0">
              <a:spcBef>
                <a:spcPct val="0"/>
              </a:spcBef>
              <a:spcAft>
                <a:spcPct val="0"/>
              </a:spcAft>
              <a:defRPr sz="2400" b="1">
                <a:solidFill>
                  <a:schemeClr val="tx1"/>
                </a:solidFill>
                <a:latin typeface="Arial" charset="0"/>
                <a:ea typeface="ＭＳ Ｐゴシック" charset="0"/>
              </a:defRPr>
            </a:lvl9pPr>
          </a:lstStyle>
          <a:p>
            <a:fld id="{6265E8FB-F6A7-1F43-9B6C-847ED5B30BDF}" type="slidenum">
              <a:rPr lang="en-US" sz="1200" b="0">
                <a:latin typeface="Times New Roman" charset="0"/>
              </a:rPr>
              <a:pPr/>
              <a:t>26</a:t>
            </a:fld>
            <a:endParaRPr lang="en-US" sz="1200" b="0">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a:ln/>
        </p:spPr>
      </p:sp>
      <p:sp>
        <p:nvSpPr>
          <p:cNvPr id="5120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de-DE">
              <a:latin typeface="Times New Roman" charset="0"/>
            </a:endParaRPr>
          </a:p>
        </p:txBody>
      </p:sp>
      <p:sp>
        <p:nvSpPr>
          <p:cNvPr id="51203"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b="1">
                <a:solidFill>
                  <a:schemeClr val="tx1"/>
                </a:solidFill>
                <a:latin typeface="Arial" charset="0"/>
                <a:ea typeface="ＭＳ Ｐゴシック" charset="0"/>
                <a:cs typeface="ＭＳ Ｐゴシック" charset="0"/>
              </a:defRPr>
            </a:lvl1pPr>
            <a:lvl2pPr marL="742950" indent="-285750" defTabSz="928688">
              <a:defRPr sz="2400" b="1">
                <a:solidFill>
                  <a:schemeClr val="tx1"/>
                </a:solidFill>
                <a:latin typeface="Arial" charset="0"/>
                <a:ea typeface="ＭＳ Ｐゴシック" charset="0"/>
              </a:defRPr>
            </a:lvl2pPr>
            <a:lvl3pPr marL="1143000" indent="-228600" defTabSz="928688">
              <a:defRPr sz="2400" b="1">
                <a:solidFill>
                  <a:schemeClr val="tx1"/>
                </a:solidFill>
                <a:latin typeface="Arial" charset="0"/>
                <a:ea typeface="ＭＳ Ｐゴシック" charset="0"/>
              </a:defRPr>
            </a:lvl3pPr>
            <a:lvl4pPr marL="1600200" indent="-228600" defTabSz="928688">
              <a:defRPr sz="2400" b="1">
                <a:solidFill>
                  <a:schemeClr val="tx1"/>
                </a:solidFill>
                <a:latin typeface="Arial" charset="0"/>
                <a:ea typeface="ＭＳ Ｐゴシック" charset="0"/>
              </a:defRPr>
            </a:lvl4pPr>
            <a:lvl5pPr marL="2057400" indent="-228600" defTabSz="928688">
              <a:defRPr sz="2400" b="1">
                <a:solidFill>
                  <a:schemeClr val="tx1"/>
                </a:solidFill>
                <a:latin typeface="Arial" charset="0"/>
                <a:ea typeface="ＭＳ Ｐゴシック" charset="0"/>
              </a:defRPr>
            </a:lvl5pPr>
            <a:lvl6pPr marL="2514600" indent="-228600" algn="ctr" defTabSz="928688"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defTabSz="928688"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defTabSz="928688"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defTabSz="928688" eaLnBrk="0" fontAlgn="base" hangingPunct="0">
              <a:spcBef>
                <a:spcPct val="0"/>
              </a:spcBef>
              <a:spcAft>
                <a:spcPct val="0"/>
              </a:spcAft>
              <a:defRPr sz="2400" b="1">
                <a:solidFill>
                  <a:schemeClr val="tx1"/>
                </a:solidFill>
                <a:latin typeface="Arial" charset="0"/>
                <a:ea typeface="ＭＳ Ｐゴシック" charset="0"/>
              </a:defRPr>
            </a:lvl9pPr>
          </a:lstStyle>
          <a:p>
            <a:fld id="{94618A62-6494-1149-BDBD-A1B2A243CE8E}" type="slidenum">
              <a:rPr lang="en-US" sz="1200" b="0">
                <a:latin typeface="Times New Roman" charset="0"/>
              </a:rPr>
              <a:pPr/>
              <a:t>27</a:t>
            </a:fld>
            <a:endParaRPr lang="en-US" sz="1200" b="0">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a:ln/>
        </p:spPr>
      </p:sp>
      <p:sp>
        <p:nvSpPr>
          <p:cNvPr id="5325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
        <p:nvSpPr>
          <p:cNvPr id="53251" name="Footer Placeholder 3"/>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a:defRPr sz="2400" b="1">
                <a:solidFill>
                  <a:schemeClr val="tx1"/>
                </a:solidFill>
                <a:latin typeface="Arial" charset="0"/>
                <a:ea typeface="ＭＳ Ｐゴシック" charset="0"/>
                <a:cs typeface="ＭＳ Ｐゴシック" charset="0"/>
              </a:defRPr>
            </a:lvl1pPr>
            <a:lvl2pPr marL="742950" indent="-285750" defTabSz="931863">
              <a:defRPr sz="2400" b="1">
                <a:solidFill>
                  <a:schemeClr val="tx1"/>
                </a:solidFill>
                <a:latin typeface="Arial" charset="0"/>
                <a:ea typeface="ＭＳ Ｐゴシック" charset="0"/>
              </a:defRPr>
            </a:lvl2pPr>
            <a:lvl3pPr marL="1143000" indent="-228600" defTabSz="931863">
              <a:defRPr sz="2400" b="1">
                <a:solidFill>
                  <a:schemeClr val="tx1"/>
                </a:solidFill>
                <a:latin typeface="Arial" charset="0"/>
                <a:ea typeface="ＭＳ Ｐゴシック" charset="0"/>
              </a:defRPr>
            </a:lvl3pPr>
            <a:lvl4pPr marL="1600200" indent="-228600" defTabSz="931863">
              <a:defRPr sz="2400" b="1">
                <a:solidFill>
                  <a:schemeClr val="tx1"/>
                </a:solidFill>
                <a:latin typeface="Arial" charset="0"/>
                <a:ea typeface="ＭＳ Ｐゴシック" charset="0"/>
              </a:defRPr>
            </a:lvl4pPr>
            <a:lvl5pPr marL="2057400" indent="-228600" defTabSz="931863">
              <a:defRPr sz="2400" b="1">
                <a:solidFill>
                  <a:schemeClr val="tx1"/>
                </a:solidFill>
                <a:latin typeface="Arial" charset="0"/>
                <a:ea typeface="ＭＳ Ｐゴシック" charset="0"/>
              </a:defRPr>
            </a:lvl5pPr>
            <a:lvl6pPr marL="2514600" indent="-228600" algn="ctr" defTabSz="931863"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defTabSz="931863"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defTabSz="931863"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defTabSz="931863" eaLnBrk="0" fontAlgn="base" hangingPunct="0">
              <a:spcBef>
                <a:spcPct val="0"/>
              </a:spcBef>
              <a:spcAft>
                <a:spcPct val="0"/>
              </a:spcAft>
              <a:defRPr sz="2400" b="1">
                <a:solidFill>
                  <a:schemeClr val="tx1"/>
                </a:solidFill>
                <a:latin typeface="Arial" charset="0"/>
                <a:ea typeface="ＭＳ Ｐゴシック" charset="0"/>
              </a:defRPr>
            </a:lvl9pPr>
          </a:lstStyle>
          <a:p>
            <a:r>
              <a:rPr lang="en-US" sz="1200" b="0">
                <a:latin typeface="Times New Roman" charset="0"/>
              </a:rPr>
              <a:t>Ranjana vyas</a:t>
            </a:r>
          </a:p>
        </p:txBody>
      </p:sp>
      <p:sp>
        <p:nvSpPr>
          <p:cNvPr id="53252" name="Slide Number Placeholder 4"/>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a:defRPr sz="2400" b="1">
                <a:solidFill>
                  <a:schemeClr val="tx1"/>
                </a:solidFill>
                <a:latin typeface="Arial" charset="0"/>
                <a:ea typeface="ＭＳ Ｐゴシック" charset="0"/>
                <a:cs typeface="ＭＳ Ｐゴシック" charset="0"/>
              </a:defRPr>
            </a:lvl1pPr>
            <a:lvl2pPr marL="742950" indent="-285750" defTabSz="931863">
              <a:defRPr sz="2400" b="1">
                <a:solidFill>
                  <a:schemeClr val="tx1"/>
                </a:solidFill>
                <a:latin typeface="Arial" charset="0"/>
                <a:ea typeface="ＭＳ Ｐゴシック" charset="0"/>
              </a:defRPr>
            </a:lvl2pPr>
            <a:lvl3pPr marL="1143000" indent="-228600" defTabSz="931863">
              <a:defRPr sz="2400" b="1">
                <a:solidFill>
                  <a:schemeClr val="tx1"/>
                </a:solidFill>
                <a:latin typeface="Arial" charset="0"/>
                <a:ea typeface="ＭＳ Ｐゴシック" charset="0"/>
              </a:defRPr>
            </a:lvl3pPr>
            <a:lvl4pPr marL="1600200" indent="-228600" defTabSz="931863">
              <a:defRPr sz="2400" b="1">
                <a:solidFill>
                  <a:schemeClr val="tx1"/>
                </a:solidFill>
                <a:latin typeface="Arial" charset="0"/>
                <a:ea typeface="ＭＳ Ｐゴシック" charset="0"/>
              </a:defRPr>
            </a:lvl4pPr>
            <a:lvl5pPr marL="2057400" indent="-228600" defTabSz="931863">
              <a:defRPr sz="2400" b="1">
                <a:solidFill>
                  <a:schemeClr val="tx1"/>
                </a:solidFill>
                <a:latin typeface="Arial" charset="0"/>
                <a:ea typeface="ＭＳ Ｐゴシック" charset="0"/>
              </a:defRPr>
            </a:lvl5pPr>
            <a:lvl6pPr marL="2514600" indent="-228600" algn="ctr" defTabSz="931863"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defTabSz="931863"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defTabSz="931863"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defTabSz="931863" eaLnBrk="0" fontAlgn="base" hangingPunct="0">
              <a:spcBef>
                <a:spcPct val="0"/>
              </a:spcBef>
              <a:spcAft>
                <a:spcPct val="0"/>
              </a:spcAft>
              <a:defRPr sz="2400" b="1">
                <a:solidFill>
                  <a:schemeClr val="tx1"/>
                </a:solidFill>
                <a:latin typeface="Arial" charset="0"/>
                <a:ea typeface="ＭＳ Ｐゴシック" charset="0"/>
              </a:defRPr>
            </a:lvl9pPr>
          </a:lstStyle>
          <a:p>
            <a:fld id="{CD6C2681-D5FF-3140-8B9D-860EE2729539}" type="slidenum">
              <a:rPr lang="en-US" sz="1200" b="0">
                <a:latin typeface="Times New Roman" charset="0"/>
              </a:rPr>
              <a:pPr/>
              <a:t>28</a:t>
            </a:fld>
            <a:endParaRPr lang="en-US" sz="1200" b="0">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a:ln/>
        </p:spPr>
      </p:sp>
      <p:sp>
        <p:nvSpPr>
          <p:cNvPr id="5632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de-DE">
              <a:latin typeface="Times New Roman" charset="0"/>
            </a:endParaRPr>
          </a:p>
        </p:txBody>
      </p:sp>
      <p:sp>
        <p:nvSpPr>
          <p:cNvPr id="56323"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b="1">
                <a:solidFill>
                  <a:schemeClr val="tx1"/>
                </a:solidFill>
                <a:latin typeface="Arial" charset="0"/>
                <a:ea typeface="ＭＳ Ｐゴシック" charset="0"/>
                <a:cs typeface="ＭＳ Ｐゴシック" charset="0"/>
              </a:defRPr>
            </a:lvl1pPr>
            <a:lvl2pPr marL="742950" indent="-285750" defTabSz="928688">
              <a:defRPr sz="2400" b="1">
                <a:solidFill>
                  <a:schemeClr val="tx1"/>
                </a:solidFill>
                <a:latin typeface="Arial" charset="0"/>
                <a:ea typeface="ＭＳ Ｐゴシック" charset="0"/>
              </a:defRPr>
            </a:lvl2pPr>
            <a:lvl3pPr marL="1143000" indent="-228600" defTabSz="928688">
              <a:defRPr sz="2400" b="1">
                <a:solidFill>
                  <a:schemeClr val="tx1"/>
                </a:solidFill>
                <a:latin typeface="Arial" charset="0"/>
                <a:ea typeface="ＭＳ Ｐゴシック" charset="0"/>
              </a:defRPr>
            </a:lvl3pPr>
            <a:lvl4pPr marL="1600200" indent="-228600" defTabSz="928688">
              <a:defRPr sz="2400" b="1">
                <a:solidFill>
                  <a:schemeClr val="tx1"/>
                </a:solidFill>
                <a:latin typeface="Arial" charset="0"/>
                <a:ea typeface="ＭＳ Ｐゴシック" charset="0"/>
              </a:defRPr>
            </a:lvl4pPr>
            <a:lvl5pPr marL="2057400" indent="-228600" defTabSz="928688">
              <a:defRPr sz="2400" b="1">
                <a:solidFill>
                  <a:schemeClr val="tx1"/>
                </a:solidFill>
                <a:latin typeface="Arial" charset="0"/>
                <a:ea typeface="ＭＳ Ｐゴシック" charset="0"/>
              </a:defRPr>
            </a:lvl5pPr>
            <a:lvl6pPr marL="2514600" indent="-228600" algn="ctr" defTabSz="928688"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defTabSz="928688"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defTabSz="928688"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defTabSz="928688" eaLnBrk="0" fontAlgn="base" hangingPunct="0">
              <a:spcBef>
                <a:spcPct val="0"/>
              </a:spcBef>
              <a:spcAft>
                <a:spcPct val="0"/>
              </a:spcAft>
              <a:defRPr sz="2400" b="1">
                <a:solidFill>
                  <a:schemeClr val="tx1"/>
                </a:solidFill>
                <a:latin typeface="Arial" charset="0"/>
                <a:ea typeface="ＭＳ Ｐゴシック" charset="0"/>
              </a:defRPr>
            </a:lvl9pPr>
          </a:lstStyle>
          <a:p>
            <a:fld id="{9537DC61-DFAD-9740-95B3-D2A6F1369105}" type="slidenum">
              <a:rPr lang="en-US" sz="1200" b="0">
                <a:latin typeface="Times New Roman" charset="0"/>
              </a:rPr>
              <a:pPr/>
              <a:t>30</a:t>
            </a:fld>
            <a:endParaRPr lang="en-US" sz="1200" b="0">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a:ln/>
        </p:spPr>
      </p:sp>
      <p:sp>
        <p:nvSpPr>
          <p:cNvPr id="5837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de-DE">
              <a:latin typeface="Times New Roman" charset="0"/>
            </a:endParaRPr>
          </a:p>
        </p:txBody>
      </p:sp>
      <p:sp>
        <p:nvSpPr>
          <p:cNvPr id="58371"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b="1">
                <a:solidFill>
                  <a:schemeClr val="tx1"/>
                </a:solidFill>
                <a:latin typeface="Arial" charset="0"/>
                <a:ea typeface="ＭＳ Ｐゴシック" charset="0"/>
                <a:cs typeface="ＭＳ Ｐゴシック" charset="0"/>
              </a:defRPr>
            </a:lvl1pPr>
            <a:lvl2pPr marL="742950" indent="-285750" defTabSz="928688">
              <a:defRPr sz="2400" b="1">
                <a:solidFill>
                  <a:schemeClr val="tx1"/>
                </a:solidFill>
                <a:latin typeface="Arial" charset="0"/>
                <a:ea typeface="ＭＳ Ｐゴシック" charset="0"/>
              </a:defRPr>
            </a:lvl2pPr>
            <a:lvl3pPr marL="1143000" indent="-228600" defTabSz="928688">
              <a:defRPr sz="2400" b="1">
                <a:solidFill>
                  <a:schemeClr val="tx1"/>
                </a:solidFill>
                <a:latin typeface="Arial" charset="0"/>
                <a:ea typeface="ＭＳ Ｐゴシック" charset="0"/>
              </a:defRPr>
            </a:lvl3pPr>
            <a:lvl4pPr marL="1600200" indent="-228600" defTabSz="928688">
              <a:defRPr sz="2400" b="1">
                <a:solidFill>
                  <a:schemeClr val="tx1"/>
                </a:solidFill>
                <a:latin typeface="Arial" charset="0"/>
                <a:ea typeface="ＭＳ Ｐゴシック" charset="0"/>
              </a:defRPr>
            </a:lvl4pPr>
            <a:lvl5pPr marL="2057400" indent="-228600" defTabSz="928688">
              <a:defRPr sz="2400" b="1">
                <a:solidFill>
                  <a:schemeClr val="tx1"/>
                </a:solidFill>
                <a:latin typeface="Arial" charset="0"/>
                <a:ea typeface="ＭＳ Ｐゴシック" charset="0"/>
              </a:defRPr>
            </a:lvl5pPr>
            <a:lvl6pPr marL="2514600" indent="-228600" algn="ctr" defTabSz="928688"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defTabSz="928688"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defTabSz="928688"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defTabSz="928688" eaLnBrk="0" fontAlgn="base" hangingPunct="0">
              <a:spcBef>
                <a:spcPct val="0"/>
              </a:spcBef>
              <a:spcAft>
                <a:spcPct val="0"/>
              </a:spcAft>
              <a:defRPr sz="2400" b="1">
                <a:solidFill>
                  <a:schemeClr val="tx1"/>
                </a:solidFill>
                <a:latin typeface="Arial" charset="0"/>
                <a:ea typeface="ＭＳ Ｐゴシック" charset="0"/>
              </a:defRPr>
            </a:lvl9pPr>
          </a:lstStyle>
          <a:p>
            <a:fld id="{BCA943A8-C2BC-0346-84CC-6E7D7FF9E33F}" type="slidenum">
              <a:rPr lang="en-US" sz="1200" b="0">
                <a:latin typeface="Times New Roman" charset="0"/>
              </a:rPr>
              <a:pPr/>
              <a:t>31</a:t>
            </a:fld>
            <a:endParaRPr lang="en-US" sz="1200" b="0">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fld id="{244DCAEF-CF46-B944-8946-909A7ECA3C06}" type="slidenum">
              <a:rPr lang="en-US">
                <a:latin typeface="Times New Roman" charset="0"/>
              </a:rPr>
              <a:pPr/>
              <a:t>2</a:t>
            </a:fld>
            <a:endParaRPr lang="en-US">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5770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fld id="{3ABAAA1B-5034-364F-B48B-A6A6BFB06501}" type="slidenum">
              <a:rPr lang="en-US">
                <a:latin typeface="Times New Roman" charset="0"/>
              </a:rPr>
              <a:pPr/>
              <a:t>32</a:t>
            </a:fld>
            <a:endParaRPr lang="en-US">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587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fld id="{74F4ACAF-C086-8A4C-AD0B-0BA5D61E2D70}" type="slidenum">
              <a:rPr lang="en-US">
                <a:latin typeface="Times New Roman" charset="0"/>
              </a:rPr>
              <a:pPr/>
              <a:t>33</a:t>
            </a:fld>
            <a:endParaRPr lang="en-US">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5974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fld id="{749B2A2A-ED94-D648-8B23-585B448CF016}" type="slidenum">
              <a:rPr lang="en-US">
                <a:latin typeface="Times New Roman" charset="0"/>
              </a:rPr>
              <a:pPr/>
              <a:t>34</a:t>
            </a:fld>
            <a:endParaRPr lang="en-US">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6077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fld id="{7D7C8A84-6FBD-4741-8D31-92933E246818}" type="slidenum">
              <a:rPr lang="en-US">
                <a:latin typeface="Times New Roman" charset="0"/>
              </a:rPr>
              <a:pPr/>
              <a:t>35</a:t>
            </a:fld>
            <a:endParaRPr lang="en-US">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ln/>
        </p:spPr>
      </p:sp>
      <p:sp>
        <p:nvSpPr>
          <p:cNvPr id="16179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6179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fld id="{996DC82B-3590-3E4C-B5AD-1E981083CF22}" type="slidenum">
              <a:rPr lang="en-US">
                <a:latin typeface="Times New Roman" charset="0"/>
              </a:rPr>
              <a:pPr/>
              <a:t>36</a:t>
            </a:fld>
            <a:endParaRPr lang="en-US">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62820" name="Footer Placeholder 3"/>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r>
              <a:rPr lang="en-US">
                <a:latin typeface="Times New Roman" charset="0"/>
              </a:rPr>
              <a:t>Ranjana vyas</a:t>
            </a:r>
          </a:p>
        </p:txBody>
      </p:sp>
      <p:sp>
        <p:nvSpPr>
          <p:cNvPr id="162821" name="Slide Number Placeholder 4"/>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fld id="{624F63D7-7018-2141-BF63-6CF6B0B510C6}" type="slidenum">
              <a:rPr lang="en-US">
                <a:latin typeface="Times New Roman" charset="0"/>
              </a:rPr>
              <a:pPr/>
              <a:t>37</a:t>
            </a:fld>
            <a:endParaRPr lang="en-US">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16384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63844" name="Footer Placeholder 3"/>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r>
              <a:rPr lang="en-US">
                <a:latin typeface="Times New Roman" charset="0"/>
              </a:rPr>
              <a:t>Ranjana vyas</a:t>
            </a:r>
          </a:p>
        </p:txBody>
      </p:sp>
      <p:sp>
        <p:nvSpPr>
          <p:cNvPr id="163845" name="Slide Number Placeholder 4"/>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fld id="{697E8FCD-07E0-FD40-B9AD-30B681A618BF}" type="slidenum">
              <a:rPr lang="en-US">
                <a:latin typeface="Times New Roman" charset="0"/>
              </a:rPr>
              <a:pPr/>
              <a:t>38</a:t>
            </a:fld>
            <a:endParaRPr lang="en-US">
              <a:latin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64868" name="Footer Placeholder 3"/>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r>
              <a:rPr lang="en-US">
                <a:latin typeface="Times New Roman" charset="0"/>
              </a:rPr>
              <a:t>Ranjana vyas</a:t>
            </a:r>
          </a:p>
        </p:txBody>
      </p:sp>
      <p:sp>
        <p:nvSpPr>
          <p:cNvPr id="164869" name="Slide Number Placeholder 4"/>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fld id="{CE6991D6-69F7-C04C-8A46-B8D645BC3CBD}" type="slidenum">
              <a:rPr lang="en-US">
                <a:latin typeface="Times New Roman" charset="0"/>
              </a:rPr>
              <a:pPr/>
              <a:t>39</a:t>
            </a:fld>
            <a:endParaRPr lang="en-US">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ln/>
        </p:spPr>
      </p:sp>
      <p:sp>
        <p:nvSpPr>
          <p:cNvPr id="16589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65892" name="Footer Placeholder 3"/>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r>
              <a:rPr lang="en-US">
                <a:latin typeface="Times New Roman" charset="0"/>
              </a:rPr>
              <a:t>Ranjana vyas</a:t>
            </a:r>
          </a:p>
        </p:txBody>
      </p:sp>
      <p:sp>
        <p:nvSpPr>
          <p:cNvPr id="165893" name="Slide Number Placeholder 4"/>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fld id="{E0FB110E-08FF-E247-BDD8-B478D2713AE9}" type="slidenum">
              <a:rPr lang="en-US">
                <a:latin typeface="Times New Roman" charset="0"/>
              </a:rPr>
              <a:pPr/>
              <a:t>40</a:t>
            </a:fld>
            <a:endParaRPr lang="en-US">
              <a:latin typeface="Times New Roma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66916" name="Footer Placeholder 3"/>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r>
              <a:rPr lang="en-US">
                <a:latin typeface="Times New Roman" charset="0"/>
              </a:rPr>
              <a:t>Ranjana vyas</a:t>
            </a:r>
          </a:p>
        </p:txBody>
      </p:sp>
      <p:sp>
        <p:nvSpPr>
          <p:cNvPr id="166917" name="Slide Number Placeholder 4"/>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fld id="{399E643E-B252-084D-9CF0-A9558E775BB3}" type="slidenum">
              <a:rPr lang="en-US">
                <a:latin typeface="Times New Roman" charset="0"/>
              </a:rPr>
              <a:pPr/>
              <a:t>43</a:t>
            </a:fld>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Slide Image Placeholder 1"/>
          <p:cNvSpPr>
            <a:spLocks noGrp="1" noRot="1" noChangeAspect="1" noTextEdit="1"/>
          </p:cNvSpPr>
          <p:nvPr>
            <p:ph type="sldImg"/>
          </p:nvPr>
        </p:nvSpPr>
        <p:spPr>
          <a:ln/>
        </p:spPr>
      </p:sp>
      <p:sp>
        <p:nvSpPr>
          <p:cNvPr id="25088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25088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fld id="{EC923155-E00D-0A47-8C9E-AC4D8D80AE9A}" type="slidenum">
              <a:rPr lang="en-US">
                <a:latin typeface="Times New Roman" charset="0"/>
              </a:rPr>
              <a:pPr/>
              <a:t>4</a:t>
            </a:fld>
            <a:endParaRPr lang="en-US">
              <a:latin typeface="Times New Roman"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67940" name="Footer Placeholder 3"/>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r>
              <a:rPr lang="en-US">
                <a:latin typeface="Times New Roman" charset="0"/>
              </a:rPr>
              <a:t>Ranjana vyas</a:t>
            </a:r>
          </a:p>
        </p:txBody>
      </p:sp>
      <p:sp>
        <p:nvSpPr>
          <p:cNvPr id="167941" name="Slide Number Placeholder 4"/>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fld id="{78E99EE7-86E1-B248-A7BD-F5B86D132710}" type="slidenum">
              <a:rPr lang="en-US">
                <a:latin typeface="Times New Roman" charset="0"/>
              </a:rPr>
              <a:pPr/>
              <a:t>44</a:t>
            </a:fld>
            <a:endParaRPr lang="en-US">
              <a:latin typeface="Times New Roman"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68964" name="Footer Placeholder 3"/>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r>
              <a:rPr lang="en-US">
                <a:latin typeface="Times New Roman" charset="0"/>
              </a:rPr>
              <a:t>Ranjana vyas</a:t>
            </a:r>
          </a:p>
        </p:txBody>
      </p:sp>
      <p:sp>
        <p:nvSpPr>
          <p:cNvPr id="168965" name="Slide Number Placeholder 4"/>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fld id="{582354E3-DD5B-4A42-A8A6-4497CC4ED32F}" type="slidenum">
              <a:rPr lang="en-US">
                <a:latin typeface="Times New Roman" charset="0"/>
              </a:rPr>
              <a:pPr/>
              <a:t>45</a:t>
            </a:fld>
            <a:endParaRPr lang="en-US">
              <a:latin typeface="Times New Roman"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ln/>
        </p:spPr>
      </p:sp>
      <p:sp>
        <p:nvSpPr>
          <p:cNvPr id="16998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69988" name="Footer Placeholder 3"/>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r>
              <a:rPr lang="en-US">
                <a:latin typeface="Times New Roman" charset="0"/>
              </a:rPr>
              <a:t>Ranjana vyas</a:t>
            </a:r>
          </a:p>
        </p:txBody>
      </p:sp>
      <p:sp>
        <p:nvSpPr>
          <p:cNvPr id="169989" name="Slide Number Placeholder 4"/>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fld id="{B89C06E3-97F0-F740-AF72-2296DEA53350}" type="slidenum">
              <a:rPr lang="en-US">
                <a:latin typeface="Times New Roman" charset="0"/>
              </a:rPr>
              <a:pPr/>
              <a:t>46</a:t>
            </a:fld>
            <a:endParaRPr lang="en-US">
              <a:latin typeface="Times New Roman"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71012" name="Footer Placeholder 3"/>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r>
              <a:rPr lang="en-US">
                <a:latin typeface="Times New Roman" charset="0"/>
              </a:rPr>
              <a:t>Ranjana vyas</a:t>
            </a:r>
          </a:p>
        </p:txBody>
      </p:sp>
      <p:sp>
        <p:nvSpPr>
          <p:cNvPr id="171013" name="Slide Number Placeholder 4"/>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fld id="{2CB038BF-BA5B-AF41-9631-F64C5CF1DC00}" type="slidenum">
              <a:rPr lang="en-US">
                <a:latin typeface="Times New Roman" charset="0"/>
              </a:rPr>
              <a:pPr/>
              <a:t>47</a:t>
            </a:fld>
            <a:endParaRPr lang="en-US">
              <a:latin typeface="Times New Roman"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ln/>
        </p:spPr>
      </p:sp>
      <p:sp>
        <p:nvSpPr>
          <p:cNvPr id="17203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72036" name="Footer Placeholder 3"/>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r>
              <a:rPr lang="en-US">
                <a:latin typeface="Times New Roman" charset="0"/>
              </a:rPr>
              <a:t>Ranjana vyas</a:t>
            </a:r>
          </a:p>
        </p:txBody>
      </p:sp>
      <p:sp>
        <p:nvSpPr>
          <p:cNvPr id="172037" name="Slide Number Placeholder 4"/>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fld id="{EE87A303-D6E5-6142-899A-B08C867B9EAA}" type="slidenum">
              <a:rPr lang="en-US">
                <a:latin typeface="Times New Roman" charset="0"/>
              </a:rPr>
              <a:pPr/>
              <a:t>48</a:t>
            </a:fld>
            <a:endParaRPr lang="en-US">
              <a:latin typeface="Times New Roman"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Slide Image Placeholder 1"/>
          <p:cNvSpPr>
            <a:spLocks noGrp="1" noRot="1" noChangeAspect="1" noTextEdit="1"/>
          </p:cNvSpPr>
          <p:nvPr>
            <p:ph type="sldImg"/>
          </p:nvPr>
        </p:nvSpPr>
        <p:spPr>
          <a:ln/>
        </p:spPr>
      </p:sp>
      <p:sp>
        <p:nvSpPr>
          <p:cNvPr id="2160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2160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fld id="{E3F3134A-9CE3-5C43-9A3D-0DCE9E9F5800}" type="slidenum">
              <a:rPr lang="en-US">
                <a:latin typeface="Times New Roman" charset="0"/>
              </a:rPr>
              <a:pPr/>
              <a:t>49</a:t>
            </a:fld>
            <a:endParaRPr 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Image Placeholder 1"/>
          <p:cNvSpPr>
            <a:spLocks noGrp="1" noRot="1" noChangeAspect="1" noTextEdit="1"/>
          </p:cNvSpPr>
          <p:nvPr>
            <p:ph type="sldImg"/>
          </p:nvPr>
        </p:nvSpPr>
        <p:spPr>
          <a:ln/>
        </p:spPr>
      </p:sp>
      <p:sp>
        <p:nvSpPr>
          <p:cNvPr id="25190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25190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fld id="{738927DE-BFDD-1C44-8C1B-3AFF08BDBE22}" type="slidenum">
              <a:rPr lang="en-US">
                <a:latin typeface="Times New Roman" charset="0"/>
              </a:rPr>
              <a:pPr/>
              <a:t>5</a:t>
            </a:fld>
            <a:endParaRPr 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Slide Image Placeholder 1"/>
          <p:cNvSpPr>
            <a:spLocks noGrp="1" noRot="1" noChangeAspect="1" noTextEdit="1"/>
          </p:cNvSpPr>
          <p:nvPr>
            <p:ph type="sldImg"/>
          </p:nvPr>
        </p:nvSpPr>
        <p:spPr>
          <a:ln/>
        </p:spPr>
      </p:sp>
      <p:sp>
        <p:nvSpPr>
          <p:cNvPr id="25293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25293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fld id="{7E1475F6-CF26-B54C-8BBF-49CBFB8F4705}" type="slidenum">
              <a:rPr lang="en-US">
                <a:latin typeface="Times New Roman" charset="0"/>
              </a:rPr>
              <a:pPr/>
              <a:t>6</a:t>
            </a:fld>
            <a:endParaRPr lang="en-US">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Slide Image Placeholder 1"/>
          <p:cNvSpPr>
            <a:spLocks noGrp="1" noRot="1" noChangeAspect="1" noTextEdit="1"/>
          </p:cNvSpPr>
          <p:nvPr>
            <p:ph type="sldImg"/>
          </p:nvPr>
        </p:nvSpPr>
        <p:spPr>
          <a:ln/>
        </p:spPr>
      </p:sp>
      <p:sp>
        <p:nvSpPr>
          <p:cNvPr id="25395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25395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fld id="{77F98C08-879C-BE4B-906A-BA2EF720B878}" type="slidenum">
              <a:rPr lang="en-US">
                <a:latin typeface="Times New Roman" charset="0"/>
              </a:rPr>
              <a:pPr/>
              <a:t>7</a:t>
            </a:fld>
            <a:endParaRPr lang="en-US">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Slide Image Placeholder 1"/>
          <p:cNvSpPr>
            <a:spLocks noGrp="1" noRot="1" noChangeAspect="1" noTextEdit="1"/>
          </p:cNvSpPr>
          <p:nvPr>
            <p:ph type="sldImg"/>
          </p:nvPr>
        </p:nvSpPr>
        <p:spPr>
          <a:ln/>
        </p:spPr>
      </p:sp>
      <p:sp>
        <p:nvSpPr>
          <p:cNvPr id="2549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25498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fld id="{10F4E863-16F1-3F4F-B9B3-ADAEF680C06E}" type="slidenum">
              <a:rPr lang="en-US">
                <a:latin typeface="Times New Roman" charset="0"/>
              </a:rPr>
              <a:pPr/>
              <a:t>8</a:t>
            </a:fld>
            <a:endParaRPr 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Slide Image Placeholder 1"/>
          <p:cNvSpPr>
            <a:spLocks noGrp="1" noRot="1" noChangeAspect="1" noTextEdit="1"/>
          </p:cNvSpPr>
          <p:nvPr>
            <p:ph type="sldImg"/>
          </p:nvPr>
        </p:nvSpPr>
        <p:spPr>
          <a:ln/>
        </p:spPr>
      </p:sp>
      <p:sp>
        <p:nvSpPr>
          <p:cNvPr id="25600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25600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9338" eaLnBrk="0" hangingPunct="0">
              <a:defRPr>
                <a:solidFill>
                  <a:schemeClr val="tx1"/>
                </a:solidFill>
                <a:latin typeface="Helvetica" charset="0"/>
                <a:ea typeface="ＭＳ Ｐゴシック" charset="0"/>
              </a:defRPr>
            </a:lvl1pPr>
            <a:lvl2pPr marL="743470" indent="-285950" defTabSz="929338" eaLnBrk="0" hangingPunct="0">
              <a:defRPr>
                <a:solidFill>
                  <a:schemeClr val="tx1"/>
                </a:solidFill>
                <a:latin typeface="Helvetica" charset="0"/>
                <a:ea typeface="ＭＳ Ｐゴシック" charset="0"/>
              </a:defRPr>
            </a:lvl2pPr>
            <a:lvl3pPr marL="1143800" indent="-228760" defTabSz="929338" eaLnBrk="0" hangingPunct="0">
              <a:defRPr>
                <a:solidFill>
                  <a:schemeClr val="tx1"/>
                </a:solidFill>
                <a:latin typeface="Helvetica" charset="0"/>
                <a:ea typeface="ＭＳ Ｐゴシック" charset="0"/>
              </a:defRPr>
            </a:lvl3pPr>
            <a:lvl4pPr marL="1601320" indent="-228760" defTabSz="929338" eaLnBrk="0" hangingPunct="0">
              <a:defRPr>
                <a:solidFill>
                  <a:schemeClr val="tx1"/>
                </a:solidFill>
                <a:latin typeface="Helvetica" charset="0"/>
                <a:ea typeface="ＭＳ Ｐゴシック" charset="0"/>
              </a:defRPr>
            </a:lvl4pPr>
            <a:lvl5pPr marL="2058840" indent="-228760" defTabSz="929338" eaLnBrk="0" hangingPunct="0">
              <a:defRPr>
                <a:solidFill>
                  <a:schemeClr val="tx1"/>
                </a:solidFill>
                <a:latin typeface="Helvetica" charset="0"/>
                <a:ea typeface="ＭＳ Ｐゴシック" charset="0"/>
              </a:defRPr>
            </a:lvl5pPr>
            <a:lvl6pPr marL="2516360" indent="-228760" defTabSz="929338" eaLnBrk="0" fontAlgn="base" hangingPunct="0">
              <a:spcBef>
                <a:spcPct val="0"/>
              </a:spcBef>
              <a:spcAft>
                <a:spcPct val="0"/>
              </a:spcAft>
              <a:defRPr>
                <a:solidFill>
                  <a:schemeClr val="tx1"/>
                </a:solidFill>
                <a:latin typeface="Helvetica" charset="0"/>
                <a:ea typeface="ＭＳ Ｐゴシック" charset="0"/>
              </a:defRPr>
            </a:lvl6pPr>
            <a:lvl7pPr marL="2973880" indent="-228760" defTabSz="929338" eaLnBrk="0" fontAlgn="base" hangingPunct="0">
              <a:spcBef>
                <a:spcPct val="0"/>
              </a:spcBef>
              <a:spcAft>
                <a:spcPct val="0"/>
              </a:spcAft>
              <a:defRPr>
                <a:solidFill>
                  <a:schemeClr val="tx1"/>
                </a:solidFill>
                <a:latin typeface="Helvetica" charset="0"/>
                <a:ea typeface="ＭＳ Ｐゴシック" charset="0"/>
              </a:defRPr>
            </a:lvl7pPr>
            <a:lvl8pPr marL="3431400" indent="-228760" defTabSz="929338" eaLnBrk="0" fontAlgn="base" hangingPunct="0">
              <a:spcBef>
                <a:spcPct val="0"/>
              </a:spcBef>
              <a:spcAft>
                <a:spcPct val="0"/>
              </a:spcAft>
              <a:defRPr>
                <a:solidFill>
                  <a:schemeClr val="tx1"/>
                </a:solidFill>
                <a:latin typeface="Helvetica" charset="0"/>
                <a:ea typeface="ＭＳ Ｐゴシック" charset="0"/>
              </a:defRPr>
            </a:lvl8pPr>
            <a:lvl9pPr marL="3888920" indent="-228760" defTabSz="929338" eaLnBrk="0" fontAlgn="base" hangingPunct="0">
              <a:spcBef>
                <a:spcPct val="0"/>
              </a:spcBef>
              <a:spcAft>
                <a:spcPct val="0"/>
              </a:spcAft>
              <a:defRPr>
                <a:solidFill>
                  <a:schemeClr val="tx1"/>
                </a:solidFill>
                <a:latin typeface="Helvetica" charset="0"/>
                <a:ea typeface="ＭＳ Ｐゴシック" charset="0"/>
              </a:defRPr>
            </a:lvl9pPr>
          </a:lstStyle>
          <a:p>
            <a:fld id="{0B237CCF-8D2C-224D-B49B-54D16C130EB4}" type="slidenum">
              <a:rPr lang="en-US">
                <a:latin typeface="Times New Roman" charset="0"/>
              </a:rPr>
              <a:pPr/>
              <a:t>9</a:t>
            </a:fld>
            <a:endParaRPr 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a:ln/>
        </p:spPr>
      </p:sp>
      <p:sp>
        <p:nvSpPr>
          <p:cNvPr id="2253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
        <p:nvSpPr>
          <p:cNvPr id="22531"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a:defRPr sz="2400" b="1">
                <a:solidFill>
                  <a:schemeClr val="tx1"/>
                </a:solidFill>
                <a:latin typeface="Arial" charset="0"/>
                <a:ea typeface="ＭＳ Ｐゴシック" charset="0"/>
                <a:cs typeface="ＭＳ Ｐゴシック" charset="0"/>
              </a:defRPr>
            </a:lvl1pPr>
            <a:lvl2pPr marL="742950" indent="-285750" defTabSz="931863">
              <a:defRPr sz="2400" b="1">
                <a:solidFill>
                  <a:schemeClr val="tx1"/>
                </a:solidFill>
                <a:latin typeface="Arial" charset="0"/>
                <a:ea typeface="ＭＳ Ｐゴシック" charset="0"/>
              </a:defRPr>
            </a:lvl2pPr>
            <a:lvl3pPr marL="1143000" indent="-228600" defTabSz="931863">
              <a:defRPr sz="2400" b="1">
                <a:solidFill>
                  <a:schemeClr val="tx1"/>
                </a:solidFill>
                <a:latin typeface="Arial" charset="0"/>
                <a:ea typeface="ＭＳ Ｐゴシック" charset="0"/>
              </a:defRPr>
            </a:lvl3pPr>
            <a:lvl4pPr marL="1600200" indent="-228600" defTabSz="931863">
              <a:defRPr sz="2400" b="1">
                <a:solidFill>
                  <a:schemeClr val="tx1"/>
                </a:solidFill>
                <a:latin typeface="Arial" charset="0"/>
                <a:ea typeface="ＭＳ Ｐゴシック" charset="0"/>
              </a:defRPr>
            </a:lvl4pPr>
            <a:lvl5pPr marL="2057400" indent="-228600" defTabSz="931863">
              <a:defRPr sz="2400" b="1">
                <a:solidFill>
                  <a:schemeClr val="tx1"/>
                </a:solidFill>
                <a:latin typeface="Arial" charset="0"/>
                <a:ea typeface="ＭＳ Ｐゴシック" charset="0"/>
              </a:defRPr>
            </a:lvl5pPr>
            <a:lvl6pPr marL="2514600" indent="-228600" algn="ctr" defTabSz="931863"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defTabSz="931863"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defTabSz="931863"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defTabSz="931863" eaLnBrk="0" fontAlgn="base" hangingPunct="0">
              <a:spcBef>
                <a:spcPct val="0"/>
              </a:spcBef>
              <a:spcAft>
                <a:spcPct val="0"/>
              </a:spcAft>
              <a:defRPr sz="2400" b="1">
                <a:solidFill>
                  <a:schemeClr val="tx1"/>
                </a:solidFill>
                <a:latin typeface="Arial" charset="0"/>
                <a:ea typeface="ＭＳ Ｐゴシック" charset="0"/>
              </a:defRPr>
            </a:lvl9pPr>
          </a:lstStyle>
          <a:p>
            <a:fld id="{5C1A4725-DB7B-C942-84B1-5A139FBD9AE3}" type="slidenum">
              <a:rPr lang="en-US" sz="1200" b="0">
                <a:latin typeface="Times New Roman" charset="0"/>
              </a:rPr>
              <a:pPr/>
              <a:t>11</a:t>
            </a:fld>
            <a:endParaRPr lang="en-US" sz="1200" b="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p:cNvSpPr>
            <a:spLocks/>
          </p:cNvSpPr>
          <p:nvPr/>
        </p:nvSpPr>
        <p:spPr bwMode="gray">
          <a:xfrm>
            <a:off x="690563" y="3340100"/>
            <a:ext cx="7653337"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headEnd/>
            <a:tailEnd/>
          </a:ln>
        </p:spPr>
        <p:txBody>
          <a:bodyPr wrap="none" anchor="ct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graphicFrame>
        <p:nvGraphicFramePr>
          <p:cNvPr id="5" name="Rectangle 8"/>
          <p:cNvGraphicFramePr>
            <a:graphicFrameLocks/>
          </p:cNvGraphicFramePr>
          <p:nvPr/>
        </p:nvGraphicFramePr>
        <p:xfrm>
          <a:off x="1524000" y="1397000"/>
          <a:ext cx="6096000" cy="4064000"/>
        </p:xfrm>
        <a:graphic>
          <a:graphicData uri="http://schemas.openxmlformats.org/presentationml/2006/ole">
            <p:oleObj spid="_x0000_s72711" name="Clip" r:id="rId3" imgW="0" imgH="0" progId="">
              <p:embed/>
            </p:oleObj>
          </a:graphicData>
        </a:graphic>
      </p:graphicFrame>
      <p:sp>
        <p:nvSpPr>
          <p:cNvPr id="97283" name="Rectangle 3"/>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97284"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a:t>Click to edit Master subtitle style</a:t>
            </a:r>
          </a:p>
        </p:txBody>
      </p:sp>
      <p:sp>
        <p:nvSpPr>
          <p:cNvPr id="6" name="Rectangle 5"/>
          <p:cNvSpPr>
            <a:spLocks noGrp="1" noChangeArrowheads="1"/>
          </p:cNvSpPr>
          <p:nvPr>
            <p:ph type="dt" sz="half" idx="10"/>
          </p:nvPr>
        </p:nvSpPr>
        <p:spPr/>
        <p:txBody>
          <a:bodyPr/>
          <a:lstStyle>
            <a:lvl1pPr>
              <a:defRPr>
                <a:solidFill>
                  <a:srgbClr val="578963"/>
                </a:solidFill>
              </a:defRPr>
            </a:lvl1pPr>
          </a:lstStyle>
          <a:p>
            <a:pPr>
              <a:defRPr/>
            </a:pPr>
            <a:endParaRPr lang="en-US"/>
          </a:p>
        </p:txBody>
      </p:sp>
      <p:sp>
        <p:nvSpPr>
          <p:cNvPr id="7" name="Footer Placeholder 6"/>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b="0">
                <a:solidFill>
                  <a:srgbClr val="578963"/>
                </a:solidFill>
                <a:effectLst/>
                <a:latin typeface="Times New Roman" pitchFamily="18" charset="0"/>
                <a:ea typeface="+mn-ea"/>
                <a:cs typeface="+mn-cs"/>
              </a:defRPr>
            </a:lvl1pPr>
          </a:lstStyle>
          <a:p>
            <a:pPr>
              <a:defRPr/>
            </a:pPr>
            <a:endParaRPr lang="en-US"/>
          </a:p>
        </p:txBody>
      </p:sp>
      <p:sp>
        <p:nvSpPr>
          <p:cNvPr id="8" name="Rectangle 7"/>
          <p:cNvSpPr>
            <a:spLocks noGrp="1" noChangeArrowheads="1"/>
          </p:cNvSpPr>
          <p:nvPr>
            <p:ph type="sldNum" sz="quarter" idx="12"/>
          </p:nvPr>
        </p:nvSpPr>
        <p:spPr/>
        <p:txBody>
          <a:bodyPr/>
          <a:lstStyle>
            <a:lvl1pPr>
              <a:defRPr>
                <a:solidFill>
                  <a:srgbClr val="578963"/>
                </a:solidFill>
              </a:defRPr>
            </a:lvl1pPr>
          </a:lstStyle>
          <a:p>
            <a:pPr>
              <a:defRPr/>
            </a:pPr>
            <a:fld id="{DD5D95B3-6767-C049-A99B-30D27DEF903C}" type="slidenum">
              <a:rPr lang="en-US"/>
              <a:pPr>
                <a:defRPr/>
              </a:pPr>
              <a:t>‹#›</a:t>
            </a:fld>
            <a:endParaRPr lang="en-US"/>
          </a:p>
        </p:txBody>
      </p:sp>
    </p:spTree>
    <p:extLst>
      <p:ext uri="{BB962C8B-B14F-4D97-AF65-F5344CB8AC3E}">
        <p14:creationId xmlns:p14="http://schemas.microsoft.com/office/powerpoint/2010/main" xmlns="" val="61974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sldNum" sz="quarter" idx="11"/>
          </p:nvPr>
        </p:nvSpPr>
        <p:spPr/>
        <p:txBody>
          <a:bodyPr/>
          <a:lstStyle>
            <a:lvl1pPr>
              <a:defRPr/>
            </a:lvl1pPr>
          </a:lstStyle>
          <a:p>
            <a:pPr>
              <a:defRPr/>
            </a:pPr>
            <a:fld id="{D437D416-4532-7944-920A-2E3F661BCF88}" type="slidenum">
              <a:rPr lang="en-US"/>
              <a:pPr>
                <a:defRPr/>
              </a:pPr>
              <a:t>‹#›</a:t>
            </a:fld>
            <a:endParaRPr lang="en-US"/>
          </a:p>
        </p:txBody>
      </p:sp>
    </p:spTree>
    <p:extLst>
      <p:ext uri="{BB962C8B-B14F-4D97-AF65-F5344CB8AC3E}">
        <p14:creationId xmlns:p14="http://schemas.microsoft.com/office/powerpoint/2010/main" xmlns="" val="2961950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200025"/>
            <a:ext cx="20193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52450" y="200025"/>
            <a:ext cx="59055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sldNum" sz="quarter" idx="11"/>
          </p:nvPr>
        </p:nvSpPr>
        <p:spPr/>
        <p:txBody>
          <a:bodyPr/>
          <a:lstStyle>
            <a:lvl1pPr>
              <a:defRPr/>
            </a:lvl1pPr>
          </a:lstStyle>
          <a:p>
            <a:pPr>
              <a:defRPr/>
            </a:pPr>
            <a:fld id="{DCDC18B6-D148-6E48-BF1F-791EA62B288A}" type="slidenum">
              <a:rPr lang="en-US"/>
              <a:pPr>
                <a:defRPr/>
              </a:pPr>
              <a:t>‹#›</a:t>
            </a:fld>
            <a:endParaRPr lang="en-US"/>
          </a:p>
        </p:txBody>
      </p:sp>
    </p:spTree>
    <p:extLst>
      <p:ext uri="{BB962C8B-B14F-4D97-AF65-F5344CB8AC3E}">
        <p14:creationId xmlns:p14="http://schemas.microsoft.com/office/powerpoint/2010/main" xmlns="" val="117511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2450" y="200025"/>
            <a:ext cx="80772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71500" y="1114425"/>
            <a:ext cx="3848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114425"/>
            <a:ext cx="3848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sldNum" sz="quarter" idx="11"/>
          </p:nvPr>
        </p:nvSpPr>
        <p:spPr/>
        <p:txBody>
          <a:bodyPr/>
          <a:lstStyle>
            <a:lvl1pPr>
              <a:defRPr/>
            </a:lvl1pPr>
          </a:lstStyle>
          <a:p>
            <a:pPr>
              <a:defRPr/>
            </a:pPr>
            <a:fld id="{CABE61A9-0F9E-4342-93F7-98FE3F05F740}" type="slidenum">
              <a:rPr lang="en-US"/>
              <a:pPr>
                <a:defRPr/>
              </a:pPr>
              <a:t>‹#›</a:t>
            </a:fld>
            <a:endParaRPr lang="en-US"/>
          </a:p>
        </p:txBody>
      </p:sp>
    </p:spTree>
    <p:extLst>
      <p:ext uri="{BB962C8B-B14F-4D97-AF65-F5344CB8AC3E}">
        <p14:creationId xmlns:p14="http://schemas.microsoft.com/office/powerpoint/2010/main" xmlns="" val="552450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52450" y="200025"/>
            <a:ext cx="8077200" cy="609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71500" y="1114425"/>
            <a:ext cx="7848600" cy="4876800"/>
          </a:xfrm>
        </p:spPr>
        <p:txBody>
          <a:bodyPr/>
          <a:lstStyle/>
          <a:p>
            <a:pPr lvl="0"/>
            <a:endParaRPr lang="en-US" noProof="0" smtClean="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sldNum" sz="quarter" idx="11"/>
          </p:nvPr>
        </p:nvSpPr>
        <p:spPr/>
        <p:txBody>
          <a:bodyPr/>
          <a:lstStyle>
            <a:lvl1pPr>
              <a:defRPr/>
            </a:lvl1pPr>
          </a:lstStyle>
          <a:p>
            <a:pPr>
              <a:defRPr/>
            </a:pPr>
            <a:fld id="{0DBD20D1-7896-764F-969E-FA12F986D0C6}" type="slidenum">
              <a:rPr lang="en-US"/>
              <a:pPr>
                <a:defRPr/>
              </a:pPr>
              <a:t>‹#›</a:t>
            </a:fld>
            <a:endParaRPr lang="en-US"/>
          </a:p>
        </p:txBody>
      </p:sp>
    </p:spTree>
    <p:extLst>
      <p:ext uri="{BB962C8B-B14F-4D97-AF65-F5344CB8AC3E}">
        <p14:creationId xmlns:p14="http://schemas.microsoft.com/office/powerpoint/2010/main" xmlns="" val="2776982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sldNum" sz="quarter" idx="11"/>
          </p:nvPr>
        </p:nvSpPr>
        <p:spPr/>
        <p:txBody>
          <a:bodyPr/>
          <a:lstStyle>
            <a:lvl1pPr>
              <a:defRPr/>
            </a:lvl1pPr>
          </a:lstStyle>
          <a:p>
            <a:pPr>
              <a:defRPr/>
            </a:pPr>
            <a:fld id="{CCF1D5E2-7905-E74D-9FD2-9B897DC077A4}" type="slidenum">
              <a:rPr lang="en-US"/>
              <a:pPr>
                <a:defRPr/>
              </a:pPr>
              <a:t>‹#›</a:t>
            </a:fld>
            <a:endParaRPr lang="en-US"/>
          </a:p>
        </p:txBody>
      </p:sp>
    </p:spTree>
    <p:extLst>
      <p:ext uri="{BB962C8B-B14F-4D97-AF65-F5344CB8AC3E}">
        <p14:creationId xmlns:p14="http://schemas.microsoft.com/office/powerpoint/2010/main" xmlns="" val="2678848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sldNum" sz="quarter" idx="11"/>
          </p:nvPr>
        </p:nvSpPr>
        <p:spPr/>
        <p:txBody>
          <a:bodyPr/>
          <a:lstStyle>
            <a:lvl1pPr>
              <a:defRPr/>
            </a:lvl1pPr>
          </a:lstStyle>
          <a:p>
            <a:pPr>
              <a:defRPr/>
            </a:pPr>
            <a:fld id="{CA142878-AE8C-6549-84AF-A8BAB0369B51}" type="slidenum">
              <a:rPr lang="en-US"/>
              <a:pPr>
                <a:defRPr/>
              </a:pPr>
              <a:t>‹#›</a:t>
            </a:fld>
            <a:endParaRPr lang="en-US"/>
          </a:p>
        </p:txBody>
      </p:sp>
    </p:spTree>
    <p:extLst>
      <p:ext uri="{BB962C8B-B14F-4D97-AF65-F5344CB8AC3E}">
        <p14:creationId xmlns:p14="http://schemas.microsoft.com/office/powerpoint/2010/main" xmlns="" val="2743707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15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sldNum" sz="quarter" idx="11"/>
          </p:nvPr>
        </p:nvSpPr>
        <p:spPr/>
        <p:txBody>
          <a:bodyPr/>
          <a:lstStyle>
            <a:lvl1pPr>
              <a:defRPr/>
            </a:lvl1pPr>
          </a:lstStyle>
          <a:p>
            <a:pPr>
              <a:defRPr/>
            </a:pPr>
            <a:fld id="{790B53CD-AF9F-714D-8149-0AEA1357FCF9}" type="slidenum">
              <a:rPr lang="en-US"/>
              <a:pPr>
                <a:defRPr/>
              </a:pPr>
              <a:t>‹#›</a:t>
            </a:fld>
            <a:endParaRPr lang="en-US"/>
          </a:p>
        </p:txBody>
      </p:sp>
    </p:spTree>
    <p:extLst>
      <p:ext uri="{BB962C8B-B14F-4D97-AF65-F5344CB8AC3E}">
        <p14:creationId xmlns:p14="http://schemas.microsoft.com/office/powerpoint/2010/main" xmlns="" val="2093501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sldNum" sz="quarter" idx="11"/>
          </p:nvPr>
        </p:nvSpPr>
        <p:spPr/>
        <p:txBody>
          <a:bodyPr/>
          <a:lstStyle>
            <a:lvl1pPr>
              <a:defRPr/>
            </a:lvl1pPr>
          </a:lstStyle>
          <a:p>
            <a:pPr>
              <a:defRPr/>
            </a:pPr>
            <a:fld id="{E1CFEBAF-1A2C-C24E-B161-F4EE3528A5FD}" type="slidenum">
              <a:rPr lang="en-US"/>
              <a:pPr>
                <a:defRPr/>
              </a:pPr>
              <a:t>‹#›</a:t>
            </a:fld>
            <a:endParaRPr lang="en-US"/>
          </a:p>
        </p:txBody>
      </p:sp>
    </p:spTree>
    <p:extLst>
      <p:ext uri="{BB962C8B-B14F-4D97-AF65-F5344CB8AC3E}">
        <p14:creationId xmlns:p14="http://schemas.microsoft.com/office/powerpoint/2010/main" xmlns="" val="3312599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sldNum" sz="quarter" idx="11"/>
          </p:nvPr>
        </p:nvSpPr>
        <p:spPr/>
        <p:txBody>
          <a:bodyPr/>
          <a:lstStyle>
            <a:lvl1pPr>
              <a:defRPr/>
            </a:lvl1pPr>
          </a:lstStyle>
          <a:p>
            <a:pPr>
              <a:defRPr/>
            </a:pPr>
            <a:fld id="{0BE4BF68-E129-0A46-936F-B42BB0047E1D}" type="slidenum">
              <a:rPr lang="en-US"/>
              <a:pPr>
                <a:defRPr/>
              </a:pPr>
              <a:t>‹#›</a:t>
            </a:fld>
            <a:endParaRPr lang="en-US"/>
          </a:p>
        </p:txBody>
      </p:sp>
    </p:spTree>
    <p:extLst>
      <p:ext uri="{BB962C8B-B14F-4D97-AF65-F5344CB8AC3E}">
        <p14:creationId xmlns:p14="http://schemas.microsoft.com/office/powerpoint/2010/main" xmlns="" val="4195097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sldNum" sz="quarter" idx="11"/>
          </p:nvPr>
        </p:nvSpPr>
        <p:spPr/>
        <p:txBody>
          <a:bodyPr/>
          <a:lstStyle>
            <a:lvl1pPr>
              <a:defRPr/>
            </a:lvl1pPr>
          </a:lstStyle>
          <a:p>
            <a:pPr>
              <a:defRPr/>
            </a:pPr>
            <a:fld id="{51EEB717-E94A-D64F-B33A-04A469C6DC49}" type="slidenum">
              <a:rPr lang="en-US"/>
              <a:pPr>
                <a:defRPr/>
              </a:pPr>
              <a:t>‹#›</a:t>
            </a:fld>
            <a:endParaRPr lang="en-US"/>
          </a:p>
        </p:txBody>
      </p:sp>
    </p:spTree>
    <p:extLst>
      <p:ext uri="{BB962C8B-B14F-4D97-AF65-F5344CB8AC3E}">
        <p14:creationId xmlns:p14="http://schemas.microsoft.com/office/powerpoint/2010/main" xmlns="" val="292239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sldNum" sz="quarter" idx="11"/>
          </p:nvPr>
        </p:nvSpPr>
        <p:spPr/>
        <p:txBody>
          <a:bodyPr/>
          <a:lstStyle>
            <a:lvl1pPr>
              <a:defRPr/>
            </a:lvl1pPr>
          </a:lstStyle>
          <a:p>
            <a:pPr>
              <a:defRPr/>
            </a:pPr>
            <a:fld id="{0C52ADA1-53C0-124F-8019-48D55DE10360}" type="slidenum">
              <a:rPr lang="en-US"/>
              <a:pPr>
                <a:defRPr/>
              </a:pPr>
              <a:t>‹#›</a:t>
            </a:fld>
            <a:endParaRPr lang="en-US"/>
          </a:p>
        </p:txBody>
      </p:sp>
    </p:spTree>
    <p:extLst>
      <p:ext uri="{BB962C8B-B14F-4D97-AF65-F5344CB8AC3E}">
        <p14:creationId xmlns:p14="http://schemas.microsoft.com/office/powerpoint/2010/main" xmlns="" val="882060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sldNum" sz="quarter" idx="11"/>
          </p:nvPr>
        </p:nvSpPr>
        <p:spPr/>
        <p:txBody>
          <a:bodyPr/>
          <a:lstStyle>
            <a:lvl1pPr>
              <a:defRPr/>
            </a:lvl1pPr>
          </a:lstStyle>
          <a:p>
            <a:pPr>
              <a:defRPr/>
            </a:pPr>
            <a:fld id="{D12A4CB9-A735-9549-B124-A4C0029D1D61}" type="slidenum">
              <a:rPr lang="en-US"/>
              <a:pPr>
                <a:defRPr/>
              </a:pPr>
              <a:t>‹#›</a:t>
            </a:fld>
            <a:endParaRPr lang="en-US"/>
          </a:p>
        </p:txBody>
      </p:sp>
    </p:spTree>
    <p:extLst>
      <p:ext uri="{BB962C8B-B14F-4D97-AF65-F5344CB8AC3E}">
        <p14:creationId xmlns:p14="http://schemas.microsoft.com/office/powerpoint/2010/main" xmlns="" val="114322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1"/>
            </a:gs>
            <a:gs pos="100000">
              <a:srgbClr val="9BB4C2"/>
            </a:gs>
          </a:gsLst>
          <a:lin ang="5400000" scaled="1"/>
        </a:gradFill>
        <a:effectLst/>
      </p:bgPr>
    </p:bg>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0" y="-152400"/>
            <a:ext cx="9144000" cy="1314450"/>
          </a:xfrm>
          <a:prstGeom prst="rect">
            <a:avLst/>
          </a:prstGeom>
          <a:gradFill rotWithShape="0">
            <a:gsLst>
              <a:gs pos="0">
                <a:srgbClr val="FFFFFF"/>
              </a:gs>
              <a:gs pos="100000">
                <a:schemeClr val="bg1"/>
              </a:gs>
            </a:gsLst>
            <a:lin ang="5400000" scaled="1"/>
          </a:gradFill>
          <a:ln w="9525">
            <a:no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sp>
        <p:nvSpPr>
          <p:cNvPr id="1027" name="Rectangle 3"/>
          <p:cNvSpPr>
            <a:spLocks noGrp="1" noChangeArrowheads="1"/>
          </p:cNvSpPr>
          <p:nvPr>
            <p:ph type="body" idx="1"/>
          </p:nvPr>
        </p:nvSpPr>
        <p:spPr bwMode="auto">
          <a:xfrm>
            <a:off x="571500" y="1114425"/>
            <a:ext cx="7848600" cy="487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626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spcBef>
                <a:spcPct val="50000"/>
              </a:spcBef>
              <a:defRPr sz="1400" b="0">
                <a:solidFill>
                  <a:schemeClr val="bg2"/>
                </a:solidFill>
                <a:effectLst/>
                <a:latin typeface="Times New Roman" pitchFamily="18" charset="0"/>
                <a:ea typeface="+mn-ea"/>
                <a:cs typeface="+mn-cs"/>
              </a:defRPr>
            </a:lvl1pPr>
          </a:lstStyle>
          <a:p>
            <a:pPr>
              <a:defRPr/>
            </a:pPr>
            <a:endParaRPr lang="en-US"/>
          </a:p>
        </p:txBody>
      </p:sp>
      <p:sp>
        <p:nvSpPr>
          <p:cNvPr id="96261" name="Rectangle 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b="0">
                <a:solidFill>
                  <a:schemeClr val="bg2"/>
                </a:solidFill>
                <a:latin typeface="Times New Roman" charset="0"/>
                <a:cs typeface="+mn-cs"/>
              </a:defRPr>
            </a:lvl1pPr>
          </a:lstStyle>
          <a:p>
            <a:pPr>
              <a:defRPr/>
            </a:pPr>
            <a:fld id="{B237DED5-135E-D149-B7B3-E6292D7EE61A}" type="slidenum">
              <a:rPr lang="en-US"/>
              <a:pPr>
                <a:defRPr/>
              </a:pPr>
              <a:t>‹#›</a:t>
            </a:fld>
            <a:endParaRPr lang="en-US"/>
          </a:p>
        </p:txBody>
      </p:sp>
      <p:sp>
        <p:nvSpPr>
          <p:cNvPr id="96262" name="Oval 6"/>
          <p:cNvSpPr>
            <a:spLocks noChangeArrowheads="1"/>
          </p:cNvSpPr>
          <p:nvPr/>
        </p:nvSpPr>
        <p:spPr bwMode="ltGray">
          <a:xfrm>
            <a:off x="142875" y="0"/>
            <a:ext cx="838200" cy="781050"/>
          </a:xfrm>
          <a:prstGeom prst="ellipse">
            <a:avLst/>
          </a:prstGeom>
          <a:gradFill rotWithShape="0">
            <a:gsLst>
              <a:gs pos="0">
                <a:schemeClr val="hlink"/>
              </a:gs>
              <a:gs pos="100000">
                <a:schemeClr val="hlink">
                  <a:gamma/>
                  <a:tint val="70196"/>
                  <a:invGamma/>
                </a:schemeClr>
              </a:gs>
            </a:gsLst>
            <a:lin ang="5400000" scaled="1"/>
          </a:gradFill>
          <a:ln w="9525">
            <a:no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sp>
        <p:nvSpPr>
          <p:cNvPr id="96263" name="Freeform 7"/>
          <p:cNvSpPr>
            <a:spLocks/>
          </p:cNvSpPr>
          <p:nvPr/>
        </p:nvSpPr>
        <p:spPr bwMode="auto">
          <a:xfrm>
            <a:off x="31750" y="338138"/>
            <a:ext cx="390525" cy="149225"/>
          </a:xfrm>
          <a:custGeom>
            <a:avLst/>
            <a:gdLst/>
            <a:ahLst/>
            <a:cxnLst>
              <a:cxn ang="0">
                <a:pos x="7" y="52"/>
              </a:cxn>
              <a:cxn ang="0">
                <a:pos x="22" y="48"/>
              </a:cxn>
              <a:cxn ang="0">
                <a:pos x="38" y="48"/>
              </a:cxn>
              <a:cxn ang="0">
                <a:pos x="53" y="50"/>
              </a:cxn>
              <a:cxn ang="0">
                <a:pos x="69" y="54"/>
              </a:cxn>
              <a:cxn ang="0">
                <a:pos x="84" y="59"/>
              </a:cxn>
              <a:cxn ang="0">
                <a:pos x="99" y="65"/>
              </a:cxn>
              <a:cxn ang="0">
                <a:pos x="113" y="72"/>
              </a:cxn>
              <a:cxn ang="0">
                <a:pos x="124" y="66"/>
              </a:cxn>
              <a:cxn ang="0">
                <a:pos x="136" y="48"/>
              </a:cxn>
              <a:cxn ang="0">
                <a:pos x="150" y="35"/>
              </a:cxn>
              <a:cxn ang="0">
                <a:pos x="166" y="24"/>
              </a:cxn>
              <a:cxn ang="0">
                <a:pos x="183" y="16"/>
              </a:cxn>
              <a:cxn ang="0">
                <a:pos x="201" y="9"/>
              </a:cxn>
              <a:cxn ang="0">
                <a:pos x="219" y="5"/>
              </a:cxn>
              <a:cxn ang="0">
                <a:pos x="237" y="1"/>
              </a:cxn>
              <a:cxn ang="0">
                <a:pos x="237" y="3"/>
              </a:cxn>
              <a:cxn ang="0">
                <a:pos x="222" y="11"/>
              </a:cxn>
              <a:cxn ang="0">
                <a:pos x="207" y="19"/>
              </a:cxn>
              <a:cxn ang="0">
                <a:pos x="191" y="28"/>
              </a:cxn>
              <a:cxn ang="0">
                <a:pos x="177" y="39"/>
              </a:cxn>
              <a:cxn ang="0">
                <a:pos x="163" y="51"/>
              </a:cxn>
              <a:cxn ang="0">
                <a:pos x="152" y="64"/>
              </a:cxn>
              <a:cxn ang="0">
                <a:pos x="142" y="79"/>
              </a:cxn>
              <a:cxn ang="0">
                <a:pos x="135" y="90"/>
              </a:cxn>
              <a:cxn ang="0">
                <a:pos x="130" y="93"/>
              </a:cxn>
              <a:cxn ang="0">
                <a:pos x="123" y="90"/>
              </a:cxn>
              <a:cxn ang="0">
                <a:pos x="116" y="87"/>
              </a:cxn>
              <a:cxn ang="0">
                <a:pos x="107" y="84"/>
              </a:cxn>
              <a:cxn ang="0">
                <a:pos x="93" y="78"/>
              </a:cxn>
              <a:cxn ang="0">
                <a:pos x="79" y="71"/>
              </a:cxn>
              <a:cxn ang="0">
                <a:pos x="63" y="64"/>
              </a:cxn>
              <a:cxn ang="0">
                <a:pos x="47" y="58"/>
              </a:cxn>
              <a:cxn ang="0">
                <a:pos x="31" y="54"/>
              </a:cxn>
              <a:cxn ang="0">
                <a:pos x="17" y="52"/>
              </a:cxn>
              <a:cxn ang="0">
                <a:pos x="5" y="53"/>
              </a:cxn>
            </a:cxnLst>
            <a:rect l="0" t="0" r="r" b="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w="9525" cap="rnd">
            <a:noFill/>
            <a:round/>
            <a:headEnd/>
            <a:tailEnd/>
          </a:ln>
          <a:effectLst/>
        </p:spPr>
        <p:txBody>
          <a:bodyP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sp>
        <p:nvSpPr>
          <p:cNvPr id="96264" name="Freeform 8"/>
          <p:cNvSpPr>
            <a:spLocks/>
          </p:cNvSpPr>
          <p:nvPr/>
        </p:nvSpPr>
        <p:spPr bwMode="auto">
          <a:xfrm>
            <a:off x="619125" y="638175"/>
            <a:ext cx="468313" cy="177800"/>
          </a:xfrm>
          <a:custGeom>
            <a:avLst/>
            <a:gdLst/>
            <a:ahLst/>
            <a:cxnLst>
              <a:cxn ang="0">
                <a:pos x="8" y="62"/>
              </a:cxn>
              <a:cxn ang="0">
                <a:pos x="26" y="57"/>
              </a:cxn>
              <a:cxn ang="0">
                <a:pos x="45" y="57"/>
              </a:cxn>
              <a:cxn ang="0">
                <a:pos x="63" y="59"/>
              </a:cxn>
              <a:cxn ang="0">
                <a:pos x="82" y="64"/>
              </a:cxn>
              <a:cxn ang="0">
                <a:pos x="100" y="70"/>
              </a:cxn>
              <a:cxn ang="0">
                <a:pos x="118" y="77"/>
              </a:cxn>
              <a:cxn ang="0">
                <a:pos x="135" y="85"/>
              </a:cxn>
              <a:cxn ang="0">
                <a:pos x="148" y="78"/>
              </a:cxn>
              <a:cxn ang="0">
                <a:pos x="163" y="57"/>
              </a:cxn>
              <a:cxn ang="0">
                <a:pos x="180" y="41"/>
              </a:cxn>
              <a:cxn ang="0">
                <a:pos x="199" y="28"/>
              </a:cxn>
              <a:cxn ang="0">
                <a:pos x="219" y="19"/>
              </a:cxn>
              <a:cxn ang="0">
                <a:pos x="241" y="10"/>
              </a:cxn>
              <a:cxn ang="0">
                <a:pos x="262" y="5"/>
              </a:cxn>
              <a:cxn ang="0">
                <a:pos x="284" y="1"/>
              </a:cxn>
              <a:cxn ang="0">
                <a:pos x="284" y="3"/>
              </a:cxn>
              <a:cxn ang="0">
                <a:pos x="266" y="13"/>
              </a:cxn>
              <a:cxn ang="0">
                <a:pos x="248" y="22"/>
              </a:cxn>
              <a:cxn ang="0">
                <a:pos x="229" y="33"/>
              </a:cxn>
              <a:cxn ang="0">
                <a:pos x="212" y="46"/>
              </a:cxn>
              <a:cxn ang="0">
                <a:pos x="195" y="60"/>
              </a:cxn>
              <a:cxn ang="0">
                <a:pos x="182" y="76"/>
              </a:cxn>
              <a:cxn ang="0">
                <a:pos x="170" y="94"/>
              </a:cxn>
              <a:cxn ang="0">
                <a:pos x="162" y="107"/>
              </a:cxn>
              <a:cxn ang="0">
                <a:pos x="156" y="111"/>
              </a:cxn>
              <a:cxn ang="0">
                <a:pos x="147" y="107"/>
              </a:cxn>
              <a:cxn ang="0">
                <a:pos x="139" y="103"/>
              </a:cxn>
              <a:cxn ang="0">
                <a:pos x="128" y="100"/>
              </a:cxn>
              <a:cxn ang="0">
                <a:pos x="111" y="93"/>
              </a:cxn>
              <a:cxn ang="0">
                <a:pos x="94" y="84"/>
              </a:cxn>
              <a:cxn ang="0">
                <a:pos x="75" y="76"/>
              </a:cxn>
              <a:cxn ang="0">
                <a:pos x="56" y="69"/>
              </a:cxn>
              <a:cxn ang="0">
                <a:pos x="37" y="64"/>
              </a:cxn>
              <a:cxn ang="0">
                <a:pos x="20" y="62"/>
              </a:cxn>
              <a:cxn ang="0">
                <a:pos x="6" y="63"/>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w="9525" cap="rnd">
            <a:noFill/>
            <a:round/>
            <a:headEnd/>
            <a:tailEnd/>
          </a:ln>
          <a:effectLst/>
        </p:spPr>
        <p:txBody>
          <a:bodyP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sp>
        <p:nvSpPr>
          <p:cNvPr id="96265" name="Freeform 9"/>
          <p:cNvSpPr>
            <a:spLocks/>
          </p:cNvSpPr>
          <p:nvPr/>
        </p:nvSpPr>
        <p:spPr bwMode="auto">
          <a:xfrm>
            <a:off x="7515225" y="6257925"/>
            <a:ext cx="1524000" cy="533400"/>
          </a:xfrm>
          <a:custGeom>
            <a:avLst/>
            <a:gdLst/>
            <a:ahLst/>
            <a:cxnLst>
              <a:cxn ang="0">
                <a:pos x="285" y="7"/>
              </a:cxn>
              <a:cxn ang="0">
                <a:pos x="234" y="15"/>
              </a:cxn>
              <a:cxn ang="0">
                <a:pos x="184" y="52"/>
              </a:cxn>
              <a:cxn ang="0">
                <a:pos x="133" y="82"/>
              </a:cxn>
              <a:cxn ang="0">
                <a:pos x="83" y="89"/>
              </a:cxn>
              <a:cxn ang="0">
                <a:pos x="34" y="104"/>
              </a:cxn>
              <a:cxn ang="0">
                <a:pos x="0" y="141"/>
              </a:cxn>
              <a:cxn ang="0">
                <a:pos x="0" y="186"/>
              </a:cxn>
              <a:cxn ang="0">
                <a:pos x="17" y="231"/>
              </a:cxn>
              <a:cxn ang="0">
                <a:pos x="66" y="238"/>
              </a:cxn>
              <a:cxn ang="0">
                <a:pos x="117" y="223"/>
              </a:cxn>
              <a:cxn ang="0">
                <a:pos x="159" y="238"/>
              </a:cxn>
              <a:cxn ang="0">
                <a:pos x="201" y="283"/>
              </a:cxn>
              <a:cxn ang="0">
                <a:pos x="251" y="313"/>
              </a:cxn>
              <a:cxn ang="0">
                <a:pos x="310" y="313"/>
              </a:cxn>
              <a:cxn ang="0">
                <a:pos x="361" y="305"/>
              </a:cxn>
              <a:cxn ang="0">
                <a:pos x="411" y="328"/>
              </a:cxn>
              <a:cxn ang="0">
                <a:pos x="461" y="357"/>
              </a:cxn>
              <a:cxn ang="0">
                <a:pos x="536" y="365"/>
              </a:cxn>
              <a:cxn ang="0">
                <a:pos x="654" y="365"/>
              </a:cxn>
              <a:cxn ang="0">
                <a:pos x="704" y="357"/>
              </a:cxn>
              <a:cxn ang="0">
                <a:pos x="755" y="350"/>
              </a:cxn>
              <a:cxn ang="0">
                <a:pos x="805" y="335"/>
              </a:cxn>
              <a:cxn ang="0">
                <a:pos x="855" y="328"/>
              </a:cxn>
              <a:cxn ang="0">
                <a:pos x="906" y="335"/>
              </a:cxn>
              <a:cxn ang="0">
                <a:pos x="956" y="350"/>
              </a:cxn>
              <a:cxn ang="0">
                <a:pos x="1040" y="365"/>
              </a:cxn>
              <a:cxn ang="0">
                <a:pos x="1133" y="365"/>
              </a:cxn>
              <a:cxn ang="0">
                <a:pos x="1217" y="357"/>
              </a:cxn>
              <a:cxn ang="0">
                <a:pos x="1267" y="328"/>
              </a:cxn>
              <a:cxn ang="0">
                <a:pos x="1325" y="298"/>
              </a:cxn>
              <a:cxn ang="0">
                <a:pos x="1376" y="283"/>
              </a:cxn>
              <a:cxn ang="0">
                <a:pos x="1426" y="275"/>
              </a:cxn>
              <a:cxn ang="0">
                <a:pos x="1443" y="254"/>
              </a:cxn>
              <a:cxn ang="0">
                <a:pos x="1417" y="208"/>
              </a:cxn>
              <a:cxn ang="0">
                <a:pos x="1443" y="164"/>
              </a:cxn>
              <a:cxn ang="0">
                <a:pos x="1443" y="119"/>
              </a:cxn>
              <a:cxn ang="0">
                <a:pos x="1400" y="82"/>
              </a:cxn>
              <a:cxn ang="0">
                <a:pos x="1351" y="82"/>
              </a:cxn>
              <a:cxn ang="0">
                <a:pos x="1301" y="82"/>
              </a:cxn>
              <a:cxn ang="0">
                <a:pos x="1250" y="74"/>
              </a:cxn>
              <a:cxn ang="0">
                <a:pos x="1200" y="67"/>
              </a:cxn>
              <a:cxn ang="0">
                <a:pos x="1150" y="74"/>
              </a:cxn>
              <a:cxn ang="0">
                <a:pos x="1107" y="59"/>
              </a:cxn>
              <a:cxn ang="0">
                <a:pos x="1057" y="30"/>
              </a:cxn>
              <a:cxn ang="0">
                <a:pos x="1006" y="22"/>
              </a:cxn>
              <a:cxn ang="0">
                <a:pos x="948" y="7"/>
              </a:cxn>
              <a:cxn ang="0">
                <a:pos x="898" y="22"/>
              </a:cxn>
              <a:cxn ang="0">
                <a:pos x="847" y="30"/>
              </a:cxn>
              <a:cxn ang="0">
                <a:pos x="797" y="30"/>
              </a:cxn>
              <a:cxn ang="0">
                <a:pos x="747" y="22"/>
              </a:cxn>
              <a:cxn ang="0">
                <a:pos x="696" y="7"/>
              </a:cxn>
              <a:cxn ang="0">
                <a:pos x="646" y="7"/>
              </a:cxn>
              <a:cxn ang="0">
                <a:pos x="596" y="22"/>
              </a:cxn>
              <a:cxn ang="0">
                <a:pos x="545" y="30"/>
              </a:cxn>
              <a:cxn ang="0">
                <a:pos x="486" y="7"/>
              </a:cxn>
              <a:cxn ang="0">
                <a:pos x="436" y="0"/>
              </a:cxn>
              <a:cxn ang="0">
                <a:pos x="385" y="0"/>
              </a:cxn>
              <a:cxn ang="0">
                <a:pos x="319" y="12"/>
              </a:cxn>
              <a:cxn ang="0">
                <a:pos x="268" y="59"/>
              </a:cxn>
              <a:cxn ang="0">
                <a:pos x="234" y="74"/>
              </a:cxn>
              <a:cxn ang="0">
                <a:pos x="217" y="57"/>
              </a:cxn>
            </a:cxnLst>
            <a:rect l="0" t="0" r="r" b="b"/>
            <a:pathLst>
              <a:path w="1453" h="374">
                <a:moveTo>
                  <a:pt x="319" y="12"/>
                </a:moveTo>
                <a:lnTo>
                  <a:pt x="285" y="7"/>
                </a:lnTo>
                <a:lnTo>
                  <a:pt x="260" y="7"/>
                </a:lnTo>
                <a:lnTo>
                  <a:pt x="234" y="15"/>
                </a:lnTo>
                <a:lnTo>
                  <a:pt x="209" y="37"/>
                </a:lnTo>
                <a:lnTo>
                  <a:pt x="184" y="52"/>
                </a:lnTo>
                <a:lnTo>
                  <a:pt x="159" y="67"/>
                </a:lnTo>
                <a:lnTo>
                  <a:pt x="133" y="82"/>
                </a:lnTo>
                <a:lnTo>
                  <a:pt x="109" y="89"/>
                </a:lnTo>
                <a:lnTo>
                  <a:pt x="83" y="89"/>
                </a:lnTo>
                <a:lnTo>
                  <a:pt x="58" y="89"/>
                </a:lnTo>
                <a:lnTo>
                  <a:pt x="34" y="104"/>
                </a:lnTo>
                <a:lnTo>
                  <a:pt x="8" y="119"/>
                </a:lnTo>
                <a:lnTo>
                  <a:pt x="0" y="141"/>
                </a:lnTo>
                <a:lnTo>
                  <a:pt x="0" y="164"/>
                </a:lnTo>
                <a:lnTo>
                  <a:pt x="0" y="186"/>
                </a:lnTo>
                <a:lnTo>
                  <a:pt x="8" y="208"/>
                </a:lnTo>
                <a:lnTo>
                  <a:pt x="17" y="231"/>
                </a:lnTo>
                <a:lnTo>
                  <a:pt x="42" y="231"/>
                </a:lnTo>
                <a:lnTo>
                  <a:pt x="66" y="238"/>
                </a:lnTo>
                <a:lnTo>
                  <a:pt x="92" y="238"/>
                </a:lnTo>
                <a:lnTo>
                  <a:pt x="117" y="223"/>
                </a:lnTo>
                <a:lnTo>
                  <a:pt x="142" y="216"/>
                </a:lnTo>
                <a:lnTo>
                  <a:pt x="159" y="238"/>
                </a:lnTo>
                <a:lnTo>
                  <a:pt x="176" y="261"/>
                </a:lnTo>
                <a:lnTo>
                  <a:pt x="201" y="283"/>
                </a:lnTo>
                <a:lnTo>
                  <a:pt x="226" y="298"/>
                </a:lnTo>
                <a:lnTo>
                  <a:pt x="251" y="313"/>
                </a:lnTo>
                <a:lnTo>
                  <a:pt x="285" y="321"/>
                </a:lnTo>
                <a:lnTo>
                  <a:pt x="310" y="313"/>
                </a:lnTo>
                <a:lnTo>
                  <a:pt x="335" y="305"/>
                </a:lnTo>
                <a:lnTo>
                  <a:pt x="361" y="305"/>
                </a:lnTo>
                <a:lnTo>
                  <a:pt x="385" y="313"/>
                </a:lnTo>
                <a:lnTo>
                  <a:pt x="411" y="328"/>
                </a:lnTo>
                <a:lnTo>
                  <a:pt x="436" y="335"/>
                </a:lnTo>
                <a:lnTo>
                  <a:pt x="461" y="357"/>
                </a:lnTo>
                <a:lnTo>
                  <a:pt x="486" y="365"/>
                </a:lnTo>
                <a:lnTo>
                  <a:pt x="536" y="365"/>
                </a:lnTo>
                <a:lnTo>
                  <a:pt x="587" y="365"/>
                </a:lnTo>
                <a:lnTo>
                  <a:pt x="654" y="365"/>
                </a:lnTo>
                <a:lnTo>
                  <a:pt x="680" y="365"/>
                </a:lnTo>
                <a:lnTo>
                  <a:pt x="704" y="357"/>
                </a:lnTo>
                <a:lnTo>
                  <a:pt x="730" y="357"/>
                </a:lnTo>
                <a:lnTo>
                  <a:pt x="755" y="350"/>
                </a:lnTo>
                <a:lnTo>
                  <a:pt x="780" y="342"/>
                </a:lnTo>
                <a:lnTo>
                  <a:pt x="805" y="335"/>
                </a:lnTo>
                <a:lnTo>
                  <a:pt x="831" y="328"/>
                </a:lnTo>
                <a:lnTo>
                  <a:pt x="855" y="328"/>
                </a:lnTo>
                <a:lnTo>
                  <a:pt x="881" y="335"/>
                </a:lnTo>
                <a:lnTo>
                  <a:pt x="906" y="335"/>
                </a:lnTo>
                <a:lnTo>
                  <a:pt x="931" y="342"/>
                </a:lnTo>
                <a:lnTo>
                  <a:pt x="956" y="350"/>
                </a:lnTo>
                <a:lnTo>
                  <a:pt x="990" y="365"/>
                </a:lnTo>
                <a:lnTo>
                  <a:pt x="1040" y="365"/>
                </a:lnTo>
                <a:lnTo>
                  <a:pt x="1107" y="373"/>
                </a:lnTo>
                <a:lnTo>
                  <a:pt x="1133" y="365"/>
                </a:lnTo>
                <a:lnTo>
                  <a:pt x="1183" y="365"/>
                </a:lnTo>
                <a:lnTo>
                  <a:pt x="1217" y="357"/>
                </a:lnTo>
                <a:lnTo>
                  <a:pt x="1241" y="335"/>
                </a:lnTo>
                <a:lnTo>
                  <a:pt x="1267" y="328"/>
                </a:lnTo>
                <a:lnTo>
                  <a:pt x="1301" y="313"/>
                </a:lnTo>
                <a:lnTo>
                  <a:pt x="1325" y="298"/>
                </a:lnTo>
                <a:lnTo>
                  <a:pt x="1351" y="290"/>
                </a:lnTo>
                <a:lnTo>
                  <a:pt x="1376" y="283"/>
                </a:lnTo>
                <a:lnTo>
                  <a:pt x="1400" y="275"/>
                </a:lnTo>
                <a:lnTo>
                  <a:pt x="1426" y="275"/>
                </a:lnTo>
                <a:lnTo>
                  <a:pt x="1452" y="275"/>
                </a:lnTo>
                <a:lnTo>
                  <a:pt x="1443" y="254"/>
                </a:lnTo>
                <a:lnTo>
                  <a:pt x="1426" y="231"/>
                </a:lnTo>
                <a:lnTo>
                  <a:pt x="1417" y="208"/>
                </a:lnTo>
                <a:lnTo>
                  <a:pt x="1426" y="186"/>
                </a:lnTo>
                <a:lnTo>
                  <a:pt x="1443" y="164"/>
                </a:lnTo>
                <a:lnTo>
                  <a:pt x="1452" y="141"/>
                </a:lnTo>
                <a:lnTo>
                  <a:pt x="1443" y="119"/>
                </a:lnTo>
                <a:lnTo>
                  <a:pt x="1426" y="97"/>
                </a:lnTo>
                <a:lnTo>
                  <a:pt x="1400" y="82"/>
                </a:lnTo>
                <a:lnTo>
                  <a:pt x="1376" y="82"/>
                </a:lnTo>
                <a:lnTo>
                  <a:pt x="1351" y="82"/>
                </a:lnTo>
                <a:lnTo>
                  <a:pt x="1325" y="82"/>
                </a:lnTo>
                <a:lnTo>
                  <a:pt x="1301" y="82"/>
                </a:lnTo>
                <a:lnTo>
                  <a:pt x="1275" y="82"/>
                </a:lnTo>
                <a:lnTo>
                  <a:pt x="1250" y="74"/>
                </a:lnTo>
                <a:lnTo>
                  <a:pt x="1225" y="67"/>
                </a:lnTo>
                <a:lnTo>
                  <a:pt x="1200" y="67"/>
                </a:lnTo>
                <a:lnTo>
                  <a:pt x="1174" y="67"/>
                </a:lnTo>
                <a:lnTo>
                  <a:pt x="1150" y="74"/>
                </a:lnTo>
                <a:lnTo>
                  <a:pt x="1124" y="82"/>
                </a:lnTo>
                <a:lnTo>
                  <a:pt x="1107" y="59"/>
                </a:lnTo>
                <a:lnTo>
                  <a:pt x="1082" y="45"/>
                </a:lnTo>
                <a:lnTo>
                  <a:pt x="1057" y="30"/>
                </a:lnTo>
                <a:lnTo>
                  <a:pt x="1032" y="30"/>
                </a:lnTo>
                <a:lnTo>
                  <a:pt x="1006" y="22"/>
                </a:lnTo>
                <a:lnTo>
                  <a:pt x="973" y="15"/>
                </a:lnTo>
                <a:lnTo>
                  <a:pt x="948" y="7"/>
                </a:lnTo>
                <a:lnTo>
                  <a:pt x="922" y="7"/>
                </a:lnTo>
                <a:lnTo>
                  <a:pt x="898" y="22"/>
                </a:lnTo>
                <a:lnTo>
                  <a:pt x="872" y="30"/>
                </a:lnTo>
                <a:lnTo>
                  <a:pt x="847" y="30"/>
                </a:lnTo>
                <a:lnTo>
                  <a:pt x="822" y="30"/>
                </a:lnTo>
                <a:lnTo>
                  <a:pt x="797" y="30"/>
                </a:lnTo>
                <a:lnTo>
                  <a:pt x="771" y="30"/>
                </a:lnTo>
                <a:lnTo>
                  <a:pt x="747" y="22"/>
                </a:lnTo>
                <a:lnTo>
                  <a:pt x="721" y="15"/>
                </a:lnTo>
                <a:lnTo>
                  <a:pt x="696" y="7"/>
                </a:lnTo>
                <a:lnTo>
                  <a:pt x="671" y="7"/>
                </a:lnTo>
                <a:lnTo>
                  <a:pt x="646" y="7"/>
                </a:lnTo>
                <a:lnTo>
                  <a:pt x="620" y="7"/>
                </a:lnTo>
                <a:lnTo>
                  <a:pt x="596" y="22"/>
                </a:lnTo>
                <a:lnTo>
                  <a:pt x="570" y="30"/>
                </a:lnTo>
                <a:lnTo>
                  <a:pt x="545" y="30"/>
                </a:lnTo>
                <a:lnTo>
                  <a:pt x="520" y="22"/>
                </a:lnTo>
                <a:lnTo>
                  <a:pt x="486" y="7"/>
                </a:lnTo>
                <a:lnTo>
                  <a:pt x="461" y="7"/>
                </a:lnTo>
                <a:lnTo>
                  <a:pt x="436" y="0"/>
                </a:lnTo>
                <a:lnTo>
                  <a:pt x="411" y="0"/>
                </a:lnTo>
                <a:lnTo>
                  <a:pt x="385" y="0"/>
                </a:lnTo>
                <a:lnTo>
                  <a:pt x="361" y="7"/>
                </a:lnTo>
                <a:lnTo>
                  <a:pt x="319" y="12"/>
                </a:lnTo>
                <a:lnTo>
                  <a:pt x="293" y="45"/>
                </a:lnTo>
                <a:lnTo>
                  <a:pt x="268" y="59"/>
                </a:lnTo>
                <a:lnTo>
                  <a:pt x="260" y="82"/>
                </a:lnTo>
                <a:lnTo>
                  <a:pt x="234" y="74"/>
                </a:lnTo>
                <a:lnTo>
                  <a:pt x="209" y="67"/>
                </a:lnTo>
                <a:lnTo>
                  <a:pt x="217" y="57"/>
                </a:lnTo>
              </a:path>
            </a:pathLst>
          </a:custGeom>
          <a:gradFill rotWithShape="0">
            <a:gsLst>
              <a:gs pos="0">
                <a:srgbClr val="CC9900">
                  <a:gamma/>
                  <a:tint val="20392"/>
                  <a:invGamma/>
                </a:srgbClr>
              </a:gs>
              <a:gs pos="100000">
                <a:srgbClr val="CC9900"/>
              </a:gs>
            </a:gsLst>
            <a:lin ang="5400000" scaled="1"/>
          </a:gradFill>
          <a:ln w="12700" cap="rnd" cmpd="sng">
            <a:solidFill>
              <a:srgbClr val="996633"/>
            </a:solidFill>
            <a:prstDash val="solid"/>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grpSp>
        <p:nvGrpSpPr>
          <p:cNvPr id="1034" name="Group 10"/>
          <p:cNvGrpSpPr>
            <a:grpSpLocks/>
          </p:cNvGrpSpPr>
          <p:nvPr/>
        </p:nvGrpSpPr>
        <p:grpSpPr bwMode="auto">
          <a:xfrm>
            <a:off x="7620000" y="5076825"/>
            <a:ext cx="1371600" cy="1600200"/>
            <a:chOff x="0" y="3182"/>
            <a:chExt cx="808" cy="998"/>
          </a:xfrm>
        </p:grpSpPr>
        <p:grpSp>
          <p:nvGrpSpPr>
            <p:cNvPr id="1046" name="Group 11"/>
            <p:cNvGrpSpPr>
              <a:grpSpLocks/>
            </p:cNvGrpSpPr>
            <p:nvPr/>
          </p:nvGrpSpPr>
          <p:grpSpPr bwMode="auto">
            <a:xfrm>
              <a:off x="0" y="3182"/>
              <a:ext cx="506" cy="927"/>
              <a:chOff x="1685" y="1023"/>
              <a:chExt cx="506" cy="927"/>
            </a:xfrm>
          </p:grpSpPr>
          <p:sp>
            <p:nvSpPr>
              <p:cNvPr id="96268" name="Freeform 12"/>
              <p:cNvSpPr>
                <a:spLocks/>
              </p:cNvSpPr>
              <p:nvPr/>
            </p:nvSpPr>
            <p:spPr bwMode="ltGray">
              <a:xfrm>
                <a:off x="1733" y="1329"/>
                <a:ext cx="79" cy="621"/>
              </a:xfrm>
              <a:custGeom>
                <a:avLst/>
                <a:gdLst/>
                <a:ahLst/>
                <a:cxnLst>
                  <a:cxn ang="0">
                    <a:pos x="0" y="54"/>
                  </a:cxn>
                  <a:cxn ang="0">
                    <a:pos x="11" y="269"/>
                  </a:cxn>
                  <a:cxn ang="0">
                    <a:pos x="22" y="442"/>
                  </a:cxn>
                  <a:cxn ang="0">
                    <a:pos x="30" y="570"/>
                  </a:cxn>
                  <a:cxn ang="0">
                    <a:pos x="28" y="620"/>
                  </a:cxn>
                  <a:cxn ang="0">
                    <a:pos x="44" y="620"/>
                  </a:cxn>
                  <a:cxn ang="0">
                    <a:pos x="49" y="546"/>
                  </a:cxn>
                  <a:cxn ang="0">
                    <a:pos x="52" y="434"/>
                  </a:cxn>
                  <a:cxn ang="0">
                    <a:pos x="58" y="329"/>
                  </a:cxn>
                  <a:cxn ang="0">
                    <a:pos x="61" y="250"/>
                  </a:cxn>
                  <a:cxn ang="0">
                    <a:pos x="67" y="135"/>
                  </a:cxn>
                  <a:cxn ang="0">
                    <a:pos x="75" y="36"/>
                  </a:cxn>
                  <a:cxn ang="0">
                    <a:pos x="70" y="11"/>
                  </a:cxn>
                  <a:cxn ang="0">
                    <a:pos x="62" y="0"/>
                  </a:cxn>
                  <a:cxn ang="0">
                    <a:pos x="53" y="121"/>
                  </a:cxn>
                  <a:cxn ang="0">
                    <a:pos x="45" y="224"/>
                  </a:cxn>
                  <a:cxn ang="0">
                    <a:pos x="43" y="305"/>
                  </a:cxn>
                  <a:cxn ang="0">
                    <a:pos x="40" y="390"/>
                  </a:cxn>
                  <a:cxn ang="0">
                    <a:pos x="34" y="475"/>
                  </a:cxn>
                  <a:cxn ang="0">
                    <a:pos x="25" y="327"/>
                  </a:cxn>
                  <a:cxn ang="0">
                    <a:pos x="15" y="187"/>
                  </a:cxn>
                  <a:cxn ang="0">
                    <a:pos x="0" y="54"/>
                  </a:cxn>
                </a:cxnLst>
                <a:rect l="0" t="0" r="r" b="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000"/>
                </a:srgbClr>
              </a:solidFill>
              <a:ln w="9525" cap="rnd">
                <a:noFill/>
                <a:round/>
                <a:headEnd/>
                <a:tailEnd/>
              </a:ln>
              <a:effectLst/>
            </p:spPr>
            <p:txBody>
              <a:bodyP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sp>
            <p:nvSpPr>
              <p:cNvPr id="96269" name="Freeform 13"/>
              <p:cNvSpPr>
                <a:spLocks/>
              </p:cNvSpPr>
              <p:nvPr/>
            </p:nvSpPr>
            <p:spPr bwMode="ltGray">
              <a:xfrm>
                <a:off x="1790" y="1572"/>
                <a:ext cx="123" cy="349"/>
              </a:xfrm>
              <a:custGeom>
                <a:avLst/>
                <a:gdLst/>
                <a:ahLst/>
                <a:cxnLst>
                  <a:cxn ang="0">
                    <a:pos x="0" y="161"/>
                  </a:cxn>
                  <a:cxn ang="0">
                    <a:pos x="10" y="232"/>
                  </a:cxn>
                  <a:cxn ang="0">
                    <a:pos x="20" y="289"/>
                  </a:cxn>
                  <a:cxn ang="0">
                    <a:pos x="26" y="331"/>
                  </a:cxn>
                  <a:cxn ang="0">
                    <a:pos x="25" y="348"/>
                  </a:cxn>
                  <a:cxn ang="0">
                    <a:pos x="39" y="348"/>
                  </a:cxn>
                  <a:cxn ang="0">
                    <a:pos x="43" y="323"/>
                  </a:cxn>
                  <a:cxn ang="0">
                    <a:pos x="45" y="286"/>
                  </a:cxn>
                  <a:cxn ang="0">
                    <a:pos x="51" y="252"/>
                  </a:cxn>
                  <a:cxn ang="0">
                    <a:pos x="54" y="226"/>
                  </a:cxn>
                  <a:cxn ang="0">
                    <a:pos x="59" y="188"/>
                  </a:cxn>
                  <a:cxn ang="0">
                    <a:pos x="66" y="156"/>
                  </a:cxn>
                  <a:cxn ang="0">
                    <a:pos x="71" y="127"/>
                  </a:cxn>
                  <a:cxn ang="0">
                    <a:pos x="77" y="96"/>
                  </a:cxn>
                  <a:cxn ang="0">
                    <a:pos x="86" y="66"/>
                  </a:cxn>
                  <a:cxn ang="0">
                    <a:pos x="96" y="40"/>
                  </a:cxn>
                  <a:cxn ang="0">
                    <a:pos x="113" y="15"/>
                  </a:cxn>
                  <a:cxn ang="0">
                    <a:pos x="119" y="5"/>
                  </a:cxn>
                  <a:cxn ang="0">
                    <a:pos x="112" y="0"/>
                  </a:cxn>
                  <a:cxn ang="0">
                    <a:pos x="101" y="10"/>
                  </a:cxn>
                  <a:cxn ang="0">
                    <a:pos x="86" y="33"/>
                  </a:cxn>
                  <a:cxn ang="0">
                    <a:pos x="75" y="57"/>
                  </a:cxn>
                  <a:cxn ang="0">
                    <a:pos x="66" y="81"/>
                  </a:cxn>
                  <a:cxn ang="0">
                    <a:pos x="60" y="113"/>
                  </a:cxn>
                  <a:cxn ang="0">
                    <a:pos x="55" y="144"/>
                  </a:cxn>
                  <a:cxn ang="0">
                    <a:pos x="47" y="184"/>
                  </a:cxn>
                  <a:cxn ang="0">
                    <a:pos x="40" y="217"/>
                  </a:cxn>
                  <a:cxn ang="0">
                    <a:pos x="37" y="244"/>
                  </a:cxn>
                  <a:cxn ang="0">
                    <a:pos x="36" y="272"/>
                  </a:cxn>
                  <a:cxn ang="0">
                    <a:pos x="30" y="300"/>
                  </a:cxn>
                  <a:cxn ang="0">
                    <a:pos x="22" y="251"/>
                  </a:cxn>
                  <a:cxn ang="0">
                    <a:pos x="13" y="205"/>
                  </a:cxn>
                  <a:cxn ang="0">
                    <a:pos x="0" y="161"/>
                  </a:cxn>
                </a:cxnLst>
                <a:rect l="0" t="0" r="r" b="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000"/>
                </a:srgbClr>
              </a:solidFill>
              <a:ln w="9525" cap="rnd">
                <a:noFill/>
                <a:round/>
                <a:headEnd/>
                <a:tailEnd/>
              </a:ln>
              <a:effectLst/>
            </p:spPr>
            <p:txBody>
              <a:bodyP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sp>
            <p:nvSpPr>
              <p:cNvPr id="96270" name="Freeform 14"/>
              <p:cNvSpPr>
                <a:spLocks/>
              </p:cNvSpPr>
              <p:nvPr/>
            </p:nvSpPr>
            <p:spPr bwMode="ltGray">
              <a:xfrm>
                <a:off x="1685" y="1239"/>
                <a:ext cx="266" cy="391"/>
              </a:xfrm>
              <a:custGeom>
                <a:avLst/>
                <a:gdLst/>
                <a:ahLst/>
                <a:cxnLst>
                  <a:cxn ang="0">
                    <a:pos x="107" y="123"/>
                  </a:cxn>
                  <a:cxn ang="0">
                    <a:pos x="116" y="135"/>
                  </a:cxn>
                  <a:cxn ang="0">
                    <a:pos x="163" y="114"/>
                  </a:cxn>
                  <a:cxn ang="0">
                    <a:pos x="211" y="81"/>
                  </a:cxn>
                  <a:cxn ang="0">
                    <a:pos x="233" y="46"/>
                  </a:cxn>
                  <a:cxn ang="0">
                    <a:pos x="220" y="76"/>
                  </a:cxn>
                  <a:cxn ang="0">
                    <a:pos x="183" y="109"/>
                  </a:cxn>
                  <a:cxn ang="0">
                    <a:pos x="142" y="138"/>
                  </a:cxn>
                  <a:cxn ang="0">
                    <a:pos x="102" y="159"/>
                  </a:cxn>
                  <a:cxn ang="0">
                    <a:pos x="119" y="178"/>
                  </a:cxn>
                  <a:cxn ang="0">
                    <a:pos x="155" y="180"/>
                  </a:cxn>
                  <a:cxn ang="0">
                    <a:pos x="202" y="187"/>
                  </a:cxn>
                  <a:cxn ang="0">
                    <a:pos x="239" y="204"/>
                  </a:cxn>
                  <a:cxn ang="0">
                    <a:pos x="251" y="215"/>
                  </a:cxn>
                  <a:cxn ang="0">
                    <a:pos x="213" y="204"/>
                  </a:cxn>
                  <a:cxn ang="0">
                    <a:pos x="162" y="198"/>
                  </a:cxn>
                  <a:cxn ang="0">
                    <a:pos x="114" y="195"/>
                  </a:cxn>
                  <a:cxn ang="0">
                    <a:pos x="88" y="203"/>
                  </a:cxn>
                  <a:cxn ang="0">
                    <a:pos x="93" y="248"/>
                  </a:cxn>
                  <a:cxn ang="0">
                    <a:pos x="93" y="307"/>
                  </a:cxn>
                  <a:cxn ang="0">
                    <a:pos x="77" y="354"/>
                  </a:cxn>
                  <a:cxn ang="0">
                    <a:pos x="46" y="390"/>
                  </a:cxn>
                  <a:cxn ang="0">
                    <a:pos x="50" y="346"/>
                  </a:cxn>
                  <a:cxn ang="0">
                    <a:pos x="61" y="299"/>
                  </a:cxn>
                  <a:cxn ang="0">
                    <a:pos x="67" y="238"/>
                  </a:cxn>
                  <a:cxn ang="0">
                    <a:pos x="64" y="198"/>
                  </a:cxn>
                  <a:cxn ang="0">
                    <a:pos x="48" y="221"/>
                  </a:cxn>
                  <a:cxn ang="0">
                    <a:pos x="39" y="273"/>
                  </a:cxn>
                  <a:cxn ang="0">
                    <a:pos x="32" y="325"/>
                  </a:cxn>
                  <a:cxn ang="0">
                    <a:pos x="10" y="364"/>
                  </a:cxn>
                  <a:cxn ang="0">
                    <a:pos x="2" y="364"/>
                  </a:cxn>
                  <a:cxn ang="0">
                    <a:pos x="2" y="324"/>
                  </a:cxn>
                  <a:cxn ang="0">
                    <a:pos x="17" y="287"/>
                  </a:cxn>
                  <a:cxn ang="0">
                    <a:pos x="34" y="239"/>
                  </a:cxn>
                  <a:cxn ang="0">
                    <a:pos x="42" y="204"/>
                  </a:cxn>
                  <a:cxn ang="0">
                    <a:pos x="26" y="182"/>
                  </a:cxn>
                  <a:cxn ang="0">
                    <a:pos x="2" y="184"/>
                  </a:cxn>
                  <a:cxn ang="0">
                    <a:pos x="2" y="184"/>
                  </a:cxn>
                  <a:cxn ang="0">
                    <a:pos x="2" y="184"/>
                  </a:cxn>
                  <a:cxn ang="0">
                    <a:pos x="2" y="184"/>
                  </a:cxn>
                  <a:cxn ang="0">
                    <a:pos x="2" y="184"/>
                  </a:cxn>
                  <a:cxn ang="0">
                    <a:pos x="2" y="184"/>
                  </a:cxn>
                  <a:cxn ang="0">
                    <a:pos x="13" y="161"/>
                  </a:cxn>
                  <a:cxn ang="0">
                    <a:pos x="13" y="138"/>
                  </a:cxn>
                  <a:cxn ang="0">
                    <a:pos x="2" y="105"/>
                  </a:cxn>
                  <a:cxn ang="0">
                    <a:pos x="2" y="105"/>
                  </a:cxn>
                  <a:cxn ang="0">
                    <a:pos x="2" y="105"/>
                  </a:cxn>
                  <a:cxn ang="0">
                    <a:pos x="2" y="105"/>
                  </a:cxn>
                  <a:cxn ang="0">
                    <a:pos x="24" y="122"/>
                  </a:cxn>
                  <a:cxn ang="0">
                    <a:pos x="53" y="157"/>
                  </a:cxn>
                  <a:cxn ang="0">
                    <a:pos x="55" y="130"/>
                  </a:cxn>
                  <a:cxn ang="0">
                    <a:pos x="24" y="91"/>
                  </a:cxn>
                  <a:cxn ang="0">
                    <a:pos x="2" y="65"/>
                  </a:cxn>
                  <a:cxn ang="0">
                    <a:pos x="2" y="65"/>
                  </a:cxn>
                  <a:cxn ang="0">
                    <a:pos x="2" y="48"/>
                  </a:cxn>
                  <a:cxn ang="0">
                    <a:pos x="30" y="87"/>
                  </a:cxn>
                  <a:cxn ang="0">
                    <a:pos x="61" y="138"/>
                  </a:cxn>
                  <a:cxn ang="0">
                    <a:pos x="80" y="127"/>
                  </a:cxn>
                  <a:cxn ang="0">
                    <a:pos x="106" y="87"/>
                  </a:cxn>
                  <a:cxn ang="0">
                    <a:pos x="139" y="39"/>
                  </a:cxn>
                  <a:cxn ang="0">
                    <a:pos x="165" y="6"/>
                  </a:cxn>
                  <a:cxn ang="0">
                    <a:pos x="163" y="29"/>
                  </a:cxn>
                  <a:cxn ang="0">
                    <a:pos x="137" y="76"/>
                  </a:cxn>
                </a:cxnLst>
                <a:rect l="0" t="0" r="r" b="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44"/>
                    </a:lnTo>
                    <a:lnTo>
                      <a:pt x="2" y="364"/>
                    </a:lnTo>
                    <a:lnTo>
                      <a:pt x="2" y="344"/>
                    </a:lnTo>
                    <a:lnTo>
                      <a:pt x="2" y="344"/>
                    </a:lnTo>
                    <a:lnTo>
                      <a:pt x="2" y="344"/>
                    </a:lnTo>
                    <a:lnTo>
                      <a:pt x="2" y="344"/>
                    </a:lnTo>
                    <a:lnTo>
                      <a:pt x="2" y="32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65"/>
                    </a:lnTo>
                    <a:lnTo>
                      <a:pt x="2" y="65"/>
                    </a:lnTo>
                    <a:lnTo>
                      <a:pt x="2" y="65"/>
                    </a:lnTo>
                    <a:lnTo>
                      <a:pt x="2" y="44"/>
                    </a:lnTo>
                    <a:lnTo>
                      <a:pt x="2" y="65"/>
                    </a:lnTo>
                    <a:lnTo>
                      <a:pt x="2" y="65"/>
                    </a:lnTo>
                    <a:lnTo>
                      <a:pt x="2" y="65"/>
                    </a:lnTo>
                    <a:lnTo>
                      <a:pt x="2" y="44"/>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000"/>
                </a:srgbClr>
              </a:solidFill>
              <a:ln w="9525" cap="rnd">
                <a:noFill/>
                <a:round/>
                <a:headEnd/>
                <a:tailEnd/>
              </a:ln>
              <a:effectLst/>
            </p:spPr>
            <p:txBody>
              <a:bodyP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grpSp>
            <p:nvGrpSpPr>
              <p:cNvPr id="1062" name="Group 15"/>
              <p:cNvGrpSpPr>
                <a:grpSpLocks/>
              </p:cNvGrpSpPr>
              <p:nvPr/>
            </p:nvGrpSpPr>
            <p:grpSpPr bwMode="auto">
              <a:xfrm>
                <a:off x="1707" y="1466"/>
                <a:ext cx="484" cy="368"/>
                <a:chOff x="1707" y="1466"/>
                <a:chExt cx="484" cy="368"/>
              </a:xfrm>
            </p:grpSpPr>
            <p:sp>
              <p:nvSpPr>
                <p:cNvPr id="96272" name="Freeform 16"/>
                <p:cNvSpPr>
                  <a:spLocks/>
                </p:cNvSpPr>
                <p:nvPr/>
              </p:nvSpPr>
              <p:spPr bwMode="ltGray">
                <a:xfrm>
                  <a:off x="1751" y="1466"/>
                  <a:ext cx="440" cy="349"/>
                </a:xfrm>
                <a:custGeom>
                  <a:avLst/>
                  <a:gdLst/>
                  <a:ahLst/>
                  <a:cxnLst>
                    <a:cxn ang="0">
                      <a:pos x="167" y="42"/>
                    </a:cxn>
                    <a:cxn ang="0">
                      <a:pos x="202" y="14"/>
                    </a:cxn>
                    <a:cxn ang="0">
                      <a:pos x="245" y="3"/>
                    </a:cxn>
                    <a:cxn ang="0">
                      <a:pos x="292" y="2"/>
                    </a:cxn>
                    <a:cxn ang="0">
                      <a:pos x="304" y="7"/>
                    </a:cxn>
                    <a:cxn ang="0">
                      <a:pos x="272" y="15"/>
                    </a:cxn>
                    <a:cxn ang="0">
                      <a:pos x="236" y="26"/>
                    </a:cxn>
                    <a:cxn ang="0">
                      <a:pos x="195" y="55"/>
                    </a:cxn>
                    <a:cxn ang="0">
                      <a:pos x="191" y="94"/>
                    </a:cxn>
                    <a:cxn ang="0">
                      <a:pos x="252" y="70"/>
                    </a:cxn>
                    <a:cxn ang="0">
                      <a:pos x="301" y="67"/>
                    </a:cxn>
                    <a:cxn ang="0">
                      <a:pos x="354" y="72"/>
                    </a:cxn>
                    <a:cxn ang="0">
                      <a:pos x="416" y="79"/>
                    </a:cxn>
                    <a:cxn ang="0">
                      <a:pos x="417" y="80"/>
                    </a:cxn>
                    <a:cxn ang="0">
                      <a:pos x="357" y="83"/>
                    </a:cxn>
                    <a:cxn ang="0">
                      <a:pos x="302" y="84"/>
                    </a:cxn>
                    <a:cxn ang="0">
                      <a:pos x="254" y="90"/>
                    </a:cxn>
                    <a:cxn ang="0">
                      <a:pos x="200" y="103"/>
                    </a:cxn>
                    <a:cxn ang="0">
                      <a:pos x="222" y="123"/>
                    </a:cxn>
                    <a:cxn ang="0">
                      <a:pos x="238" y="142"/>
                    </a:cxn>
                    <a:cxn ang="0">
                      <a:pos x="184" y="125"/>
                    </a:cxn>
                    <a:cxn ang="0">
                      <a:pos x="173" y="136"/>
                    </a:cxn>
                    <a:cxn ang="0">
                      <a:pos x="232" y="145"/>
                    </a:cxn>
                    <a:cxn ang="0">
                      <a:pos x="282" y="157"/>
                    </a:cxn>
                    <a:cxn ang="0">
                      <a:pos x="321" y="190"/>
                    </a:cxn>
                    <a:cxn ang="0">
                      <a:pos x="351" y="234"/>
                    </a:cxn>
                    <a:cxn ang="0">
                      <a:pos x="344" y="242"/>
                    </a:cxn>
                    <a:cxn ang="0">
                      <a:pos x="304" y="214"/>
                    </a:cxn>
                    <a:cxn ang="0">
                      <a:pos x="259" y="183"/>
                    </a:cxn>
                    <a:cxn ang="0">
                      <a:pos x="211" y="162"/>
                    </a:cxn>
                    <a:cxn ang="0">
                      <a:pos x="180" y="155"/>
                    </a:cxn>
                    <a:cxn ang="0">
                      <a:pos x="206" y="189"/>
                    </a:cxn>
                    <a:cxn ang="0">
                      <a:pos x="238" y="234"/>
                    </a:cxn>
                    <a:cxn ang="0">
                      <a:pos x="256" y="275"/>
                    </a:cxn>
                    <a:cxn ang="0">
                      <a:pos x="255" y="313"/>
                    </a:cxn>
                    <a:cxn ang="0">
                      <a:pos x="232" y="271"/>
                    </a:cxn>
                    <a:cxn ang="0">
                      <a:pos x="208" y="226"/>
                    </a:cxn>
                    <a:cxn ang="0">
                      <a:pos x="181" y="185"/>
                    </a:cxn>
                    <a:cxn ang="0">
                      <a:pos x="157" y="149"/>
                    </a:cxn>
                    <a:cxn ang="0">
                      <a:pos x="115" y="170"/>
                    </a:cxn>
                    <a:cxn ang="0">
                      <a:pos x="80" y="221"/>
                    </a:cxn>
                    <a:cxn ang="0">
                      <a:pos x="51" y="273"/>
                    </a:cxn>
                    <a:cxn ang="0">
                      <a:pos x="18" y="321"/>
                    </a:cxn>
                    <a:cxn ang="0">
                      <a:pos x="8" y="315"/>
                    </a:cxn>
                    <a:cxn ang="0">
                      <a:pos x="47" y="255"/>
                    </a:cxn>
                    <a:cxn ang="0">
                      <a:pos x="82" y="208"/>
                    </a:cxn>
                    <a:cxn ang="0">
                      <a:pos x="112" y="162"/>
                    </a:cxn>
                    <a:cxn ang="0">
                      <a:pos x="139" y="126"/>
                    </a:cxn>
                    <a:cxn ang="0">
                      <a:pos x="99" y="83"/>
                    </a:cxn>
                    <a:cxn ang="0">
                      <a:pos x="43" y="60"/>
                    </a:cxn>
                    <a:cxn ang="0">
                      <a:pos x="20" y="47"/>
                    </a:cxn>
                    <a:cxn ang="0">
                      <a:pos x="63" y="61"/>
                    </a:cxn>
                    <a:cxn ang="0">
                      <a:pos x="122" y="90"/>
                    </a:cxn>
                  </a:cxnLst>
                  <a:rect l="0" t="0" r="r" b="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000"/>
                  </a:srgbClr>
                </a:solidFill>
                <a:ln w="9525" cap="rnd">
                  <a:noFill/>
                  <a:round/>
                  <a:headEnd/>
                  <a:tailEnd/>
                </a:ln>
                <a:effectLst/>
              </p:spPr>
              <p:txBody>
                <a:bodyP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sp>
              <p:nvSpPr>
                <p:cNvPr id="96273" name="Freeform 17"/>
                <p:cNvSpPr>
                  <a:spLocks/>
                </p:cNvSpPr>
                <p:nvPr/>
              </p:nvSpPr>
              <p:spPr bwMode="ltGray">
                <a:xfrm>
                  <a:off x="1900" y="1641"/>
                  <a:ext cx="39" cy="193"/>
                </a:xfrm>
                <a:custGeom>
                  <a:avLst/>
                  <a:gdLst/>
                  <a:ahLst/>
                  <a:cxnLst>
                    <a:cxn ang="0">
                      <a:pos x="20" y="0"/>
                    </a:cxn>
                    <a:cxn ang="0">
                      <a:pos x="25" y="9"/>
                    </a:cxn>
                    <a:cxn ang="0">
                      <a:pos x="28" y="15"/>
                    </a:cxn>
                    <a:cxn ang="0">
                      <a:pos x="34" y="24"/>
                    </a:cxn>
                    <a:cxn ang="0">
                      <a:pos x="36" y="33"/>
                    </a:cxn>
                    <a:cxn ang="0">
                      <a:pos x="37" y="43"/>
                    </a:cxn>
                    <a:cxn ang="0">
                      <a:pos x="37" y="56"/>
                    </a:cxn>
                    <a:cxn ang="0">
                      <a:pos x="38" y="64"/>
                    </a:cxn>
                    <a:cxn ang="0">
                      <a:pos x="37" y="75"/>
                    </a:cxn>
                    <a:cxn ang="0">
                      <a:pos x="36" y="86"/>
                    </a:cxn>
                    <a:cxn ang="0">
                      <a:pos x="34" y="97"/>
                    </a:cxn>
                    <a:cxn ang="0">
                      <a:pos x="31" y="113"/>
                    </a:cxn>
                    <a:cxn ang="0">
                      <a:pos x="29" y="122"/>
                    </a:cxn>
                    <a:cxn ang="0">
                      <a:pos x="24" y="132"/>
                    </a:cxn>
                    <a:cxn ang="0">
                      <a:pos x="18" y="144"/>
                    </a:cxn>
                    <a:cxn ang="0">
                      <a:pos x="12" y="155"/>
                    </a:cxn>
                    <a:cxn ang="0">
                      <a:pos x="7" y="165"/>
                    </a:cxn>
                    <a:cxn ang="0">
                      <a:pos x="3" y="174"/>
                    </a:cxn>
                    <a:cxn ang="0">
                      <a:pos x="0" y="192"/>
                    </a:cxn>
                    <a:cxn ang="0">
                      <a:pos x="1" y="174"/>
                    </a:cxn>
                    <a:cxn ang="0">
                      <a:pos x="3" y="162"/>
                    </a:cxn>
                    <a:cxn ang="0">
                      <a:pos x="4" y="151"/>
                    </a:cxn>
                    <a:cxn ang="0">
                      <a:pos x="5" y="139"/>
                    </a:cxn>
                    <a:cxn ang="0">
                      <a:pos x="7" y="124"/>
                    </a:cxn>
                    <a:cxn ang="0">
                      <a:pos x="10" y="113"/>
                    </a:cxn>
                    <a:cxn ang="0">
                      <a:pos x="12" y="102"/>
                    </a:cxn>
                    <a:cxn ang="0">
                      <a:pos x="15" y="93"/>
                    </a:cxn>
                    <a:cxn ang="0">
                      <a:pos x="18" y="82"/>
                    </a:cxn>
                    <a:cxn ang="0">
                      <a:pos x="20" y="72"/>
                    </a:cxn>
                    <a:cxn ang="0">
                      <a:pos x="22" y="61"/>
                    </a:cxn>
                    <a:cxn ang="0">
                      <a:pos x="23" y="52"/>
                    </a:cxn>
                    <a:cxn ang="0">
                      <a:pos x="24" y="41"/>
                    </a:cxn>
                    <a:cxn ang="0">
                      <a:pos x="24" y="30"/>
                    </a:cxn>
                    <a:cxn ang="0">
                      <a:pos x="24" y="15"/>
                    </a:cxn>
                    <a:cxn ang="0">
                      <a:pos x="22" y="8"/>
                    </a:cxn>
                    <a:cxn ang="0">
                      <a:pos x="20" y="0"/>
                    </a:cxn>
                  </a:cxnLst>
                  <a:rect l="0" t="0" r="r" b="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000"/>
                  </a:srgbClr>
                </a:solidFill>
                <a:ln w="9525" cap="rnd">
                  <a:noFill/>
                  <a:round/>
                  <a:headEnd/>
                  <a:tailEnd/>
                </a:ln>
                <a:effectLst/>
              </p:spPr>
              <p:txBody>
                <a:bodyP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sp>
              <p:nvSpPr>
                <p:cNvPr id="96274" name="Freeform 18"/>
                <p:cNvSpPr>
                  <a:spLocks/>
                </p:cNvSpPr>
                <p:nvPr/>
              </p:nvSpPr>
              <p:spPr bwMode="ltGray">
                <a:xfrm>
                  <a:off x="1721" y="1535"/>
                  <a:ext cx="166" cy="50"/>
                </a:xfrm>
                <a:custGeom>
                  <a:avLst/>
                  <a:gdLst/>
                  <a:ahLst/>
                  <a:cxnLst>
                    <a:cxn ang="0">
                      <a:pos x="170" y="49"/>
                    </a:cxn>
                    <a:cxn ang="0">
                      <a:pos x="167" y="40"/>
                    </a:cxn>
                    <a:cxn ang="0">
                      <a:pos x="163" y="33"/>
                    </a:cxn>
                    <a:cxn ang="0">
                      <a:pos x="160" y="31"/>
                    </a:cxn>
                    <a:cxn ang="0">
                      <a:pos x="153" y="29"/>
                    </a:cxn>
                    <a:cxn ang="0">
                      <a:pos x="147" y="27"/>
                    </a:cxn>
                    <a:cxn ang="0">
                      <a:pos x="140" y="29"/>
                    </a:cxn>
                    <a:cxn ang="0">
                      <a:pos x="132" y="30"/>
                    </a:cxn>
                    <a:cxn ang="0">
                      <a:pos x="123" y="27"/>
                    </a:cxn>
                    <a:cxn ang="0">
                      <a:pos x="111" y="22"/>
                    </a:cxn>
                    <a:cxn ang="0">
                      <a:pos x="100" y="18"/>
                    </a:cxn>
                    <a:cxn ang="0">
                      <a:pos x="92" y="16"/>
                    </a:cxn>
                    <a:cxn ang="0">
                      <a:pos x="80" y="12"/>
                    </a:cxn>
                    <a:cxn ang="0">
                      <a:pos x="67" y="8"/>
                    </a:cxn>
                    <a:cxn ang="0">
                      <a:pos x="55" y="5"/>
                    </a:cxn>
                    <a:cxn ang="0">
                      <a:pos x="42" y="1"/>
                    </a:cxn>
                    <a:cxn ang="0">
                      <a:pos x="28" y="1"/>
                    </a:cxn>
                    <a:cxn ang="0">
                      <a:pos x="15" y="0"/>
                    </a:cxn>
                    <a:cxn ang="0">
                      <a:pos x="12" y="1"/>
                    </a:cxn>
                    <a:cxn ang="0">
                      <a:pos x="7" y="4"/>
                    </a:cxn>
                    <a:cxn ang="0">
                      <a:pos x="3" y="7"/>
                    </a:cxn>
                    <a:cxn ang="0">
                      <a:pos x="0" y="11"/>
                    </a:cxn>
                    <a:cxn ang="0">
                      <a:pos x="5" y="11"/>
                    </a:cxn>
                    <a:cxn ang="0">
                      <a:pos x="12" y="12"/>
                    </a:cxn>
                    <a:cxn ang="0">
                      <a:pos x="19" y="12"/>
                    </a:cxn>
                    <a:cxn ang="0">
                      <a:pos x="23" y="11"/>
                    </a:cxn>
                    <a:cxn ang="0">
                      <a:pos x="30" y="11"/>
                    </a:cxn>
                    <a:cxn ang="0">
                      <a:pos x="39" y="11"/>
                    </a:cxn>
                    <a:cxn ang="0">
                      <a:pos x="51" y="11"/>
                    </a:cxn>
                    <a:cxn ang="0">
                      <a:pos x="61" y="12"/>
                    </a:cxn>
                    <a:cxn ang="0">
                      <a:pos x="71" y="14"/>
                    </a:cxn>
                    <a:cxn ang="0">
                      <a:pos x="81" y="15"/>
                    </a:cxn>
                    <a:cxn ang="0">
                      <a:pos x="91" y="16"/>
                    </a:cxn>
                    <a:cxn ang="0">
                      <a:pos x="99" y="19"/>
                    </a:cxn>
                    <a:cxn ang="0">
                      <a:pos x="108" y="23"/>
                    </a:cxn>
                    <a:cxn ang="0">
                      <a:pos x="116" y="27"/>
                    </a:cxn>
                    <a:cxn ang="0">
                      <a:pos x="125" y="31"/>
                    </a:cxn>
                    <a:cxn ang="0">
                      <a:pos x="129" y="32"/>
                    </a:cxn>
                    <a:cxn ang="0">
                      <a:pos x="134" y="31"/>
                    </a:cxn>
                    <a:cxn ang="0">
                      <a:pos x="140" y="34"/>
                    </a:cxn>
                    <a:cxn ang="0">
                      <a:pos x="146" y="37"/>
                    </a:cxn>
                    <a:cxn ang="0">
                      <a:pos x="152" y="40"/>
                    </a:cxn>
                    <a:cxn ang="0">
                      <a:pos x="161" y="44"/>
                    </a:cxn>
                    <a:cxn ang="0">
                      <a:pos x="167" y="46"/>
                    </a:cxn>
                    <a:cxn ang="0">
                      <a:pos x="170" y="49"/>
                    </a:cxn>
                  </a:cxnLst>
                  <a:rect l="0" t="0" r="r" b="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000"/>
                  </a:srgbClr>
                </a:solidFill>
                <a:ln w="9525" cap="rnd">
                  <a:noFill/>
                  <a:round/>
                  <a:headEnd/>
                  <a:tailEnd/>
                </a:ln>
                <a:effectLst/>
              </p:spPr>
              <p:txBody>
                <a:bodyP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sp>
              <p:nvSpPr>
                <p:cNvPr id="96275" name="Freeform 19"/>
                <p:cNvSpPr>
                  <a:spLocks/>
                </p:cNvSpPr>
                <p:nvPr/>
              </p:nvSpPr>
              <p:spPr bwMode="ltGray">
                <a:xfrm>
                  <a:off x="1707" y="1563"/>
                  <a:ext cx="177" cy="21"/>
                </a:xfrm>
                <a:custGeom>
                  <a:avLst/>
                  <a:gdLst/>
                  <a:ahLst/>
                  <a:cxnLst>
                    <a:cxn ang="0">
                      <a:pos x="176" y="20"/>
                    </a:cxn>
                    <a:cxn ang="0">
                      <a:pos x="171" y="18"/>
                    </a:cxn>
                    <a:cxn ang="0">
                      <a:pos x="166" y="16"/>
                    </a:cxn>
                    <a:cxn ang="0">
                      <a:pos x="161" y="13"/>
                    </a:cxn>
                    <a:cxn ang="0">
                      <a:pos x="155" y="12"/>
                    </a:cxn>
                    <a:cxn ang="0">
                      <a:pos x="149" y="10"/>
                    </a:cxn>
                    <a:cxn ang="0">
                      <a:pos x="141" y="6"/>
                    </a:cxn>
                    <a:cxn ang="0">
                      <a:pos x="134" y="3"/>
                    </a:cxn>
                    <a:cxn ang="0">
                      <a:pos x="128" y="2"/>
                    </a:cxn>
                    <a:cxn ang="0">
                      <a:pos x="120" y="3"/>
                    </a:cxn>
                    <a:cxn ang="0">
                      <a:pos x="110" y="5"/>
                    </a:cxn>
                    <a:cxn ang="0">
                      <a:pos x="106" y="5"/>
                    </a:cxn>
                    <a:cxn ang="0">
                      <a:pos x="93" y="3"/>
                    </a:cxn>
                    <a:cxn ang="0">
                      <a:pos x="78" y="1"/>
                    </a:cxn>
                    <a:cxn ang="0">
                      <a:pos x="69" y="0"/>
                    </a:cxn>
                    <a:cxn ang="0">
                      <a:pos x="57" y="0"/>
                    </a:cxn>
                    <a:cxn ang="0">
                      <a:pos x="44" y="0"/>
                    </a:cxn>
                    <a:cxn ang="0">
                      <a:pos x="36" y="1"/>
                    </a:cxn>
                    <a:cxn ang="0">
                      <a:pos x="27" y="2"/>
                    </a:cxn>
                    <a:cxn ang="0">
                      <a:pos x="18" y="3"/>
                    </a:cxn>
                    <a:cxn ang="0">
                      <a:pos x="9" y="4"/>
                    </a:cxn>
                    <a:cxn ang="0">
                      <a:pos x="8" y="8"/>
                    </a:cxn>
                    <a:cxn ang="0">
                      <a:pos x="7" y="11"/>
                    </a:cxn>
                    <a:cxn ang="0">
                      <a:pos x="4" y="15"/>
                    </a:cxn>
                    <a:cxn ang="0">
                      <a:pos x="0" y="17"/>
                    </a:cxn>
                    <a:cxn ang="0">
                      <a:pos x="7" y="16"/>
                    </a:cxn>
                    <a:cxn ang="0">
                      <a:pos x="15" y="14"/>
                    </a:cxn>
                    <a:cxn ang="0">
                      <a:pos x="22" y="12"/>
                    </a:cxn>
                    <a:cxn ang="0">
                      <a:pos x="29" y="11"/>
                    </a:cxn>
                    <a:cxn ang="0">
                      <a:pos x="37" y="10"/>
                    </a:cxn>
                    <a:cxn ang="0">
                      <a:pos x="50" y="10"/>
                    </a:cxn>
                    <a:cxn ang="0">
                      <a:pos x="63" y="8"/>
                    </a:cxn>
                    <a:cxn ang="0">
                      <a:pos x="79" y="8"/>
                    </a:cxn>
                    <a:cxn ang="0">
                      <a:pos x="94" y="7"/>
                    </a:cxn>
                    <a:cxn ang="0">
                      <a:pos x="108" y="6"/>
                    </a:cxn>
                    <a:cxn ang="0">
                      <a:pos x="120" y="7"/>
                    </a:cxn>
                    <a:cxn ang="0">
                      <a:pos x="129" y="10"/>
                    </a:cxn>
                    <a:cxn ang="0">
                      <a:pos x="138" y="12"/>
                    </a:cxn>
                    <a:cxn ang="0">
                      <a:pos x="148" y="14"/>
                    </a:cxn>
                    <a:cxn ang="0">
                      <a:pos x="159" y="17"/>
                    </a:cxn>
                    <a:cxn ang="0">
                      <a:pos x="167" y="18"/>
                    </a:cxn>
                    <a:cxn ang="0">
                      <a:pos x="176" y="20"/>
                    </a:cxn>
                  </a:cxnLst>
                  <a:rect l="0" t="0" r="r" b="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000"/>
                  </a:srgbClr>
                </a:solidFill>
                <a:ln w="9525" cap="rnd">
                  <a:noFill/>
                  <a:round/>
                  <a:headEnd/>
                  <a:tailEnd/>
                </a:ln>
                <a:effectLst/>
              </p:spPr>
              <p:txBody>
                <a:bodyP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grpSp>
          <p:sp>
            <p:nvSpPr>
              <p:cNvPr id="96276" name="Freeform 20"/>
              <p:cNvSpPr>
                <a:spLocks/>
              </p:cNvSpPr>
              <p:nvPr/>
            </p:nvSpPr>
            <p:spPr bwMode="ltGray">
              <a:xfrm>
                <a:off x="1691" y="1023"/>
                <a:ext cx="261" cy="374"/>
              </a:xfrm>
              <a:custGeom>
                <a:avLst/>
                <a:gdLst/>
                <a:ahLst/>
                <a:cxnLst>
                  <a:cxn ang="0">
                    <a:pos x="82" y="162"/>
                  </a:cxn>
                  <a:cxn ang="0">
                    <a:pos x="90" y="154"/>
                  </a:cxn>
                  <a:cxn ang="0">
                    <a:pos x="76" y="104"/>
                  </a:cxn>
                  <a:cxn ang="0">
                    <a:pos x="54" y="56"/>
                  </a:cxn>
                  <a:cxn ang="0">
                    <a:pos x="31" y="33"/>
                  </a:cxn>
                  <a:cxn ang="0">
                    <a:pos x="51" y="45"/>
                  </a:cxn>
                  <a:cxn ang="0">
                    <a:pos x="72" y="84"/>
                  </a:cxn>
                  <a:cxn ang="0">
                    <a:pos x="92" y="126"/>
                  </a:cxn>
                  <a:cxn ang="0">
                    <a:pos x="106" y="168"/>
                  </a:cxn>
                  <a:cxn ang="0">
                    <a:pos x="118" y="150"/>
                  </a:cxn>
                  <a:cxn ang="0">
                    <a:pos x="121" y="114"/>
                  </a:cxn>
                  <a:cxn ang="0">
                    <a:pos x="125" y="65"/>
                  </a:cxn>
                  <a:cxn ang="0">
                    <a:pos x="136" y="26"/>
                  </a:cxn>
                  <a:cxn ang="0">
                    <a:pos x="143" y="12"/>
                  </a:cxn>
                  <a:cxn ang="0">
                    <a:pos x="136" y="53"/>
                  </a:cxn>
                  <a:cxn ang="0">
                    <a:pos x="132" y="106"/>
                  </a:cxn>
                  <a:cxn ang="0">
                    <a:pos x="130" y="155"/>
                  </a:cxn>
                  <a:cxn ang="0">
                    <a:pos x="136" y="183"/>
                  </a:cxn>
                  <a:cxn ang="0">
                    <a:pos x="166" y="177"/>
                  </a:cxn>
                  <a:cxn ang="0">
                    <a:pos x="205" y="178"/>
                  </a:cxn>
                  <a:cxn ang="0">
                    <a:pos x="236" y="193"/>
                  </a:cxn>
                  <a:cxn ang="0">
                    <a:pos x="260" y="227"/>
                  </a:cxn>
                  <a:cxn ang="0">
                    <a:pos x="231" y="222"/>
                  </a:cxn>
                  <a:cxn ang="0">
                    <a:pos x="200" y="211"/>
                  </a:cxn>
                  <a:cxn ang="0">
                    <a:pos x="159" y="204"/>
                  </a:cxn>
                  <a:cxn ang="0">
                    <a:pos x="132" y="208"/>
                  </a:cxn>
                  <a:cxn ang="0">
                    <a:pos x="147" y="224"/>
                  </a:cxn>
                  <a:cxn ang="0">
                    <a:pos x="182" y="233"/>
                  </a:cxn>
                  <a:cxn ang="0">
                    <a:pos x="217" y="240"/>
                  </a:cxn>
                  <a:cxn ang="0">
                    <a:pos x="243" y="264"/>
                  </a:cxn>
                  <a:cxn ang="0">
                    <a:pos x="256" y="297"/>
                  </a:cxn>
                  <a:cxn ang="0">
                    <a:pos x="224" y="277"/>
                  </a:cxn>
                  <a:cxn ang="0">
                    <a:pos x="191" y="256"/>
                  </a:cxn>
                  <a:cxn ang="0">
                    <a:pos x="160" y="238"/>
                  </a:cxn>
                  <a:cxn ang="0">
                    <a:pos x="136" y="230"/>
                  </a:cxn>
                  <a:cxn ang="0">
                    <a:pos x="121" y="246"/>
                  </a:cxn>
                  <a:cxn ang="0">
                    <a:pos x="135" y="290"/>
                  </a:cxn>
                  <a:cxn ang="0">
                    <a:pos x="145" y="342"/>
                  </a:cxn>
                  <a:cxn ang="0">
                    <a:pos x="127" y="346"/>
                  </a:cxn>
                  <a:cxn ang="0">
                    <a:pos x="116" y="290"/>
                  </a:cxn>
                  <a:cxn ang="0">
                    <a:pos x="101" y="256"/>
                  </a:cxn>
                  <a:cxn ang="0">
                    <a:pos x="83" y="274"/>
                  </a:cxn>
                  <a:cxn ang="0">
                    <a:pos x="64" y="309"/>
                  </a:cxn>
                  <a:cxn ang="0">
                    <a:pos x="44" y="360"/>
                  </a:cxn>
                  <a:cxn ang="0">
                    <a:pos x="51" y="314"/>
                  </a:cxn>
                  <a:cxn ang="0">
                    <a:pos x="69" y="272"/>
                  </a:cxn>
                  <a:cxn ang="0">
                    <a:pos x="91" y="238"/>
                  </a:cxn>
                  <a:cxn ang="0">
                    <a:pos x="99" y="212"/>
                  </a:cxn>
                  <a:cxn ang="0">
                    <a:pos x="77" y="226"/>
                  </a:cxn>
                  <a:cxn ang="0">
                    <a:pos x="52" y="261"/>
                  </a:cxn>
                  <a:cxn ang="0">
                    <a:pos x="28" y="301"/>
                  </a:cxn>
                  <a:cxn ang="0">
                    <a:pos x="24" y="288"/>
                  </a:cxn>
                  <a:cxn ang="0">
                    <a:pos x="42" y="262"/>
                  </a:cxn>
                  <a:cxn ang="0">
                    <a:pos x="71" y="229"/>
                  </a:cxn>
                  <a:cxn ang="0">
                    <a:pos x="101" y="206"/>
                  </a:cxn>
                  <a:cxn ang="0">
                    <a:pos x="73" y="180"/>
                  </a:cxn>
                  <a:cxn ang="0">
                    <a:pos x="46" y="148"/>
                  </a:cxn>
                  <a:cxn ang="0">
                    <a:pos x="17" y="118"/>
                  </a:cxn>
                  <a:cxn ang="0">
                    <a:pos x="3" y="98"/>
                  </a:cxn>
                  <a:cxn ang="0">
                    <a:pos x="32" y="115"/>
                  </a:cxn>
                  <a:cxn ang="0">
                    <a:pos x="64" y="145"/>
                  </a:cxn>
                </a:cxnLst>
                <a:rect l="0" t="0" r="r" b="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000"/>
                </a:srgbClr>
              </a:solidFill>
              <a:ln w="9525" cap="rnd">
                <a:noFill/>
                <a:round/>
                <a:headEnd/>
                <a:tailEnd/>
              </a:ln>
              <a:effectLst/>
            </p:spPr>
            <p:txBody>
              <a:bodyP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grpSp>
        <p:grpSp>
          <p:nvGrpSpPr>
            <p:cNvPr id="1047" name="Group 21"/>
            <p:cNvGrpSpPr>
              <a:grpSpLocks/>
            </p:cNvGrpSpPr>
            <p:nvPr/>
          </p:nvGrpSpPr>
          <p:grpSpPr bwMode="auto">
            <a:xfrm>
              <a:off x="300" y="3360"/>
              <a:ext cx="508" cy="820"/>
              <a:chOff x="1985" y="1201"/>
              <a:chExt cx="508" cy="820"/>
            </a:xfrm>
          </p:grpSpPr>
          <p:grpSp>
            <p:nvGrpSpPr>
              <p:cNvPr id="1048" name="Group 22"/>
              <p:cNvGrpSpPr>
                <a:grpSpLocks/>
              </p:cNvGrpSpPr>
              <p:nvPr/>
            </p:nvGrpSpPr>
            <p:grpSpPr bwMode="auto">
              <a:xfrm>
                <a:off x="2247" y="1201"/>
                <a:ext cx="246" cy="810"/>
                <a:chOff x="2247" y="1201"/>
                <a:chExt cx="246" cy="810"/>
              </a:xfrm>
            </p:grpSpPr>
            <p:sp>
              <p:nvSpPr>
                <p:cNvPr id="96279" name="Freeform 23"/>
                <p:cNvSpPr>
                  <a:spLocks/>
                </p:cNvSpPr>
                <p:nvPr/>
              </p:nvSpPr>
              <p:spPr bwMode="ltGray">
                <a:xfrm>
                  <a:off x="2392" y="1373"/>
                  <a:ext cx="92" cy="638"/>
                </a:xfrm>
                <a:custGeom>
                  <a:avLst/>
                  <a:gdLst/>
                  <a:ahLst/>
                  <a:cxnLst>
                    <a:cxn ang="0">
                      <a:pos x="91" y="296"/>
                    </a:cxn>
                    <a:cxn ang="0">
                      <a:pos x="83" y="425"/>
                    </a:cxn>
                    <a:cxn ang="0">
                      <a:pos x="75" y="529"/>
                    </a:cxn>
                    <a:cxn ang="0">
                      <a:pos x="70" y="606"/>
                    </a:cxn>
                    <a:cxn ang="0">
                      <a:pos x="71" y="637"/>
                    </a:cxn>
                    <a:cxn ang="0">
                      <a:pos x="60" y="637"/>
                    </a:cxn>
                    <a:cxn ang="0">
                      <a:pos x="57" y="592"/>
                    </a:cxn>
                    <a:cxn ang="0">
                      <a:pos x="55" y="524"/>
                    </a:cxn>
                    <a:cxn ang="0">
                      <a:pos x="51" y="461"/>
                    </a:cxn>
                    <a:cxn ang="0">
                      <a:pos x="49" y="414"/>
                    </a:cxn>
                    <a:cxn ang="0">
                      <a:pos x="45" y="345"/>
                    </a:cxn>
                    <a:cxn ang="0">
                      <a:pos x="40" y="285"/>
                    </a:cxn>
                    <a:cxn ang="0">
                      <a:pos x="35" y="233"/>
                    </a:cxn>
                    <a:cxn ang="0">
                      <a:pos x="31" y="177"/>
                    </a:cxn>
                    <a:cxn ang="0">
                      <a:pos x="24" y="121"/>
                    </a:cxn>
                    <a:cxn ang="0">
                      <a:pos x="17" y="74"/>
                    </a:cxn>
                    <a:cxn ang="0">
                      <a:pos x="4" y="28"/>
                    </a:cxn>
                    <a:cxn ang="0">
                      <a:pos x="0" y="10"/>
                    </a:cxn>
                    <a:cxn ang="0">
                      <a:pos x="5" y="0"/>
                    </a:cxn>
                    <a:cxn ang="0">
                      <a:pos x="13" y="18"/>
                    </a:cxn>
                    <a:cxn ang="0">
                      <a:pos x="24" y="61"/>
                    </a:cxn>
                    <a:cxn ang="0">
                      <a:pos x="33" y="104"/>
                    </a:cxn>
                    <a:cxn ang="0">
                      <a:pos x="40" y="150"/>
                    </a:cxn>
                    <a:cxn ang="0">
                      <a:pos x="44" y="208"/>
                    </a:cxn>
                    <a:cxn ang="0">
                      <a:pos x="48" y="263"/>
                    </a:cxn>
                    <a:cxn ang="0">
                      <a:pos x="55" y="337"/>
                    </a:cxn>
                    <a:cxn ang="0">
                      <a:pos x="59" y="398"/>
                    </a:cxn>
                    <a:cxn ang="0">
                      <a:pos x="61" y="447"/>
                    </a:cxn>
                    <a:cxn ang="0">
                      <a:pos x="63" y="498"/>
                    </a:cxn>
                    <a:cxn ang="0">
                      <a:pos x="68" y="550"/>
                    </a:cxn>
                    <a:cxn ang="0">
                      <a:pos x="73" y="460"/>
                    </a:cxn>
                    <a:cxn ang="0">
                      <a:pos x="80" y="376"/>
                    </a:cxn>
                    <a:cxn ang="0">
                      <a:pos x="91" y="296"/>
                    </a:cxn>
                  </a:cxnLst>
                  <a:rect l="0" t="0" r="r" b="b"/>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000"/>
                  </a:srgbClr>
                </a:solidFill>
                <a:ln w="9525" cap="rnd">
                  <a:noFill/>
                  <a:round/>
                  <a:headEnd/>
                  <a:tailEnd/>
                </a:ln>
                <a:effectLst/>
              </p:spPr>
              <p:txBody>
                <a:bodyP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sp>
              <p:nvSpPr>
                <p:cNvPr id="96280" name="Freeform 24"/>
                <p:cNvSpPr>
                  <a:spLocks/>
                </p:cNvSpPr>
                <p:nvPr/>
              </p:nvSpPr>
              <p:spPr bwMode="ltGray">
                <a:xfrm>
                  <a:off x="2247" y="1201"/>
                  <a:ext cx="246" cy="466"/>
                </a:xfrm>
                <a:custGeom>
                  <a:avLst/>
                  <a:gdLst/>
                  <a:ahLst/>
                  <a:cxnLst>
                    <a:cxn ang="0">
                      <a:pos x="136" y="67"/>
                    </a:cxn>
                    <a:cxn ang="0">
                      <a:pos x="105" y="12"/>
                    </a:cxn>
                    <a:cxn ang="0">
                      <a:pos x="55" y="1"/>
                    </a:cxn>
                    <a:cxn ang="0">
                      <a:pos x="58" y="12"/>
                    </a:cxn>
                    <a:cxn ang="0">
                      <a:pos x="96" y="39"/>
                    </a:cxn>
                    <a:cxn ang="0">
                      <a:pos x="130" y="134"/>
                    </a:cxn>
                    <a:cxn ang="0">
                      <a:pos x="73" y="85"/>
                    </a:cxn>
                    <a:cxn ang="0">
                      <a:pos x="32" y="75"/>
                    </a:cxn>
                    <a:cxn ang="0">
                      <a:pos x="7" y="103"/>
                    </a:cxn>
                    <a:cxn ang="0">
                      <a:pos x="38" y="103"/>
                    </a:cxn>
                    <a:cxn ang="0">
                      <a:pos x="108" y="129"/>
                    </a:cxn>
                    <a:cxn ang="0">
                      <a:pos x="104" y="146"/>
                    </a:cxn>
                    <a:cxn ang="0">
                      <a:pos x="92" y="171"/>
                    </a:cxn>
                    <a:cxn ang="0">
                      <a:pos x="126" y="170"/>
                    </a:cxn>
                    <a:cxn ang="0">
                      <a:pos x="69" y="193"/>
                    </a:cxn>
                    <a:cxn ang="0">
                      <a:pos x="37" y="233"/>
                    </a:cxn>
                    <a:cxn ang="0">
                      <a:pos x="6" y="325"/>
                    </a:cxn>
                    <a:cxn ang="0">
                      <a:pos x="72" y="231"/>
                    </a:cxn>
                    <a:cxn ang="0">
                      <a:pos x="118" y="194"/>
                    </a:cxn>
                    <a:cxn ang="0">
                      <a:pos x="94" y="269"/>
                    </a:cxn>
                    <a:cxn ang="0">
                      <a:pos x="76" y="338"/>
                    </a:cxn>
                    <a:cxn ang="0">
                      <a:pos x="71" y="408"/>
                    </a:cxn>
                    <a:cxn ang="0">
                      <a:pos x="98" y="303"/>
                    </a:cxn>
                    <a:cxn ang="0">
                      <a:pos x="124" y="236"/>
                    </a:cxn>
                    <a:cxn ang="0">
                      <a:pos x="125" y="214"/>
                    </a:cxn>
                    <a:cxn ang="0">
                      <a:pos x="118" y="323"/>
                    </a:cxn>
                    <a:cxn ang="0">
                      <a:pos x="138" y="439"/>
                    </a:cxn>
                    <a:cxn ang="0">
                      <a:pos x="128" y="313"/>
                    </a:cxn>
                    <a:cxn ang="0">
                      <a:pos x="127" y="223"/>
                    </a:cxn>
                    <a:cxn ang="0">
                      <a:pos x="147" y="189"/>
                    </a:cxn>
                    <a:cxn ang="0">
                      <a:pos x="188" y="298"/>
                    </a:cxn>
                    <a:cxn ang="0">
                      <a:pos x="223" y="411"/>
                    </a:cxn>
                    <a:cxn ang="0">
                      <a:pos x="193" y="292"/>
                    </a:cxn>
                    <a:cxn ang="0">
                      <a:pos x="160" y="190"/>
                    </a:cxn>
                    <a:cxn ang="0">
                      <a:pos x="164" y="121"/>
                    </a:cxn>
                    <a:cxn ang="0">
                      <a:pos x="194" y="130"/>
                    </a:cxn>
                    <a:cxn ang="0">
                      <a:pos x="240" y="125"/>
                    </a:cxn>
                    <a:cxn ang="0">
                      <a:pos x="216" y="122"/>
                    </a:cxn>
                    <a:cxn ang="0">
                      <a:pos x="163" y="144"/>
                    </a:cxn>
                    <a:cxn ang="0">
                      <a:pos x="194" y="109"/>
                    </a:cxn>
                    <a:cxn ang="0">
                      <a:pos x="244" y="101"/>
                    </a:cxn>
                    <a:cxn ang="0">
                      <a:pos x="229" y="88"/>
                    </a:cxn>
                    <a:cxn ang="0">
                      <a:pos x="163" y="138"/>
                    </a:cxn>
                    <a:cxn ang="0">
                      <a:pos x="172" y="99"/>
                    </a:cxn>
                    <a:cxn ang="0">
                      <a:pos x="226" y="61"/>
                    </a:cxn>
                    <a:cxn ang="0">
                      <a:pos x="188" y="82"/>
                    </a:cxn>
                    <a:cxn ang="0">
                      <a:pos x="147" y="109"/>
                    </a:cxn>
                  </a:cxnLst>
                  <a:rect l="0" t="0" r="r" b="b"/>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000"/>
                  </a:srgbClr>
                </a:solidFill>
                <a:ln w="9525" cap="rnd">
                  <a:noFill/>
                  <a:round/>
                  <a:headEnd/>
                  <a:tailEnd/>
                </a:ln>
                <a:effectLst/>
              </p:spPr>
              <p:txBody>
                <a:bodyP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grpSp>
          <p:grpSp>
            <p:nvGrpSpPr>
              <p:cNvPr id="1049" name="Group 25"/>
              <p:cNvGrpSpPr>
                <a:grpSpLocks/>
              </p:cNvGrpSpPr>
              <p:nvPr/>
            </p:nvGrpSpPr>
            <p:grpSpPr bwMode="auto">
              <a:xfrm>
                <a:off x="1985" y="1419"/>
                <a:ext cx="465" cy="602"/>
                <a:chOff x="1985" y="1419"/>
                <a:chExt cx="465" cy="602"/>
              </a:xfrm>
            </p:grpSpPr>
            <p:sp>
              <p:nvSpPr>
                <p:cNvPr id="96282" name="Freeform 26"/>
                <p:cNvSpPr>
                  <a:spLocks/>
                </p:cNvSpPr>
                <p:nvPr/>
              </p:nvSpPr>
              <p:spPr bwMode="ltGray">
                <a:xfrm>
                  <a:off x="2164" y="1525"/>
                  <a:ext cx="130" cy="496"/>
                </a:xfrm>
                <a:custGeom>
                  <a:avLst/>
                  <a:gdLst/>
                  <a:ahLst/>
                  <a:cxnLst>
                    <a:cxn ang="0">
                      <a:pos x="129" y="230"/>
                    </a:cxn>
                    <a:cxn ang="0">
                      <a:pos x="118" y="330"/>
                    </a:cxn>
                    <a:cxn ang="0">
                      <a:pos x="107" y="411"/>
                    </a:cxn>
                    <a:cxn ang="0">
                      <a:pos x="100" y="471"/>
                    </a:cxn>
                    <a:cxn ang="0">
                      <a:pos x="101" y="495"/>
                    </a:cxn>
                    <a:cxn ang="0">
                      <a:pos x="86" y="495"/>
                    </a:cxn>
                    <a:cxn ang="0">
                      <a:pos x="81" y="460"/>
                    </a:cxn>
                    <a:cxn ang="0">
                      <a:pos x="79" y="408"/>
                    </a:cxn>
                    <a:cxn ang="0">
                      <a:pos x="73" y="358"/>
                    </a:cxn>
                    <a:cxn ang="0">
                      <a:pos x="70" y="321"/>
                    </a:cxn>
                    <a:cxn ang="0">
                      <a:pos x="64" y="268"/>
                    </a:cxn>
                    <a:cxn ang="0">
                      <a:pos x="56" y="222"/>
                    </a:cxn>
                    <a:cxn ang="0">
                      <a:pos x="51" y="181"/>
                    </a:cxn>
                    <a:cxn ang="0">
                      <a:pos x="45" y="137"/>
                    </a:cxn>
                    <a:cxn ang="0">
                      <a:pos x="35" y="94"/>
                    </a:cxn>
                    <a:cxn ang="0">
                      <a:pos x="24" y="57"/>
                    </a:cxn>
                    <a:cxn ang="0">
                      <a:pos x="6" y="21"/>
                    </a:cxn>
                    <a:cxn ang="0">
                      <a:pos x="0" y="8"/>
                    </a:cxn>
                    <a:cxn ang="0">
                      <a:pos x="7" y="0"/>
                    </a:cxn>
                    <a:cxn ang="0">
                      <a:pos x="19" y="14"/>
                    </a:cxn>
                    <a:cxn ang="0">
                      <a:pos x="35" y="47"/>
                    </a:cxn>
                    <a:cxn ang="0">
                      <a:pos x="47" y="81"/>
                    </a:cxn>
                    <a:cxn ang="0">
                      <a:pos x="56" y="116"/>
                    </a:cxn>
                    <a:cxn ang="0">
                      <a:pos x="63" y="161"/>
                    </a:cxn>
                    <a:cxn ang="0">
                      <a:pos x="69" y="204"/>
                    </a:cxn>
                    <a:cxn ang="0">
                      <a:pos x="77" y="262"/>
                    </a:cxn>
                    <a:cxn ang="0">
                      <a:pos x="84" y="309"/>
                    </a:cxn>
                    <a:cxn ang="0">
                      <a:pos x="87" y="347"/>
                    </a:cxn>
                    <a:cxn ang="0">
                      <a:pos x="90" y="386"/>
                    </a:cxn>
                    <a:cxn ang="0">
                      <a:pos x="96" y="427"/>
                    </a:cxn>
                    <a:cxn ang="0">
                      <a:pos x="104" y="357"/>
                    </a:cxn>
                    <a:cxn ang="0">
                      <a:pos x="114" y="292"/>
                    </a:cxn>
                    <a:cxn ang="0">
                      <a:pos x="129" y="230"/>
                    </a:cxn>
                  </a:cxnLst>
                  <a:rect l="0" t="0" r="r" b="b"/>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000"/>
                  </a:srgbClr>
                </a:solidFill>
                <a:ln w="9525" cap="rnd">
                  <a:noFill/>
                  <a:round/>
                  <a:headEnd/>
                  <a:tailEnd/>
                </a:ln>
                <a:effectLst/>
              </p:spPr>
              <p:txBody>
                <a:bodyP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sp>
              <p:nvSpPr>
                <p:cNvPr id="96283" name="Freeform 27"/>
                <p:cNvSpPr>
                  <a:spLocks/>
                </p:cNvSpPr>
                <p:nvPr/>
              </p:nvSpPr>
              <p:spPr bwMode="ltGray">
                <a:xfrm>
                  <a:off x="2204" y="1606"/>
                  <a:ext cx="229" cy="349"/>
                </a:xfrm>
                <a:custGeom>
                  <a:avLst/>
                  <a:gdLst/>
                  <a:ahLst/>
                  <a:cxnLst>
                    <a:cxn ang="0">
                      <a:pos x="60" y="58"/>
                    </a:cxn>
                    <a:cxn ang="0">
                      <a:pos x="67" y="44"/>
                    </a:cxn>
                    <a:cxn ang="0">
                      <a:pos x="64" y="5"/>
                    </a:cxn>
                    <a:cxn ang="0">
                      <a:pos x="64" y="5"/>
                    </a:cxn>
                    <a:cxn ang="0">
                      <a:pos x="64" y="5"/>
                    </a:cxn>
                    <a:cxn ang="0">
                      <a:pos x="64" y="5"/>
                    </a:cxn>
                    <a:cxn ang="0">
                      <a:pos x="64" y="5"/>
                    </a:cxn>
                    <a:cxn ang="0">
                      <a:pos x="70" y="2"/>
                    </a:cxn>
                    <a:cxn ang="0">
                      <a:pos x="82" y="66"/>
                    </a:cxn>
                    <a:cxn ang="0">
                      <a:pos x="94" y="39"/>
                    </a:cxn>
                    <a:cxn ang="0">
                      <a:pos x="101" y="5"/>
                    </a:cxn>
                    <a:cxn ang="0">
                      <a:pos x="104" y="5"/>
                    </a:cxn>
                    <a:cxn ang="0">
                      <a:pos x="103" y="5"/>
                    </a:cxn>
                    <a:cxn ang="0">
                      <a:pos x="104" y="5"/>
                    </a:cxn>
                    <a:cxn ang="0">
                      <a:pos x="102" y="5"/>
                    </a:cxn>
                    <a:cxn ang="0">
                      <a:pos x="103" y="5"/>
                    </a:cxn>
                    <a:cxn ang="0">
                      <a:pos x="105" y="47"/>
                    </a:cxn>
                    <a:cxn ang="0">
                      <a:pos x="111" y="88"/>
                    </a:cxn>
                    <a:cxn ang="0">
                      <a:pos x="139" y="79"/>
                    </a:cxn>
                    <a:cxn ang="0">
                      <a:pos x="176" y="81"/>
                    </a:cxn>
                    <a:cxn ang="0">
                      <a:pos x="205" y="104"/>
                    </a:cxn>
                    <a:cxn ang="0">
                      <a:pos x="228" y="155"/>
                    </a:cxn>
                    <a:cxn ang="0">
                      <a:pos x="200" y="147"/>
                    </a:cxn>
                    <a:cxn ang="0">
                      <a:pos x="171" y="131"/>
                    </a:cxn>
                    <a:cxn ang="0">
                      <a:pos x="132" y="121"/>
                    </a:cxn>
                    <a:cxn ang="0">
                      <a:pos x="107" y="125"/>
                    </a:cxn>
                    <a:cxn ang="0">
                      <a:pos x="122" y="150"/>
                    </a:cxn>
                    <a:cxn ang="0">
                      <a:pos x="154" y="165"/>
                    </a:cxn>
                    <a:cxn ang="0">
                      <a:pos x="187" y="175"/>
                    </a:cxn>
                    <a:cxn ang="0">
                      <a:pos x="212" y="212"/>
                    </a:cxn>
                    <a:cxn ang="0">
                      <a:pos x="224" y="262"/>
                    </a:cxn>
                    <a:cxn ang="0">
                      <a:pos x="194" y="231"/>
                    </a:cxn>
                    <a:cxn ang="0">
                      <a:pos x="163" y="199"/>
                    </a:cxn>
                    <a:cxn ang="0">
                      <a:pos x="133" y="172"/>
                    </a:cxn>
                    <a:cxn ang="0">
                      <a:pos x="111" y="159"/>
                    </a:cxn>
                    <a:cxn ang="0">
                      <a:pos x="97" y="185"/>
                    </a:cxn>
                    <a:cxn ang="0">
                      <a:pos x="115" y="245"/>
                    </a:cxn>
                    <a:cxn ang="0">
                      <a:pos x="132" y="312"/>
                    </a:cxn>
                    <a:cxn ang="0">
                      <a:pos x="114" y="328"/>
                    </a:cxn>
                    <a:cxn ang="0">
                      <a:pos x="95" y="236"/>
                    </a:cxn>
                    <a:cxn ang="0">
                      <a:pos x="78" y="179"/>
                    </a:cxn>
                    <a:cxn ang="0">
                      <a:pos x="73" y="197"/>
                    </a:cxn>
                    <a:cxn ang="0">
                      <a:pos x="74" y="186"/>
                    </a:cxn>
                    <a:cxn ang="0">
                      <a:pos x="70" y="206"/>
                    </a:cxn>
                    <a:cxn ang="0">
                      <a:pos x="51" y="257"/>
                    </a:cxn>
                    <a:cxn ang="0">
                      <a:pos x="32" y="322"/>
                    </a:cxn>
                    <a:cxn ang="0">
                      <a:pos x="28" y="304"/>
                    </a:cxn>
                    <a:cxn ang="0">
                      <a:pos x="38" y="249"/>
                    </a:cxn>
                    <a:cxn ang="0">
                      <a:pos x="59" y="189"/>
                    </a:cxn>
                    <a:cxn ang="0">
                      <a:pos x="82" y="143"/>
                    </a:cxn>
                    <a:cxn ang="0">
                      <a:pos x="65" y="139"/>
                    </a:cxn>
                    <a:cxn ang="0">
                      <a:pos x="40" y="189"/>
                    </a:cxn>
                    <a:cxn ang="0">
                      <a:pos x="18" y="243"/>
                    </a:cxn>
                    <a:cxn ang="0">
                      <a:pos x="2" y="278"/>
                    </a:cxn>
                    <a:cxn ang="0">
                      <a:pos x="13" y="229"/>
                    </a:cxn>
                    <a:cxn ang="0">
                      <a:pos x="37" y="179"/>
                    </a:cxn>
                    <a:cxn ang="0">
                      <a:pos x="70" y="130"/>
                    </a:cxn>
                    <a:cxn ang="0">
                      <a:pos x="62" y="99"/>
                    </a:cxn>
                    <a:cxn ang="0">
                      <a:pos x="37" y="59"/>
                    </a:cxn>
                    <a:cxn ang="0">
                      <a:pos x="11" y="12"/>
                    </a:cxn>
                    <a:cxn ang="0">
                      <a:pos x="14" y="5"/>
                    </a:cxn>
                    <a:cxn ang="0">
                      <a:pos x="27" y="5"/>
                    </a:cxn>
                    <a:cxn ang="0">
                      <a:pos x="31" y="10"/>
                    </a:cxn>
                  </a:cxnLst>
                  <a:rect l="0" t="0" r="r" b="b"/>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96" y="0"/>
                      </a:lnTo>
                      <a:lnTo>
                        <a:pt x="101" y="5"/>
                      </a:lnTo>
                      <a:lnTo>
                        <a:pt x="102" y="5"/>
                      </a:lnTo>
                      <a:lnTo>
                        <a:pt x="103" y="5"/>
                      </a:lnTo>
                      <a:lnTo>
                        <a:pt x="104" y="5"/>
                      </a:lnTo>
                      <a:lnTo>
                        <a:pt x="105" y="5"/>
                      </a:lnTo>
                      <a:lnTo>
                        <a:pt x="104" y="5"/>
                      </a:lnTo>
                      <a:lnTo>
                        <a:pt x="102" y="5"/>
                      </a:lnTo>
                      <a:lnTo>
                        <a:pt x="103" y="5"/>
                      </a:lnTo>
                      <a:lnTo>
                        <a:pt x="103" y="5"/>
                      </a:lnTo>
                      <a:lnTo>
                        <a:pt x="105" y="5"/>
                      </a:lnTo>
                      <a:lnTo>
                        <a:pt x="103" y="5"/>
                      </a:lnTo>
                      <a:lnTo>
                        <a:pt x="101" y="5"/>
                      </a:lnTo>
                      <a:lnTo>
                        <a:pt x="102" y="5"/>
                      </a:lnTo>
                      <a:lnTo>
                        <a:pt x="102" y="5"/>
                      </a:lnTo>
                      <a:lnTo>
                        <a:pt x="101" y="5"/>
                      </a:lnTo>
                      <a:lnTo>
                        <a:pt x="104" y="5"/>
                      </a:lnTo>
                      <a:lnTo>
                        <a:pt x="103" y="5"/>
                      </a:lnTo>
                      <a:lnTo>
                        <a:pt x="100" y="5"/>
                      </a:lnTo>
                      <a:lnTo>
                        <a:pt x="101" y="5"/>
                      </a:lnTo>
                      <a:lnTo>
                        <a:pt x="103" y="5"/>
                      </a:lnTo>
                      <a:lnTo>
                        <a:pt x="102" y="5"/>
                      </a:lnTo>
                      <a:lnTo>
                        <a:pt x="104"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14" y="5"/>
                      </a:lnTo>
                      <a:lnTo>
                        <a:pt x="14" y="5"/>
                      </a:lnTo>
                      <a:lnTo>
                        <a:pt x="14" y="5"/>
                      </a:lnTo>
                      <a:lnTo>
                        <a:pt x="14" y="5"/>
                      </a:lnTo>
                      <a:lnTo>
                        <a:pt x="14" y="5"/>
                      </a:lnTo>
                      <a:lnTo>
                        <a:pt x="14" y="5"/>
                      </a:lnTo>
                      <a:lnTo>
                        <a:pt x="14" y="5"/>
                      </a:lnTo>
                      <a:lnTo>
                        <a:pt x="27" y="5"/>
                      </a:lnTo>
                      <a:lnTo>
                        <a:pt x="27" y="5"/>
                      </a:lnTo>
                      <a:lnTo>
                        <a:pt x="27" y="5"/>
                      </a:lnTo>
                      <a:lnTo>
                        <a:pt x="27" y="5"/>
                      </a:lnTo>
                      <a:lnTo>
                        <a:pt x="27" y="5"/>
                      </a:lnTo>
                      <a:lnTo>
                        <a:pt x="31" y="10"/>
                      </a:lnTo>
                      <a:lnTo>
                        <a:pt x="37" y="22"/>
                      </a:lnTo>
                      <a:lnTo>
                        <a:pt x="43" y="31"/>
                      </a:lnTo>
                    </a:path>
                  </a:pathLst>
                </a:custGeom>
                <a:solidFill>
                  <a:srgbClr val="037C03">
                    <a:alpha val="50000"/>
                  </a:srgbClr>
                </a:solidFill>
                <a:ln w="9525" cap="rnd">
                  <a:noFill/>
                  <a:round/>
                  <a:headEnd/>
                  <a:tailEnd/>
                </a:ln>
                <a:effectLst/>
              </p:spPr>
              <p:txBody>
                <a:bodyP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grpSp>
              <p:nvGrpSpPr>
                <p:cNvPr id="1052" name="Group 28"/>
                <p:cNvGrpSpPr>
                  <a:grpSpLocks/>
                </p:cNvGrpSpPr>
                <p:nvPr/>
              </p:nvGrpSpPr>
              <p:grpSpPr bwMode="auto">
                <a:xfrm>
                  <a:off x="1985" y="1419"/>
                  <a:ext cx="465" cy="349"/>
                  <a:chOff x="1985" y="1419"/>
                  <a:chExt cx="465" cy="349"/>
                </a:xfrm>
              </p:grpSpPr>
              <p:sp>
                <p:nvSpPr>
                  <p:cNvPr id="96285" name="Freeform 29"/>
                  <p:cNvSpPr>
                    <a:spLocks/>
                  </p:cNvSpPr>
                  <p:nvPr/>
                </p:nvSpPr>
                <p:spPr bwMode="ltGray">
                  <a:xfrm>
                    <a:off x="2030" y="1419"/>
                    <a:ext cx="420" cy="326"/>
                  </a:xfrm>
                  <a:custGeom>
                    <a:avLst/>
                    <a:gdLst/>
                    <a:ahLst/>
                    <a:cxnLst>
                      <a:cxn ang="0">
                        <a:pos x="159" y="41"/>
                      </a:cxn>
                      <a:cxn ang="0">
                        <a:pos x="193" y="13"/>
                      </a:cxn>
                      <a:cxn ang="0">
                        <a:pos x="233" y="2"/>
                      </a:cxn>
                      <a:cxn ang="0">
                        <a:pos x="279" y="2"/>
                      </a:cxn>
                      <a:cxn ang="0">
                        <a:pos x="290" y="6"/>
                      </a:cxn>
                      <a:cxn ang="0">
                        <a:pos x="260" y="14"/>
                      </a:cxn>
                      <a:cxn ang="0">
                        <a:pos x="225" y="25"/>
                      </a:cxn>
                      <a:cxn ang="0">
                        <a:pos x="186" y="52"/>
                      </a:cxn>
                      <a:cxn ang="0">
                        <a:pos x="183" y="89"/>
                      </a:cxn>
                      <a:cxn ang="0">
                        <a:pos x="240" y="66"/>
                      </a:cxn>
                      <a:cxn ang="0">
                        <a:pos x="288" y="64"/>
                      </a:cxn>
                      <a:cxn ang="0">
                        <a:pos x="338" y="69"/>
                      </a:cxn>
                      <a:cxn ang="0">
                        <a:pos x="397" y="75"/>
                      </a:cxn>
                      <a:cxn ang="0">
                        <a:pos x="398" y="76"/>
                      </a:cxn>
                      <a:cxn ang="0">
                        <a:pos x="341" y="79"/>
                      </a:cxn>
                      <a:cxn ang="0">
                        <a:pos x="288" y="80"/>
                      </a:cxn>
                      <a:cxn ang="0">
                        <a:pos x="242" y="86"/>
                      </a:cxn>
                      <a:cxn ang="0">
                        <a:pos x="191" y="98"/>
                      </a:cxn>
                      <a:cxn ang="0">
                        <a:pos x="212" y="118"/>
                      </a:cxn>
                      <a:cxn ang="0">
                        <a:pos x="227" y="136"/>
                      </a:cxn>
                      <a:cxn ang="0">
                        <a:pos x="175" y="119"/>
                      </a:cxn>
                      <a:cxn ang="0">
                        <a:pos x="165" y="129"/>
                      </a:cxn>
                      <a:cxn ang="0">
                        <a:pos x="221" y="138"/>
                      </a:cxn>
                      <a:cxn ang="0">
                        <a:pos x="269" y="150"/>
                      </a:cxn>
                      <a:cxn ang="0">
                        <a:pos x="306" y="181"/>
                      </a:cxn>
                      <a:cxn ang="0">
                        <a:pos x="335" y="223"/>
                      </a:cxn>
                      <a:cxn ang="0">
                        <a:pos x="329" y="231"/>
                      </a:cxn>
                      <a:cxn ang="0">
                        <a:pos x="290" y="204"/>
                      </a:cxn>
                      <a:cxn ang="0">
                        <a:pos x="248" y="174"/>
                      </a:cxn>
                      <a:cxn ang="0">
                        <a:pos x="202" y="154"/>
                      </a:cxn>
                      <a:cxn ang="0">
                        <a:pos x="173" y="148"/>
                      </a:cxn>
                      <a:cxn ang="0">
                        <a:pos x="196" y="181"/>
                      </a:cxn>
                      <a:cxn ang="0">
                        <a:pos x="227" y="223"/>
                      </a:cxn>
                      <a:cxn ang="0">
                        <a:pos x="244" y="262"/>
                      </a:cxn>
                      <a:cxn ang="0">
                        <a:pos x="243" y="299"/>
                      </a:cxn>
                      <a:cxn ang="0">
                        <a:pos x="222" y="259"/>
                      </a:cxn>
                      <a:cxn ang="0">
                        <a:pos x="199" y="215"/>
                      </a:cxn>
                      <a:cxn ang="0">
                        <a:pos x="173" y="177"/>
                      </a:cxn>
                      <a:cxn ang="0">
                        <a:pos x="150" y="142"/>
                      </a:cxn>
                      <a:cxn ang="0">
                        <a:pos x="109" y="162"/>
                      </a:cxn>
                      <a:cxn ang="0">
                        <a:pos x="77" y="210"/>
                      </a:cxn>
                      <a:cxn ang="0">
                        <a:pos x="49" y="260"/>
                      </a:cxn>
                      <a:cxn ang="0">
                        <a:pos x="18" y="306"/>
                      </a:cxn>
                      <a:cxn ang="0">
                        <a:pos x="8" y="301"/>
                      </a:cxn>
                      <a:cxn ang="0">
                        <a:pos x="45" y="243"/>
                      </a:cxn>
                      <a:cxn ang="0">
                        <a:pos x="78" y="198"/>
                      </a:cxn>
                      <a:cxn ang="0">
                        <a:pos x="107" y="154"/>
                      </a:cxn>
                      <a:cxn ang="0">
                        <a:pos x="132" y="120"/>
                      </a:cxn>
                      <a:cxn ang="0">
                        <a:pos x="95" y="79"/>
                      </a:cxn>
                      <a:cxn ang="0">
                        <a:pos x="42" y="57"/>
                      </a:cxn>
                      <a:cxn ang="0">
                        <a:pos x="19" y="45"/>
                      </a:cxn>
                      <a:cxn ang="0">
                        <a:pos x="60" y="58"/>
                      </a:cxn>
                      <a:cxn ang="0">
                        <a:pos x="116" y="86"/>
                      </a:cxn>
                    </a:cxnLst>
                    <a:rect l="0" t="0" r="r" b="b"/>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000"/>
                    </a:srgbClr>
                  </a:solidFill>
                  <a:ln w="9525" cap="rnd">
                    <a:noFill/>
                    <a:round/>
                    <a:headEnd/>
                    <a:tailEnd/>
                  </a:ln>
                  <a:effectLst/>
                </p:spPr>
                <p:txBody>
                  <a:bodyP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sp>
                <p:nvSpPr>
                  <p:cNvPr id="96286" name="Freeform 30"/>
                  <p:cNvSpPr>
                    <a:spLocks/>
                  </p:cNvSpPr>
                  <p:nvPr/>
                </p:nvSpPr>
                <p:spPr bwMode="ltGray">
                  <a:xfrm>
                    <a:off x="2175" y="1572"/>
                    <a:ext cx="38" cy="181"/>
                  </a:xfrm>
                  <a:custGeom>
                    <a:avLst/>
                    <a:gdLst/>
                    <a:ahLst/>
                    <a:cxnLst>
                      <a:cxn ang="0">
                        <a:pos x="20" y="0"/>
                      </a:cxn>
                      <a:cxn ang="0">
                        <a:pos x="24" y="8"/>
                      </a:cxn>
                      <a:cxn ang="0">
                        <a:pos x="27" y="14"/>
                      </a:cxn>
                      <a:cxn ang="0">
                        <a:pos x="33" y="22"/>
                      </a:cxn>
                      <a:cxn ang="0">
                        <a:pos x="35" y="30"/>
                      </a:cxn>
                      <a:cxn ang="0">
                        <a:pos x="36" y="41"/>
                      </a:cxn>
                      <a:cxn ang="0">
                        <a:pos x="36" y="53"/>
                      </a:cxn>
                      <a:cxn ang="0">
                        <a:pos x="37" y="61"/>
                      </a:cxn>
                      <a:cxn ang="0">
                        <a:pos x="36" y="70"/>
                      </a:cxn>
                      <a:cxn ang="0">
                        <a:pos x="35" y="81"/>
                      </a:cxn>
                      <a:cxn ang="0">
                        <a:pos x="33" y="91"/>
                      </a:cxn>
                      <a:cxn ang="0">
                        <a:pos x="30" y="106"/>
                      </a:cxn>
                      <a:cxn ang="0">
                        <a:pos x="28" y="114"/>
                      </a:cxn>
                      <a:cxn ang="0">
                        <a:pos x="23" y="124"/>
                      </a:cxn>
                      <a:cxn ang="0">
                        <a:pos x="17" y="135"/>
                      </a:cxn>
                      <a:cxn ang="0">
                        <a:pos x="12" y="145"/>
                      </a:cxn>
                      <a:cxn ang="0">
                        <a:pos x="7" y="155"/>
                      </a:cxn>
                      <a:cxn ang="0">
                        <a:pos x="3" y="163"/>
                      </a:cxn>
                      <a:cxn ang="0">
                        <a:pos x="0" y="180"/>
                      </a:cxn>
                      <a:cxn ang="0">
                        <a:pos x="1" y="163"/>
                      </a:cxn>
                      <a:cxn ang="0">
                        <a:pos x="3" y="152"/>
                      </a:cxn>
                      <a:cxn ang="0">
                        <a:pos x="4" y="141"/>
                      </a:cxn>
                      <a:cxn ang="0">
                        <a:pos x="5" y="130"/>
                      </a:cxn>
                      <a:cxn ang="0">
                        <a:pos x="7" y="116"/>
                      </a:cxn>
                      <a:cxn ang="0">
                        <a:pos x="9" y="106"/>
                      </a:cxn>
                      <a:cxn ang="0">
                        <a:pos x="12" y="96"/>
                      </a:cxn>
                      <a:cxn ang="0">
                        <a:pos x="15" y="87"/>
                      </a:cxn>
                      <a:cxn ang="0">
                        <a:pos x="17" y="77"/>
                      </a:cxn>
                      <a:cxn ang="0">
                        <a:pos x="20" y="67"/>
                      </a:cxn>
                      <a:cxn ang="0">
                        <a:pos x="21" y="57"/>
                      </a:cxn>
                      <a:cxn ang="0">
                        <a:pos x="22" y="49"/>
                      </a:cxn>
                      <a:cxn ang="0">
                        <a:pos x="23" y="39"/>
                      </a:cxn>
                      <a:cxn ang="0">
                        <a:pos x="23" y="28"/>
                      </a:cxn>
                      <a:cxn ang="0">
                        <a:pos x="23" y="14"/>
                      </a:cxn>
                      <a:cxn ang="0">
                        <a:pos x="22" y="8"/>
                      </a:cxn>
                      <a:cxn ang="0">
                        <a:pos x="20" y="0"/>
                      </a:cxn>
                    </a:cxnLst>
                    <a:rect l="0" t="0" r="r" b="b"/>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000"/>
                    </a:srgbClr>
                  </a:solidFill>
                  <a:ln w="9525" cap="rnd">
                    <a:noFill/>
                    <a:round/>
                    <a:headEnd/>
                    <a:tailEnd/>
                  </a:ln>
                  <a:effectLst/>
                </p:spPr>
                <p:txBody>
                  <a:bodyP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sp>
                <p:nvSpPr>
                  <p:cNvPr id="96287" name="Freeform 31"/>
                  <p:cNvSpPr>
                    <a:spLocks/>
                  </p:cNvSpPr>
                  <p:nvPr/>
                </p:nvSpPr>
                <p:spPr bwMode="ltGray">
                  <a:xfrm>
                    <a:off x="1991" y="1486"/>
                    <a:ext cx="168" cy="48"/>
                  </a:xfrm>
                  <a:custGeom>
                    <a:avLst/>
                    <a:gdLst/>
                    <a:ahLst/>
                    <a:cxnLst>
                      <a:cxn ang="0">
                        <a:pos x="167" y="47"/>
                      </a:cxn>
                      <a:cxn ang="0">
                        <a:pos x="164" y="38"/>
                      </a:cxn>
                      <a:cxn ang="0">
                        <a:pos x="160" y="31"/>
                      </a:cxn>
                      <a:cxn ang="0">
                        <a:pos x="157" y="30"/>
                      </a:cxn>
                      <a:cxn ang="0">
                        <a:pos x="150" y="28"/>
                      </a:cxn>
                      <a:cxn ang="0">
                        <a:pos x="144" y="26"/>
                      </a:cxn>
                      <a:cxn ang="0">
                        <a:pos x="137" y="28"/>
                      </a:cxn>
                      <a:cxn ang="0">
                        <a:pos x="130" y="29"/>
                      </a:cxn>
                      <a:cxn ang="0">
                        <a:pos x="121" y="25"/>
                      </a:cxn>
                      <a:cxn ang="0">
                        <a:pos x="109" y="21"/>
                      </a:cxn>
                      <a:cxn ang="0">
                        <a:pos x="98" y="17"/>
                      </a:cxn>
                      <a:cxn ang="0">
                        <a:pos x="91" y="15"/>
                      </a:cxn>
                      <a:cxn ang="0">
                        <a:pos x="78" y="12"/>
                      </a:cxn>
                      <a:cxn ang="0">
                        <a:pos x="66" y="8"/>
                      </a:cxn>
                      <a:cxn ang="0">
                        <a:pos x="54" y="4"/>
                      </a:cxn>
                      <a:cxn ang="0">
                        <a:pos x="41" y="1"/>
                      </a:cxn>
                      <a:cxn ang="0">
                        <a:pos x="28" y="0"/>
                      </a:cxn>
                      <a:cxn ang="0">
                        <a:pos x="15" y="0"/>
                      </a:cxn>
                      <a:cxn ang="0">
                        <a:pos x="12" y="1"/>
                      </a:cxn>
                      <a:cxn ang="0">
                        <a:pos x="7" y="4"/>
                      </a:cxn>
                      <a:cxn ang="0">
                        <a:pos x="3" y="7"/>
                      </a:cxn>
                      <a:cxn ang="0">
                        <a:pos x="0" y="10"/>
                      </a:cxn>
                      <a:cxn ang="0">
                        <a:pos x="5" y="10"/>
                      </a:cxn>
                      <a:cxn ang="0">
                        <a:pos x="12" y="11"/>
                      </a:cxn>
                      <a:cxn ang="0">
                        <a:pos x="18" y="12"/>
                      </a:cxn>
                      <a:cxn ang="0">
                        <a:pos x="23" y="11"/>
                      </a:cxn>
                      <a:cxn ang="0">
                        <a:pos x="29" y="10"/>
                      </a:cxn>
                      <a:cxn ang="0">
                        <a:pos x="38" y="10"/>
                      </a:cxn>
                      <a:cxn ang="0">
                        <a:pos x="50" y="10"/>
                      </a:cxn>
                      <a:cxn ang="0">
                        <a:pos x="60" y="12"/>
                      </a:cxn>
                      <a:cxn ang="0">
                        <a:pos x="70" y="13"/>
                      </a:cxn>
                      <a:cxn ang="0">
                        <a:pos x="79" y="15"/>
                      </a:cxn>
                      <a:cxn ang="0">
                        <a:pos x="89" y="16"/>
                      </a:cxn>
                      <a:cxn ang="0">
                        <a:pos x="98" y="18"/>
                      </a:cxn>
                      <a:cxn ang="0">
                        <a:pos x="106" y="22"/>
                      </a:cxn>
                      <a:cxn ang="0">
                        <a:pos x="114" y="26"/>
                      </a:cxn>
                      <a:cxn ang="0">
                        <a:pos x="123" y="30"/>
                      </a:cxn>
                      <a:cxn ang="0">
                        <a:pos x="127" y="30"/>
                      </a:cxn>
                      <a:cxn ang="0">
                        <a:pos x="131" y="30"/>
                      </a:cxn>
                      <a:cxn ang="0">
                        <a:pos x="137" y="33"/>
                      </a:cxn>
                      <a:cxn ang="0">
                        <a:pos x="144" y="36"/>
                      </a:cxn>
                      <a:cxn ang="0">
                        <a:pos x="150" y="38"/>
                      </a:cxn>
                      <a:cxn ang="0">
                        <a:pos x="158" y="42"/>
                      </a:cxn>
                      <a:cxn ang="0">
                        <a:pos x="164" y="45"/>
                      </a:cxn>
                      <a:cxn ang="0">
                        <a:pos x="167" y="47"/>
                      </a:cxn>
                    </a:cxnLst>
                    <a:rect l="0" t="0" r="r" b="b"/>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000"/>
                    </a:srgbClr>
                  </a:solidFill>
                  <a:ln w="9525" cap="rnd">
                    <a:noFill/>
                    <a:round/>
                    <a:headEnd/>
                    <a:tailEnd/>
                  </a:ln>
                  <a:effectLst/>
                </p:spPr>
                <p:txBody>
                  <a:bodyP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sp>
                <p:nvSpPr>
                  <p:cNvPr id="96288" name="Freeform 32"/>
                  <p:cNvSpPr>
                    <a:spLocks/>
                  </p:cNvSpPr>
                  <p:nvPr/>
                </p:nvSpPr>
                <p:spPr bwMode="ltGray">
                  <a:xfrm>
                    <a:off x="1985" y="1514"/>
                    <a:ext cx="173" cy="20"/>
                  </a:xfrm>
                  <a:custGeom>
                    <a:avLst/>
                    <a:gdLst/>
                    <a:ahLst/>
                    <a:cxnLst>
                      <a:cxn ang="0">
                        <a:pos x="172" y="19"/>
                      </a:cxn>
                      <a:cxn ang="0">
                        <a:pos x="167" y="17"/>
                      </a:cxn>
                      <a:cxn ang="0">
                        <a:pos x="163" y="15"/>
                      </a:cxn>
                      <a:cxn ang="0">
                        <a:pos x="157" y="13"/>
                      </a:cxn>
                      <a:cxn ang="0">
                        <a:pos x="152" y="11"/>
                      </a:cxn>
                      <a:cxn ang="0">
                        <a:pos x="146" y="9"/>
                      </a:cxn>
                      <a:cxn ang="0">
                        <a:pos x="138" y="6"/>
                      </a:cxn>
                      <a:cxn ang="0">
                        <a:pos x="131" y="2"/>
                      </a:cxn>
                      <a:cxn ang="0">
                        <a:pos x="125" y="2"/>
                      </a:cxn>
                      <a:cxn ang="0">
                        <a:pos x="118" y="3"/>
                      </a:cxn>
                      <a:cxn ang="0">
                        <a:pos x="108" y="5"/>
                      </a:cxn>
                      <a:cxn ang="0">
                        <a:pos x="103" y="5"/>
                      </a:cxn>
                      <a:cxn ang="0">
                        <a:pos x="91" y="3"/>
                      </a:cxn>
                      <a:cxn ang="0">
                        <a:pos x="77" y="1"/>
                      </a:cxn>
                      <a:cxn ang="0">
                        <a:pos x="67" y="0"/>
                      </a:cxn>
                      <a:cxn ang="0">
                        <a:pos x="55" y="0"/>
                      </a:cxn>
                      <a:cxn ang="0">
                        <a:pos x="43" y="0"/>
                      </a:cxn>
                      <a:cxn ang="0">
                        <a:pos x="35" y="1"/>
                      </a:cxn>
                      <a:cxn ang="0">
                        <a:pos x="26" y="2"/>
                      </a:cxn>
                      <a:cxn ang="0">
                        <a:pos x="18" y="3"/>
                      </a:cxn>
                      <a:cxn ang="0">
                        <a:pos x="9" y="4"/>
                      </a:cxn>
                      <a:cxn ang="0">
                        <a:pos x="8" y="8"/>
                      </a:cxn>
                      <a:cxn ang="0">
                        <a:pos x="6" y="11"/>
                      </a:cxn>
                      <a:cxn ang="0">
                        <a:pos x="4" y="14"/>
                      </a:cxn>
                      <a:cxn ang="0">
                        <a:pos x="0" y="16"/>
                      </a:cxn>
                      <a:cxn ang="0">
                        <a:pos x="7" y="15"/>
                      </a:cxn>
                      <a:cxn ang="0">
                        <a:pos x="15" y="13"/>
                      </a:cxn>
                      <a:cxn ang="0">
                        <a:pos x="21" y="12"/>
                      </a:cxn>
                      <a:cxn ang="0">
                        <a:pos x="29" y="11"/>
                      </a:cxn>
                      <a:cxn ang="0">
                        <a:pos x="36" y="10"/>
                      </a:cxn>
                      <a:cxn ang="0">
                        <a:pos x="49" y="9"/>
                      </a:cxn>
                      <a:cxn ang="0">
                        <a:pos x="62" y="8"/>
                      </a:cxn>
                      <a:cxn ang="0">
                        <a:pos x="77" y="7"/>
                      </a:cxn>
                      <a:cxn ang="0">
                        <a:pos x="92" y="6"/>
                      </a:cxn>
                      <a:cxn ang="0">
                        <a:pos x="106" y="6"/>
                      </a:cxn>
                      <a:cxn ang="0">
                        <a:pos x="118" y="7"/>
                      </a:cxn>
                      <a:cxn ang="0">
                        <a:pos x="126" y="9"/>
                      </a:cxn>
                      <a:cxn ang="0">
                        <a:pos x="135" y="11"/>
                      </a:cxn>
                      <a:cxn ang="0">
                        <a:pos x="145" y="13"/>
                      </a:cxn>
                      <a:cxn ang="0">
                        <a:pos x="155" y="16"/>
                      </a:cxn>
                      <a:cxn ang="0">
                        <a:pos x="163" y="17"/>
                      </a:cxn>
                      <a:cxn ang="0">
                        <a:pos x="172" y="19"/>
                      </a:cxn>
                    </a:cxnLst>
                    <a:rect l="0" t="0" r="r" b="b"/>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000"/>
                    </a:srgbClr>
                  </a:solidFill>
                  <a:ln w="9525" cap="rnd">
                    <a:noFill/>
                    <a:round/>
                    <a:headEnd/>
                    <a:tailEnd/>
                  </a:ln>
                  <a:effectLst/>
                </p:spPr>
                <p:txBody>
                  <a:bodyP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grpSp>
          </p:grpSp>
        </p:grpSp>
      </p:grpSp>
      <p:grpSp>
        <p:nvGrpSpPr>
          <p:cNvPr id="1035" name="Group 33"/>
          <p:cNvGrpSpPr>
            <a:grpSpLocks/>
          </p:cNvGrpSpPr>
          <p:nvPr/>
        </p:nvGrpSpPr>
        <p:grpSpPr bwMode="auto">
          <a:xfrm>
            <a:off x="7934325" y="6124575"/>
            <a:ext cx="322263" cy="420688"/>
            <a:chOff x="112" y="4288"/>
            <a:chExt cx="439" cy="478"/>
          </a:xfrm>
        </p:grpSpPr>
        <p:grpSp>
          <p:nvGrpSpPr>
            <p:cNvPr id="1040" name="Group 34"/>
            <p:cNvGrpSpPr>
              <a:grpSpLocks/>
            </p:cNvGrpSpPr>
            <p:nvPr/>
          </p:nvGrpSpPr>
          <p:grpSpPr bwMode="auto">
            <a:xfrm>
              <a:off x="259" y="4288"/>
              <a:ext cx="148" cy="478"/>
              <a:chOff x="259" y="4288"/>
              <a:chExt cx="148" cy="478"/>
            </a:xfrm>
          </p:grpSpPr>
          <p:sp>
            <p:nvSpPr>
              <p:cNvPr id="96291" name="Freeform 35"/>
              <p:cNvSpPr>
                <a:spLocks/>
              </p:cNvSpPr>
              <p:nvPr/>
            </p:nvSpPr>
            <p:spPr bwMode="auto">
              <a:xfrm>
                <a:off x="259" y="4288"/>
                <a:ext cx="147" cy="478"/>
              </a:xfrm>
              <a:custGeom>
                <a:avLst/>
                <a:gdLst/>
                <a:ahLst/>
                <a:cxnLst>
                  <a:cxn ang="0">
                    <a:pos x="49" y="188"/>
                  </a:cxn>
                  <a:cxn ang="0">
                    <a:pos x="131" y="472"/>
                  </a:cxn>
                  <a:cxn ang="0">
                    <a:pos x="135" y="475"/>
                  </a:cxn>
                  <a:cxn ang="0">
                    <a:pos x="139" y="477"/>
                  </a:cxn>
                  <a:cxn ang="0">
                    <a:pos x="142" y="475"/>
                  </a:cxn>
                  <a:cxn ang="0">
                    <a:pos x="144" y="472"/>
                  </a:cxn>
                  <a:cxn ang="0">
                    <a:pos x="146" y="468"/>
                  </a:cxn>
                  <a:cxn ang="0">
                    <a:pos x="146" y="463"/>
                  </a:cxn>
                  <a:cxn ang="0">
                    <a:pos x="143" y="455"/>
                  </a:cxn>
                  <a:cxn ang="0">
                    <a:pos x="61" y="176"/>
                  </a:cxn>
                  <a:cxn ang="0">
                    <a:pos x="9" y="5"/>
                  </a:cxn>
                  <a:cxn ang="0">
                    <a:pos x="6" y="2"/>
                  </a:cxn>
                  <a:cxn ang="0">
                    <a:pos x="4" y="1"/>
                  </a:cxn>
                  <a:cxn ang="0">
                    <a:pos x="1" y="0"/>
                  </a:cxn>
                  <a:cxn ang="0">
                    <a:pos x="0" y="2"/>
                  </a:cxn>
                  <a:cxn ang="0">
                    <a:pos x="0" y="6"/>
                  </a:cxn>
                  <a:cxn ang="0">
                    <a:pos x="0" y="10"/>
                  </a:cxn>
                  <a:cxn ang="0">
                    <a:pos x="49" y="188"/>
                  </a:cxn>
                </a:cxnLst>
                <a:rect l="0" t="0" r="r" b="b"/>
                <a:pathLst>
                  <a:path w="147" h="478">
                    <a:moveTo>
                      <a:pt x="49" y="188"/>
                    </a:moveTo>
                    <a:lnTo>
                      <a:pt x="131" y="472"/>
                    </a:lnTo>
                    <a:lnTo>
                      <a:pt x="135" y="475"/>
                    </a:lnTo>
                    <a:lnTo>
                      <a:pt x="139" y="477"/>
                    </a:lnTo>
                    <a:lnTo>
                      <a:pt x="142" y="475"/>
                    </a:lnTo>
                    <a:lnTo>
                      <a:pt x="144" y="472"/>
                    </a:lnTo>
                    <a:lnTo>
                      <a:pt x="146" y="468"/>
                    </a:lnTo>
                    <a:lnTo>
                      <a:pt x="146" y="463"/>
                    </a:lnTo>
                    <a:lnTo>
                      <a:pt x="143" y="455"/>
                    </a:lnTo>
                    <a:lnTo>
                      <a:pt x="61" y="176"/>
                    </a:lnTo>
                    <a:lnTo>
                      <a:pt x="9" y="5"/>
                    </a:lnTo>
                    <a:lnTo>
                      <a:pt x="6" y="2"/>
                    </a:lnTo>
                    <a:lnTo>
                      <a:pt x="4" y="1"/>
                    </a:lnTo>
                    <a:lnTo>
                      <a:pt x="1" y="0"/>
                    </a:lnTo>
                    <a:lnTo>
                      <a:pt x="0" y="2"/>
                    </a:lnTo>
                    <a:lnTo>
                      <a:pt x="0" y="6"/>
                    </a:lnTo>
                    <a:lnTo>
                      <a:pt x="0" y="10"/>
                    </a:lnTo>
                    <a:lnTo>
                      <a:pt x="49" y="188"/>
                    </a:lnTo>
                  </a:path>
                </a:pathLst>
              </a:custGeom>
              <a:solidFill>
                <a:srgbClr val="C0C0C0"/>
              </a:solidFill>
              <a:ln w="9525" cap="rnd">
                <a:noFill/>
                <a:round/>
                <a:headEnd/>
                <a:tailEnd/>
              </a:ln>
              <a:effectLst/>
            </p:spPr>
            <p:txBody>
              <a:bodyP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sp>
            <p:nvSpPr>
              <p:cNvPr id="96292" name="Freeform 36"/>
              <p:cNvSpPr>
                <a:spLocks/>
              </p:cNvSpPr>
              <p:nvPr/>
            </p:nvSpPr>
            <p:spPr bwMode="auto">
              <a:xfrm>
                <a:off x="259" y="4290"/>
                <a:ext cx="145" cy="476"/>
              </a:xfrm>
              <a:custGeom>
                <a:avLst/>
                <a:gdLst/>
                <a:ahLst/>
                <a:cxnLst>
                  <a:cxn ang="0">
                    <a:pos x="50" y="186"/>
                  </a:cxn>
                  <a:cxn ang="0">
                    <a:pos x="131" y="471"/>
                  </a:cxn>
                  <a:cxn ang="0">
                    <a:pos x="133" y="474"/>
                  </a:cxn>
                  <a:cxn ang="0">
                    <a:pos x="138" y="476"/>
                  </a:cxn>
                  <a:cxn ang="0">
                    <a:pos x="141" y="474"/>
                  </a:cxn>
                  <a:cxn ang="0">
                    <a:pos x="144" y="473"/>
                  </a:cxn>
                  <a:cxn ang="0">
                    <a:pos x="145" y="467"/>
                  </a:cxn>
                  <a:cxn ang="0">
                    <a:pos x="145" y="462"/>
                  </a:cxn>
                  <a:cxn ang="0">
                    <a:pos x="143" y="454"/>
                  </a:cxn>
                  <a:cxn ang="0">
                    <a:pos x="61" y="174"/>
                  </a:cxn>
                  <a:cxn ang="0">
                    <a:pos x="9" y="4"/>
                  </a:cxn>
                  <a:cxn ang="0">
                    <a:pos x="6" y="2"/>
                  </a:cxn>
                  <a:cxn ang="0">
                    <a:pos x="4" y="0"/>
                  </a:cxn>
                  <a:cxn ang="0">
                    <a:pos x="2" y="0"/>
                  </a:cxn>
                  <a:cxn ang="0">
                    <a:pos x="1" y="2"/>
                  </a:cxn>
                  <a:cxn ang="0">
                    <a:pos x="0" y="5"/>
                  </a:cxn>
                  <a:cxn ang="0">
                    <a:pos x="0" y="9"/>
                  </a:cxn>
                  <a:cxn ang="0">
                    <a:pos x="50" y="186"/>
                  </a:cxn>
                </a:cxnLst>
                <a:rect l="0" t="0" r="r" b="b"/>
                <a:pathLst>
                  <a:path w="146" h="477">
                    <a:moveTo>
                      <a:pt x="50" y="186"/>
                    </a:moveTo>
                    <a:lnTo>
                      <a:pt x="131" y="471"/>
                    </a:lnTo>
                    <a:lnTo>
                      <a:pt x="133" y="474"/>
                    </a:lnTo>
                    <a:lnTo>
                      <a:pt x="138" y="476"/>
                    </a:lnTo>
                    <a:lnTo>
                      <a:pt x="141" y="474"/>
                    </a:lnTo>
                    <a:lnTo>
                      <a:pt x="144" y="473"/>
                    </a:lnTo>
                    <a:lnTo>
                      <a:pt x="145" y="467"/>
                    </a:lnTo>
                    <a:lnTo>
                      <a:pt x="145" y="462"/>
                    </a:lnTo>
                    <a:lnTo>
                      <a:pt x="143" y="454"/>
                    </a:lnTo>
                    <a:lnTo>
                      <a:pt x="61" y="174"/>
                    </a:lnTo>
                    <a:lnTo>
                      <a:pt x="9" y="4"/>
                    </a:lnTo>
                    <a:lnTo>
                      <a:pt x="6" y="2"/>
                    </a:lnTo>
                    <a:lnTo>
                      <a:pt x="4" y="0"/>
                    </a:lnTo>
                    <a:lnTo>
                      <a:pt x="2" y="0"/>
                    </a:lnTo>
                    <a:lnTo>
                      <a:pt x="1" y="2"/>
                    </a:lnTo>
                    <a:lnTo>
                      <a:pt x="0" y="5"/>
                    </a:lnTo>
                    <a:lnTo>
                      <a:pt x="0" y="9"/>
                    </a:lnTo>
                    <a:lnTo>
                      <a:pt x="50" y="186"/>
                    </a:lnTo>
                  </a:path>
                </a:pathLst>
              </a:custGeom>
              <a:solidFill>
                <a:srgbClr val="9F9F9F"/>
              </a:solidFill>
              <a:ln w="9525" cap="rnd">
                <a:noFill/>
                <a:round/>
                <a:headEnd/>
                <a:tailEnd/>
              </a:ln>
              <a:effectLst/>
            </p:spPr>
            <p:txBody>
              <a:bodyP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grpSp>
        <p:grpSp>
          <p:nvGrpSpPr>
            <p:cNvPr id="1041" name="Group 37"/>
            <p:cNvGrpSpPr>
              <a:grpSpLocks/>
            </p:cNvGrpSpPr>
            <p:nvPr/>
          </p:nvGrpSpPr>
          <p:grpSpPr bwMode="auto">
            <a:xfrm>
              <a:off x="112" y="4295"/>
              <a:ext cx="439" cy="321"/>
              <a:chOff x="112" y="4295"/>
              <a:chExt cx="439" cy="321"/>
            </a:xfrm>
          </p:grpSpPr>
          <p:sp>
            <p:nvSpPr>
              <p:cNvPr id="96294" name="Freeform 38"/>
              <p:cNvSpPr>
                <a:spLocks/>
              </p:cNvSpPr>
              <p:nvPr/>
            </p:nvSpPr>
            <p:spPr bwMode="auto">
              <a:xfrm>
                <a:off x="192" y="4304"/>
                <a:ext cx="272" cy="276"/>
              </a:xfrm>
              <a:custGeom>
                <a:avLst/>
                <a:gdLst/>
                <a:ahLst/>
                <a:cxnLst>
                  <a:cxn ang="0">
                    <a:pos x="43" y="32"/>
                  </a:cxn>
                  <a:cxn ang="0">
                    <a:pos x="69" y="13"/>
                  </a:cxn>
                  <a:cxn ang="0">
                    <a:pos x="92" y="4"/>
                  </a:cxn>
                  <a:cxn ang="0">
                    <a:pos x="123" y="0"/>
                  </a:cxn>
                  <a:cxn ang="0">
                    <a:pos x="154" y="9"/>
                  </a:cxn>
                  <a:cxn ang="0">
                    <a:pos x="194" y="36"/>
                  </a:cxn>
                  <a:cxn ang="0">
                    <a:pos x="232" y="75"/>
                  </a:cxn>
                  <a:cxn ang="0">
                    <a:pos x="265" y="128"/>
                  </a:cxn>
                  <a:cxn ang="0">
                    <a:pos x="268" y="156"/>
                  </a:cxn>
                  <a:cxn ang="0">
                    <a:pos x="261" y="146"/>
                  </a:cxn>
                  <a:cxn ang="0">
                    <a:pos x="253" y="138"/>
                  </a:cxn>
                  <a:cxn ang="0">
                    <a:pos x="242" y="133"/>
                  </a:cxn>
                  <a:cxn ang="0">
                    <a:pos x="232" y="132"/>
                  </a:cxn>
                  <a:cxn ang="0">
                    <a:pos x="220" y="133"/>
                  </a:cxn>
                  <a:cxn ang="0">
                    <a:pos x="209" y="137"/>
                  </a:cxn>
                  <a:cxn ang="0">
                    <a:pos x="201" y="144"/>
                  </a:cxn>
                  <a:cxn ang="0">
                    <a:pos x="193" y="155"/>
                  </a:cxn>
                  <a:cxn ang="0">
                    <a:pos x="187" y="167"/>
                  </a:cxn>
                  <a:cxn ang="0">
                    <a:pos x="184" y="181"/>
                  </a:cxn>
                  <a:cxn ang="0">
                    <a:pos x="186" y="196"/>
                  </a:cxn>
                  <a:cxn ang="0">
                    <a:pos x="166" y="150"/>
                  </a:cxn>
                  <a:cxn ang="0">
                    <a:pos x="99" y="225"/>
                  </a:cxn>
                  <a:cxn ang="0">
                    <a:pos x="99" y="231"/>
                  </a:cxn>
                  <a:cxn ang="0">
                    <a:pos x="92" y="221"/>
                  </a:cxn>
                  <a:cxn ang="0">
                    <a:pos x="83" y="212"/>
                  </a:cxn>
                  <a:cxn ang="0">
                    <a:pos x="73" y="207"/>
                  </a:cxn>
                  <a:cxn ang="0">
                    <a:pos x="63" y="204"/>
                  </a:cxn>
                  <a:cxn ang="0">
                    <a:pos x="53" y="206"/>
                  </a:cxn>
                  <a:cxn ang="0">
                    <a:pos x="43" y="208"/>
                  </a:cxn>
                  <a:cxn ang="0">
                    <a:pos x="33" y="214"/>
                  </a:cxn>
                  <a:cxn ang="0">
                    <a:pos x="25" y="222"/>
                  </a:cxn>
                  <a:cxn ang="0">
                    <a:pos x="19" y="231"/>
                  </a:cxn>
                  <a:cxn ang="0">
                    <a:pos x="15" y="243"/>
                  </a:cxn>
                  <a:cxn ang="0">
                    <a:pos x="14" y="258"/>
                  </a:cxn>
                  <a:cxn ang="0">
                    <a:pos x="17" y="275"/>
                  </a:cxn>
                  <a:cxn ang="0">
                    <a:pos x="3" y="229"/>
                  </a:cxn>
                  <a:cxn ang="0">
                    <a:pos x="0" y="173"/>
                  </a:cxn>
                  <a:cxn ang="0">
                    <a:pos x="4" y="119"/>
                  </a:cxn>
                  <a:cxn ang="0">
                    <a:pos x="30" y="48"/>
                  </a:cxn>
                </a:cxnLst>
                <a:rect l="0" t="0" r="r" b="b"/>
                <a:pathLst>
                  <a:path w="273" h="276">
                    <a:moveTo>
                      <a:pt x="30" y="48"/>
                    </a:moveTo>
                    <a:lnTo>
                      <a:pt x="43" y="32"/>
                    </a:lnTo>
                    <a:lnTo>
                      <a:pt x="55" y="21"/>
                    </a:lnTo>
                    <a:lnTo>
                      <a:pt x="69" y="13"/>
                    </a:lnTo>
                    <a:lnTo>
                      <a:pt x="78" y="8"/>
                    </a:lnTo>
                    <a:lnTo>
                      <a:pt x="92" y="4"/>
                    </a:lnTo>
                    <a:lnTo>
                      <a:pt x="108" y="0"/>
                    </a:lnTo>
                    <a:lnTo>
                      <a:pt x="123" y="0"/>
                    </a:lnTo>
                    <a:lnTo>
                      <a:pt x="144" y="4"/>
                    </a:lnTo>
                    <a:lnTo>
                      <a:pt x="154" y="9"/>
                    </a:lnTo>
                    <a:lnTo>
                      <a:pt x="173" y="20"/>
                    </a:lnTo>
                    <a:lnTo>
                      <a:pt x="194" y="36"/>
                    </a:lnTo>
                    <a:lnTo>
                      <a:pt x="213" y="55"/>
                    </a:lnTo>
                    <a:lnTo>
                      <a:pt x="232" y="75"/>
                    </a:lnTo>
                    <a:lnTo>
                      <a:pt x="247" y="105"/>
                    </a:lnTo>
                    <a:lnTo>
                      <a:pt x="265" y="128"/>
                    </a:lnTo>
                    <a:lnTo>
                      <a:pt x="272" y="165"/>
                    </a:lnTo>
                    <a:lnTo>
                      <a:pt x="268" y="156"/>
                    </a:lnTo>
                    <a:lnTo>
                      <a:pt x="265" y="150"/>
                    </a:lnTo>
                    <a:lnTo>
                      <a:pt x="261" y="146"/>
                    </a:lnTo>
                    <a:lnTo>
                      <a:pt x="256" y="142"/>
                    </a:lnTo>
                    <a:lnTo>
                      <a:pt x="253" y="138"/>
                    </a:lnTo>
                    <a:lnTo>
                      <a:pt x="247" y="136"/>
                    </a:lnTo>
                    <a:lnTo>
                      <a:pt x="242" y="133"/>
                    </a:lnTo>
                    <a:lnTo>
                      <a:pt x="237" y="132"/>
                    </a:lnTo>
                    <a:lnTo>
                      <a:pt x="232" y="132"/>
                    </a:lnTo>
                    <a:lnTo>
                      <a:pt x="226" y="132"/>
                    </a:lnTo>
                    <a:lnTo>
                      <a:pt x="220" y="133"/>
                    </a:lnTo>
                    <a:lnTo>
                      <a:pt x="215" y="134"/>
                    </a:lnTo>
                    <a:lnTo>
                      <a:pt x="209" y="137"/>
                    </a:lnTo>
                    <a:lnTo>
                      <a:pt x="205" y="141"/>
                    </a:lnTo>
                    <a:lnTo>
                      <a:pt x="201" y="144"/>
                    </a:lnTo>
                    <a:lnTo>
                      <a:pt x="196" y="149"/>
                    </a:lnTo>
                    <a:lnTo>
                      <a:pt x="193" y="155"/>
                    </a:lnTo>
                    <a:lnTo>
                      <a:pt x="190" y="161"/>
                    </a:lnTo>
                    <a:lnTo>
                      <a:pt x="187" y="167"/>
                    </a:lnTo>
                    <a:lnTo>
                      <a:pt x="186" y="175"/>
                    </a:lnTo>
                    <a:lnTo>
                      <a:pt x="184" y="181"/>
                    </a:lnTo>
                    <a:lnTo>
                      <a:pt x="185" y="190"/>
                    </a:lnTo>
                    <a:lnTo>
                      <a:pt x="186" y="196"/>
                    </a:lnTo>
                    <a:lnTo>
                      <a:pt x="187" y="203"/>
                    </a:lnTo>
                    <a:lnTo>
                      <a:pt x="166" y="150"/>
                    </a:lnTo>
                    <a:lnTo>
                      <a:pt x="98" y="175"/>
                    </a:lnTo>
                    <a:lnTo>
                      <a:pt x="99" y="225"/>
                    </a:lnTo>
                    <a:lnTo>
                      <a:pt x="102" y="239"/>
                    </a:lnTo>
                    <a:lnTo>
                      <a:pt x="99" y="231"/>
                    </a:lnTo>
                    <a:lnTo>
                      <a:pt x="96" y="226"/>
                    </a:lnTo>
                    <a:lnTo>
                      <a:pt x="92" y="221"/>
                    </a:lnTo>
                    <a:lnTo>
                      <a:pt x="87" y="217"/>
                    </a:lnTo>
                    <a:lnTo>
                      <a:pt x="83" y="212"/>
                    </a:lnTo>
                    <a:lnTo>
                      <a:pt x="78" y="210"/>
                    </a:lnTo>
                    <a:lnTo>
                      <a:pt x="73" y="207"/>
                    </a:lnTo>
                    <a:lnTo>
                      <a:pt x="68" y="206"/>
                    </a:lnTo>
                    <a:lnTo>
                      <a:pt x="63" y="204"/>
                    </a:lnTo>
                    <a:lnTo>
                      <a:pt x="58" y="204"/>
                    </a:lnTo>
                    <a:lnTo>
                      <a:pt x="53" y="206"/>
                    </a:lnTo>
                    <a:lnTo>
                      <a:pt x="48" y="206"/>
                    </a:lnTo>
                    <a:lnTo>
                      <a:pt x="43" y="208"/>
                    </a:lnTo>
                    <a:lnTo>
                      <a:pt x="38" y="211"/>
                    </a:lnTo>
                    <a:lnTo>
                      <a:pt x="33" y="214"/>
                    </a:lnTo>
                    <a:lnTo>
                      <a:pt x="28" y="218"/>
                    </a:lnTo>
                    <a:lnTo>
                      <a:pt x="25" y="222"/>
                    </a:lnTo>
                    <a:lnTo>
                      <a:pt x="22" y="226"/>
                    </a:lnTo>
                    <a:lnTo>
                      <a:pt x="19" y="231"/>
                    </a:lnTo>
                    <a:lnTo>
                      <a:pt x="17" y="238"/>
                    </a:lnTo>
                    <a:lnTo>
                      <a:pt x="15" y="243"/>
                    </a:lnTo>
                    <a:lnTo>
                      <a:pt x="14" y="252"/>
                    </a:lnTo>
                    <a:lnTo>
                      <a:pt x="14" y="258"/>
                    </a:lnTo>
                    <a:lnTo>
                      <a:pt x="15" y="264"/>
                    </a:lnTo>
                    <a:lnTo>
                      <a:pt x="17" y="275"/>
                    </a:lnTo>
                    <a:lnTo>
                      <a:pt x="12" y="262"/>
                    </a:lnTo>
                    <a:lnTo>
                      <a:pt x="3" y="229"/>
                    </a:lnTo>
                    <a:lnTo>
                      <a:pt x="2" y="207"/>
                    </a:lnTo>
                    <a:lnTo>
                      <a:pt x="0" y="173"/>
                    </a:lnTo>
                    <a:lnTo>
                      <a:pt x="0" y="144"/>
                    </a:lnTo>
                    <a:lnTo>
                      <a:pt x="4" y="119"/>
                    </a:lnTo>
                    <a:lnTo>
                      <a:pt x="11" y="84"/>
                    </a:lnTo>
                    <a:lnTo>
                      <a:pt x="30" y="48"/>
                    </a:lnTo>
                  </a:path>
                </a:pathLst>
              </a:custGeom>
              <a:solidFill>
                <a:srgbClr val="FFFFFF"/>
              </a:solidFill>
              <a:ln w="9525" cap="rnd">
                <a:noFill/>
                <a:round/>
                <a:headEnd/>
                <a:tailEnd/>
              </a:ln>
              <a:effectLst/>
            </p:spPr>
            <p:txBody>
              <a:bodyP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sp>
            <p:nvSpPr>
              <p:cNvPr id="96295" name="Freeform 39"/>
              <p:cNvSpPr>
                <a:spLocks/>
              </p:cNvSpPr>
              <p:nvPr/>
            </p:nvSpPr>
            <p:spPr bwMode="auto">
              <a:xfrm>
                <a:off x="112" y="4295"/>
                <a:ext cx="439" cy="321"/>
              </a:xfrm>
              <a:custGeom>
                <a:avLst/>
                <a:gdLst/>
                <a:ahLst/>
                <a:cxnLst>
                  <a:cxn ang="0">
                    <a:pos x="146" y="22"/>
                  </a:cxn>
                  <a:cxn ang="0">
                    <a:pos x="113" y="43"/>
                  </a:cxn>
                  <a:cxn ang="0">
                    <a:pos x="83" y="67"/>
                  </a:cxn>
                  <a:cxn ang="0">
                    <a:pos x="57" y="96"/>
                  </a:cxn>
                  <a:cxn ang="0">
                    <a:pos x="31" y="134"/>
                  </a:cxn>
                  <a:cxn ang="0">
                    <a:pos x="12" y="177"/>
                  </a:cxn>
                  <a:cxn ang="0">
                    <a:pos x="1" y="227"/>
                  </a:cxn>
                  <a:cxn ang="0">
                    <a:pos x="0" y="278"/>
                  </a:cxn>
                  <a:cxn ang="0">
                    <a:pos x="9" y="320"/>
                  </a:cxn>
                  <a:cxn ang="0">
                    <a:pos x="10" y="282"/>
                  </a:cxn>
                  <a:cxn ang="0">
                    <a:pos x="29" y="258"/>
                  </a:cxn>
                  <a:cxn ang="0">
                    <a:pos x="55" y="250"/>
                  </a:cxn>
                  <a:cxn ang="0">
                    <a:pos x="81" y="260"/>
                  </a:cxn>
                  <a:cxn ang="0">
                    <a:pos x="94" y="276"/>
                  </a:cxn>
                  <a:cxn ang="0">
                    <a:pos x="84" y="229"/>
                  </a:cxn>
                  <a:cxn ang="0">
                    <a:pos x="81" y="178"/>
                  </a:cxn>
                  <a:cxn ang="0">
                    <a:pos x="85" y="129"/>
                  </a:cxn>
                  <a:cxn ang="0">
                    <a:pos x="96" y="91"/>
                  </a:cxn>
                  <a:cxn ang="0">
                    <a:pos x="113" y="57"/>
                  </a:cxn>
                  <a:cxn ang="0">
                    <a:pos x="138" y="30"/>
                  </a:cxn>
                  <a:cxn ang="0">
                    <a:pos x="149" y="30"/>
                  </a:cxn>
                  <a:cxn ang="0">
                    <a:pos x="146" y="71"/>
                  </a:cxn>
                  <a:cxn ang="0">
                    <a:pos x="150" y="116"/>
                  </a:cxn>
                  <a:cxn ang="0">
                    <a:pos x="161" y="172"/>
                  </a:cxn>
                  <a:cxn ang="0">
                    <a:pos x="174" y="220"/>
                  </a:cxn>
                  <a:cxn ang="0">
                    <a:pos x="179" y="231"/>
                  </a:cxn>
                  <a:cxn ang="0">
                    <a:pos x="189" y="196"/>
                  </a:cxn>
                  <a:cxn ang="0">
                    <a:pos x="217" y="178"/>
                  </a:cxn>
                  <a:cxn ang="0">
                    <a:pos x="247" y="184"/>
                  </a:cxn>
                  <a:cxn ang="0">
                    <a:pos x="262" y="198"/>
                  </a:cxn>
                  <a:cxn ang="0">
                    <a:pos x="248" y="158"/>
                  </a:cxn>
                  <a:cxn ang="0">
                    <a:pos x="231" y="115"/>
                  </a:cxn>
                  <a:cxn ang="0">
                    <a:pos x="211" y="75"/>
                  </a:cxn>
                  <a:cxn ang="0">
                    <a:pos x="192" y="44"/>
                  </a:cxn>
                  <a:cxn ang="0">
                    <a:pos x="170" y="20"/>
                  </a:cxn>
                  <a:cxn ang="0">
                    <a:pos x="183" y="12"/>
                  </a:cxn>
                  <a:cxn ang="0">
                    <a:pos x="217" y="14"/>
                  </a:cxn>
                  <a:cxn ang="0">
                    <a:pos x="251" y="30"/>
                  </a:cxn>
                  <a:cxn ang="0">
                    <a:pos x="278" y="52"/>
                  </a:cxn>
                  <a:cxn ang="0">
                    <a:pos x="303" y="80"/>
                  </a:cxn>
                  <a:cxn ang="0">
                    <a:pos x="324" y="112"/>
                  </a:cxn>
                  <a:cxn ang="0">
                    <a:pos x="341" y="149"/>
                  </a:cxn>
                  <a:cxn ang="0">
                    <a:pos x="350" y="157"/>
                  </a:cxn>
                  <a:cxn ang="0">
                    <a:pos x="360" y="125"/>
                  </a:cxn>
                  <a:cxn ang="0">
                    <a:pos x="383" y="106"/>
                  </a:cxn>
                  <a:cxn ang="0">
                    <a:pos x="407" y="106"/>
                  </a:cxn>
                  <a:cxn ang="0">
                    <a:pos x="430" y="125"/>
                  </a:cxn>
                  <a:cxn ang="0">
                    <a:pos x="430" y="116"/>
                  </a:cxn>
                  <a:cxn ang="0">
                    <a:pos x="411" y="83"/>
                  </a:cxn>
                  <a:cxn ang="0">
                    <a:pos x="387" y="53"/>
                  </a:cxn>
                  <a:cxn ang="0">
                    <a:pos x="356" y="29"/>
                  </a:cxn>
                  <a:cxn ang="0">
                    <a:pos x="324" y="13"/>
                  </a:cxn>
                  <a:cxn ang="0">
                    <a:pos x="291" y="4"/>
                  </a:cxn>
                  <a:cxn ang="0">
                    <a:pos x="256" y="0"/>
                  </a:cxn>
                  <a:cxn ang="0">
                    <a:pos x="217" y="1"/>
                  </a:cxn>
                  <a:cxn ang="0">
                    <a:pos x="180" y="9"/>
                  </a:cxn>
                </a:cxnLst>
                <a:rect l="0" t="0" r="r" b="b"/>
                <a:pathLst>
                  <a:path w="439" h="321">
                    <a:moveTo>
                      <a:pt x="172" y="12"/>
                    </a:moveTo>
                    <a:lnTo>
                      <a:pt x="162" y="16"/>
                    </a:lnTo>
                    <a:lnTo>
                      <a:pt x="157" y="17"/>
                    </a:lnTo>
                    <a:lnTo>
                      <a:pt x="152" y="20"/>
                    </a:lnTo>
                    <a:lnTo>
                      <a:pt x="146" y="22"/>
                    </a:lnTo>
                    <a:lnTo>
                      <a:pt x="138" y="26"/>
                    </a:lnTo>
                    <a:lnTo>
                      <a:pt x="132" y="30"/>
                    </a:lnTo>
                    <a:lnTo>
                      <a:pt x="126" y="33"/>
                    </a:lnTo>
                    <a:lnTo>
                      <a:pt x="119" y="38"/>
                    </a:lnTo>
                    <a:lnTo>
                      <a:pt x="113" y="43"/>
                    </a:lnTo>
                    <a:lnTo>
                      <a:pt x="107" y="47"/>
                    </a:lnTo>
                    <a:lnTo>
                      <a:pt x="101" y="52"/>
                    </a:lnTo>
                    <a:lnTo>
                      <a:pt x="94" y="57"/>
                    </a:lnTo>
                    <a:lnTo>
                      <a:pt x="88" y="61"/>
                    </a:lnTo>
                    <a:lnTo>
                      <a:pt x="83" y="67"/>
                    </a:lnTo>
                    <a:lnTo>
                      <a:pt x="77" y="72"/>
                    </a:lnTo>
                    <a:lnTo>
                      <a:pt x="72" y="79"/>
                    </a:lnTo>
                    <a:lnTo>
                      <a:pt x="66" y="84"/>
                    </a:lnTo>
                    <a:lnTo>
                      <a:pt x="61" y="90"/>
                    </a:lnTo>
                    <a:lnTo>
                      <a:pt x="57" y="96"/>
                    </a:lnTo>
                    <a:lnTo>
                      <a:pt x="51" y="103"/>
                    </a:lnTo>
                    <a:lnTo>
                      <a:pt x="46" y="110"/>
                    </a:lnTo>
                    <a:lnTo>
                      <a:pt x="41" y="118"/>
                    </a:lnTo>
                    <a:lnTo>
                      <a:pt x="36" y="126"/>
                    </a:lnTo>
                    <a:lnTo>
                      <a:pt x="31" y="134"/>
                    </a:lnTo>
                    <a:lnTo>
                      <a:pt x="27" y="141"/>
                    </a:lnTo>
                    <a:lnTo>
                      <a:pt x="23" y="150"/>
                    </a:lnTo>
                    <a:lnTo>
                      <a:pt x="18" y="160"/>
                    </a:lnTo>
                    <a:lnTo>
                      <a:pt x="15" y="169"/>
                    </a:lnTo>
                    <a:lnTo>
                      <a:pt x="12" y="177"/>
                    </a:lnTo>
                    <a:lnTo>
                      <a:pt x="9" y="186"/>
                    </a:lnTo>
                    <a:lnTo>
                      <a:pt x="6" y="196"/>
                    </a:lnTo>
                    <a:lnTo>
                      <a:pt x="4" y="207"/>
                    </a:lnTo>
                    <a:lnTo>
                      <a:pt x="3" y="216"/>
                    </a:lnTo>
                    <a:lnTo>
                      <a:pt x="1" y="227"/>
                    </a:lnTo>
                    <a:lnTo>
                      <a:pt x="0" y="239"/>
                    </a:lnTo>
                    <a:lnTo>
                      <a:pt x="0" y="250"/>
                    </a:lnTo>
                    <a:lnTo>
                      <a:pt x="0" y="260"/>
                    </a:lnTo>
                    <a:lnTo>
                      <a:pt x="0" y="270"/>
                    </a:lnTo>
                    <a:lnTo>
                      <a:pt x="0" y="278"/>
                    </a:lnTo>
                    <a:lnTo>
                      <a:pt x="1" y="286"/>
                    </a:lnTo>
                    <a:lnTo>
                      <a:pt x="3" y="294"/>
                    </a:lnTo>
                    <a:lnTo>
                      <a:pt x="4" y="302"/>
                    </a:lnTo>
                    <a:lnTo>
                      <a:pt x="6" y="310"/>
                    </a:lnTo>
                    <a:lnTo>
                      <a:pt x="9" y="320"/>
                    </a:lnTo>
                    <a:lnTo>
                      <a:pt x="7" y="310"/>
                    </a:lnTo>
                    <a:lnTo>
                      <a:pt x="7" y="302"/>
                    </a:lnTo>
                    <a:lnTo>
                      <a:pt x="7" y="295"/>
                    </a:lnTo>
                    <a:lnTo>
                      <a:pt x="9" y="289"/>
                    </a:lnTo>
                    <a:lnTo>
                      <a:pt x="10" y="282"/>
                    </a:lnTo>
                    <a:lnTo>
                      <a:pt x="13" y="276"/>
                    </a:lnTo>
                    <a:lnTo>
                      <a:pt x="16" y="271"/>
                    </a:lnTo>
                    <a:lnTo>
                      <a:pt x="21" y="264"/>
                    </a:lnTo>
                    <a:lnTo>
                      <a:pt x="25" y="260"/>
                    </a:lnTo>
                    <a:lnTo>
                      <a:pt x="29" y="258"/>
                    </a:lnTo>
                    <a:lnTo>
                      <a:pt x="33" y="255"/>
                    </a:lnTo>
                    <a:lnTo>
                      <a:pt x="39" y="252"/>
                    </a:lnTo>
                    <a:lnTo>
                      <a:pt x="45" y="251"/>
                    </a:lnTo>
                    <a:lnTo>
                      <a:pt x="50" y="250"/>
                    </a:lnTo>
                    <a:lnTo>
                      <a:pt x="55" y="250"/>
                    </a:lnTo>
                    <a:lnTo>
                      <a:pt x="60" y="251"/>
                    </a:lnTo>
                    <a:lnTo>
                      <a:pt x="66" y="252"/>
                    </a:lnTo>
                    <a:lnTo>
                      <a:pt x="72" y="255"/>
                    </a:lnTo>
                    <a:lnTo>
                      <a:pt x="75" y="258"/>
                    </a:lnTo>
                    <a:lnTo>
                      <a:pt x="81" y="260"/>
                    </a:lnTo>
                    <a:lnTo>
                      <a:pt x="85" y="266"/>
                    </a:lnTo>
                    <a:lnTo>
                      <a:pt x="89" y="271"/>
                    </a:lnTo>
                    <a:lnTo>
                      <a:pt x="93" y="278"/>
                    </a:lnTo>
                    <a:lnTo>
                      <a:pt x="96" y="285"/>
                    </a:lnTo>
                    <a:lnTo>
                      <a:pt x="94" y="276"/>
                    </a:lnTo>
                    <a:lnTo>
                      <a:pt x="92" y="268"/>
                    </a:lnTo>
                    <a:lnTo>
                      <a:pt x="89" y="259"/>
                    </a:lnTo>
                    <a:lnTo>
                      <a:pt x="87" y="248"/>
                    </a:lnTo>
                    <a:lnTo>
                      <a:pt x="86" y="239"/>
                    </a:lnTo>
                    <a:lnTo>
                      <a:pt x="84" y="229"/>
                    </a:lnTo>
                    <a:lnTo>
                      <a:pt x="83" y="220"/>
                    </a:lnTo>
                    <a:lnTo>
                      <a:pt x="82" y="211"/>
                    </a:lnTo>
                    <a:lnTo>
                      <a:pt x="81" y="200"/>
                    </a:lnTo>
                    <a:lnTo>
                      <a:pt x="81" y="189"/>
                    </a:lnTo>
                    <a:lnTo>
                      <a:pt x="81" y="178"/>
                    </a:lnTo>
                    <a:lnTo>
                      <a:pt x="81" y="166"/>
                    </a:lnTo>
                    <a:lnTo>
                      <a:pt x="82" y="155"/>
                    </a:lnTo>
                    <a:lnTo>
                      <a:pt x="83" y="147"/>
                    </a:lnTo>
                    <a:lnTo>
                      <a:pt x="84" y="138"/>
                    </a:lnTo>
                    <a:lnTo>
                      <a:pt x="85" y="129"/>
                    </a:lnTo>
                    <a:lnTo>
                      <a:pt x="87" y="119"/>
                    </a:lnTo>
                    <a:lnTo>
                      <a:pt x="90" y="111"/>
                    </a:lnTo>
                    <a:lnTo>
                      <a:pt x="92" y="103"/>
                    </a:lnTo>
                    <a:lnTo>
                      <a:pt x="93" y="96"/>
                    </a:lnTo>
                    <a:lnTo>
                      <a:pt x="96" y="91"/>
                    </a:lnTo>
                    <a:lnTo>
                      <a:pt x="99" y="86"/>
                    </a:lnTo>
                    <a:lnTo>
                      <a:pt x="102" y="77"/>
                    </a:lnTo>
                    <a:lnTo>
                      <a:pt x="105" y="69"/>
                    </a:lnTo>
                    <a:lnTo>
                      <a:pt x="109" y="63"/>
                    </a:lnTo>
                    <a:lnTo>
                      <a:pt x="113" y="57"/>
                    </a:lnTo>
                    <a:lnTo>
                      <a:pt x="117" y="52"/>
                    </a:lnTo>
                    <a:lnTo>
                      <a:pt x="123" y="45"/>
                    </a:lnTo>
                    <a:lnTo>
                      <a:pt x="127" y="40"/>
                    </a:lnTo>
                    <a:lnTo>
                      <a:pt x="132" y="34"/>
                    </a:lnTo>
                    <a:lnTo>
                      <a:pt x="138" y="30"/>
                    </a:lnTo>
                    <a:lnTo>
                      <a:pt x="144" y="26"/>
                    </a:lnTo>
                    <a:lnTo>
                      <a:pt x="150" y="22"/>
                    </a:lnTo>
                    <a:lnTo>
                      <a:pt x="154" y="21"/>
                    </a:lnTo>
                    <a:lnTo>
                      <a:pt x="151" y="25"/>
                    </a:lnTo>
                    <a:lnTo>
                      <a:pt x="149" y="30"/>
                    </a:lnTo>
                    <a:lnTo>
                      <a:pt x="147" y="38"/>
                    </a:lnTo>
                    <a:lnTo>
                      <a:pt x="147" y="47"/>
                    </a:lnTo>
                    <a:lnTo>
                      <a:pt x="146" y="53"/>
                    </a:lnTo>
                    <a:lnTo>
                      <a:pt x="146" y="63"/>
                    </a:lnTo>
                    <a:lnTo>
                      <a:pt x="146" y="71"/>
                    </a:lnTo>
                    <a:lnTo>
                      <a:pt x="146" y="77"/>
                    </a:lnTo>
                    <a:lnTo>
                      <a:pt x="147" y="87"/>
                    </a:lnTo>
                    <a:lnTo>
                      <a:pt x="147" y="98"/>
                    </a:lnTo>
                    <a:lnTo>
                      <a:pt x="149" y="107"/>
                    </a:lnTo>
                    <a:lnTo>
                      <a:pt x="150" y="116"/>
                    </a:lnTo>
                    <a:lnTo>
                      <a:pt x="152" y="129"/>
                    </a:lnTo>
                    <a:lnTo>
                      <a:pt x="154" y="139"/>
                    </a:lnTo>
                    <a:lnTo>
                      <a:pt x="156" y="151"/>
                    </a:lnTo>
                    <a:lnTo>
                      <a:pt x="159" y="162"/>
                    </a:lnTo>
                    <a:lnTo>
                      <a:pt x="161" y="172"/>
                    </a:lnTo>
                    <a:lnTo>
                      <a:pt x="163" y="181"/>
                    </a:lnTo>
                    <a:lnTo>
                      <a:pt x="165" y="190"/>
                    </a:lnTo>
                    <a:lnTo>
                      <a:pt x="168" y="200"/>
                    </a:lnTo>
                    <a:lnTo>
                      <a:pt x="171" y="209"/>
                    </a:lnTo>
                    <a:lnTo>
                      <a:pt x="174" y="220"/>
                    </a:lnTo>
                    <a:lnTo>
                      <a:pt x="176" y="229"/>
                    </a:lnTo>
                    <a:lnTo>
                      <a:pt x="178" y="237"/>
                    </a:lnTo>
                    <a:lnTo>
                      <a:pt x="181" y="248"/>
                    </a:lnTo>
                    <a:lnTo>
                      <a:pt x="180" y="240"/>
                    </a:lnTo>
                    <a:lnTo>
                      <a:pt x="179" y="231"/>
                    </a:lnTo>
                    <a:lnTo>
                      <a:pt x="180" y="223"/>
                    </a:lnTo>
                    <a:lnTo>
                      <a:pt x="180" y="216"/>
                    </a:lnTo>
                    <a:lnTo>
                      <a:pt x="183" y="209"/>
                    </a:lnTo>
                    <a:lnTo>
                      <a:pt x="186" y="203"/>
                    </a:lnTo>
                    <a:lnTo>
                      <a:pt x="189" y="196"/>
                    </a:lnTo>
                    <a:lnTo>
                      <a:pt x="193" y="190"/>
                    </a:lnTo>
                    <a:lnTo>
                      <a:pt x="198" y="186"/>
                    </a:lnTo>
                    <a:lnTo>
                      <a:pt x="204" y="182"/>
                    </a:lnTo>
                    <a:lnTo>
                      <a:pt x="210" y="178"/>
                    </a:lnTo>
                    <a:lnTo>
                      <a:pt x="217" y="178"/>
                    </a:lnTo>
                    <a:lnTo>
                      <a:pt x="223" y="177"/>
                    </a:lnTo>
                    <a:lnTo>
                      <a:pt x="230" y="177"/>
                    </a:lnTo>
                    <a:lnTo>
                      <a:pt x="236" y="178"/>
                    </a:lnTo>
                    <a:lnTo>
                      <a:pt x="243" y="181"/>
                    </a:lnTo>
                    <a:lnTo>
                      <a:pt x="247" y="184"/>
                    </a:lnTo>
                    <a:lnTo>
                      <a:pt x="252" y="188"/>
                    </a:lnTo>
                    <a:lnTo>
                      <a:pt x="256" y="193"/>
                    </a:lnTo>
                    <a:lnTo>
                      <a:pt x="261" y="198"/>
                    </a:lnTo>
                    <a:lnTo>
                      <a:pt x="267" y="212"/>
                    </a:lnTo>
                    <a:lnTo>
                      <a:pt x="262" y="198"/>
                    </a:lnTo>
                    <a:lnTo>
                      <a:pt x="259" y="190"/>
                    </a:lnTo>
                    <a:lnTo>
                      <a:pt x="257" y="184"/>
                    </a:lnTo>
                    <a:lnTo>
                      <a:pt x="255" y="176"/>
                    </a:lnTo>
                    <a:lnTo>
                      <a:pt x="252" y="168"/>
                    </a:lnTo>
                    <a:lnTo>
                      <a:pt x="248" y="158"/>
                    </a:lnTo>
                    <a:lnTo>
                      <a:pt x="244" y="149"/>
                    </a:lnTo>
                    <a:lnTo>
                      <a:pt x="241" y="139"/>
                    </a:lnTo>
                    <a:lnTo>
                      <a:pt x="238" y="131"/>
                    </a:lnTo>
                    <a:lnTo>
                      <a:pt x="234" y="123"/>
                    </a:lnTo>
                    <a:lnTo>
                      <a:pt x="231" y="115"/>
                    </a:lnTo>
                    <a:lnTo>
                      <a:pt x="227" y="106"/>
                    </a:lnTo>
                    <a:lnTo>
                      <a:pt x="222" y="98"/>
                    </a:lnTo>
                    <a:lnTo>
                      <a:pt x="219" y="90"/>
                    </a:lnTo>
                    <a:lnTo>
                      <a:pt x="215" y="83"/>
                    </a:lnTo>
                    <a:lnTo>
                      <a:pt x="211" y="75"/>
                    </a:lnTo>
                    <a:lnTo>
                      <a:pt x="207" y="68"/>
                    </a:lnTo>
                    <a:lnTo>
                      <a:pt x="204" y="61"/>
                    </a:lnTo>
                    <a:lnTo>
                      <a:pt x="201" y="55"/>
                    </a:lnTo>
                    <a:lnTo>
                      <a:pt x="196" y="49"/>
                    </a:lnTo>
                    <a:lnTo>
                      <a:pt x="192" y="44"/>
                    </a:lnTo>
                    <a:lnTo>
                      <a:pt x="188" y="37"/>
                    </a:lnTo>
                    <a:lnTo>
                      <a:pt x="184" y="32"/>
                    </a:lnTo>
                    <a:lnTo>
                      <a:pt x="180" y="28"/>
                    </a:lnTo>
                    <a:lnTo>
                      <a:pt x="175" y="24"/>
                    </a:lnTo>
                    <a:lnTo>
                      <a:pt x="170" y="20"/>
                    </a:lnTo>
                    <a:lnTo>
                      <a:pt x="165" y="18"/>
                    </a:lnTo>
                    <a:lnTo>
                      <a:pt x="161" y="17"/>
                    </a:lnTo>
                    <a:lnTo>
                      <a:pt x="169" y="14"/>
                    </a:lnTo>
                    <a:lnTo>
                      <a:pt x="176" y="13"/>
                    </a:lnTo>
                    <a:lnTo>
                      <a:pt x="183" y="12"/>
                    </a:lnTo>
                    <a:lnTo>
                      <a:pt x="190" y="12"/>
                    </a:lnTo>
                    <a:lnTo>
                      <a:pt x="198" y="12"/>
                    </a:lnTo>
                    <a:lnTo>
                      <a:pt x="205" y="12"/>
                    </a:lnTo>
                    <a:lnTo>
                      <a:pt x="211" y="13"/>
                    </a:lnTo>
                    <a:lnTo>
                      <a:pt x="217" y="14"/>
                    </a:lnTo>
                    <a:lnTo>
                      <a:pt x="224" y="17"/>
                    </a:lnTo>
                    <a:lnTo>
                      <a:pt x="231" y="20"/>
                    </a:lnTo>
                    <a:lnTo>
                      <a:pt x="238" y="24"/>
                    </a:lnTo>
                    <a:lnTo>
                      <a:pt x="245" y="26"/>
                    </a:lnTo>
                    <a:lnTo>
                      <a:pt x="251" y="30"/>
                    </a:lnTo>
                    <a:lnTo>
                      <a:pt x="256" y="33"/>
                    </a:lnTo>
                    <a:lnTo>
                      <a:pt x="261" y="37"/>
                    </a:lnTo>
                    <a:lnTo>
                      <a:pt x="267" y="43"/>
                    </a:lnTo>
                    <a:lnTo>
                      <a:pt x="273" y="47"/>
                    </a:lnTo>
                    <a:lnTo>
                      <a:pt x="278" y="52"/>
                    </a:lnTo>
                    <a:lnTo>
                      <a:pt x="284" y="57"/>
                    </a:lnTo>
                    <a:lnTo>
                      <a:pt x="289" y="63"/>
                    </a:lnTo>
                    <a:lnTo>
                      <a:pt x="294" y="68"/>
                    </a:lnTo>
                    <a:lnTo>
                      <a:pt x="298" y="73"/>
                    </a:lnTo>
                    <a:lnTo>
                      <a:pt x="303" y="80"/>
                    </a:lnTo>
                    <a:lnTo>
                      <a:pt x="308" y="87"/>
                    </a:lnTo>
                    <a:lnTo>
                      <a:pt x="312" y="92"/>
                    </a:lnTo>
                    <a:lnTo>
                      <a:pt x="315" y="99"/>
                    </a:lnTo>
                    <a:lnTo>
                      <a:pt x="320" y="106"/>
                    </a:lnTo>
                    <a:lnTo>
                      <a:pt x="324" y="112"/>
                    </a:lnTo>
                    <a:lnTo>
                      <a:pt x="327" y="119"/>
                    </a:lnTo>
                    <a:lnTo>
                      <a:pt x="331" y="126"/>
                    </a:lnTo>
                    <a:lnTo>
                      <a:pt x="335" y="134"/>
                    </a:lnTo>
                    <a:lnTo>
                      <a:pt x="338" y="141"/>
                    </a:lnTo>
                    <a:lnTo>
                      <a:pt x="341" y="149"/>
                    </a:lnTo>
                    <a:lnTo>
                      <a:pt x="345" y="157"/>
                    </a:lnTo>
                    <a:lnTo>
                      <a:pt x="348" y="165"/>
                    </a:lnTo>
                    <a:lnTo>
                      <a:pt x="351" y="176"/>
                    </a:lnTo>
                    <a:lnTo>
                      <a:pt x="350" y="164"/>
                    </a:lnTo>
                    <a:lnTo>
                      <a:pt x="350" y="157"/>
                    </a:lnTo>
                    <a:lnTo>
                      <a:pt x="350" y="149"/>
                    </a:lnTo>
                    <a:lnTo>
                      <a:pt x="351" y="142"/>
                    </a:lnTo>
                    <a:lnTo>
                      <a:pt x="354" y="135"/>
                    </a:lnTo>
                    <a:lnTo>
                      <a:pt x="356" y="130"/>
                    </a:lnTo>
                    <a:lnTo>
                      <a:pt x="360" y="125"/>
                    </a:lnTo>
                    <a:lnTo>
                      <a:pt x="364" y="119"/>
                    </a:lnTo>
                    <a:lnTo>
                      <a:pt x="369" y="114"/>
                    </a:lnTo>
                    <a:lnTo>
                      <a:pt x="374" y="111"/>
                    </a:lnTo>
                    <a:lnTo>
                      <a:pt x="378" y="108"/>
                    </a:lnTo>
                    <a:lnTo>
                      <a:pt x="383" y="106"/>
                    </a:lnTo>
                    <a:lnTo>
                      <a:pt x="388" y="104"/>
                    </a:lnTo>
                    <a:lnTo>
                      <a:pt x="393" y="103"/>
                    </a:lnTo>
                    <a:lnTo>
                      <a:pt x="398" y="103"/>
                    </a:lnTo>
                    <a:lnTo>
                      <a:pt x="402" y="104"/>
                    </a:lnTo>
                    <a:lnTo>
                      <a:pt x="407" y="106"/>
                    </a:lnTo>
                    <a:lnTo>
                      <a:pt x="412" y="108"/>
                    </a:lnTo>
                    <a:lnTo>
                      <a:pt x="417" y="111"/>
                    </a:lnTo>
                    <a:lnTo>
                      <a:pt x="422" y="114"/>
                    </a:lnTo>
                    <a:lnTo>
                      <a:pt x="426" y="119"/>
                    </a:lnTo>
                    <a:lnTo>
                      <a:pt x="430" y="125"/>
                    </a:lnTo>
                    <a:lnTo>
                      <a:pt x="434" y="130"/>
                    </a:lnTo>
                    <a:lnTo>
                      <a:pt x="438" y="137"/>
                    </a:lnTo>
                    <a:lnTo>
                      <a:pt x="435" y="129"/>
                    </a:lnTo>
                    <a:lnTo>
                      <a:pt x="432" y="123"/>
                    </a:lnTo>
                    <a:lnTo>
                      <a:pt x="430" y="116"/>
                    </a:lnTo>
                    <a:lnTo>
                      <a:pt x="427" y="110"/>
                    </a:lnTo>
                    <a:lnTo>
                      <a:pt x="423" y="103"/>
                    </a:lnTo>
                    <a:lnTo>
                      <a:pt x="420" y="95"/>
                    </a:lnTo>
                    <a:lnTo>
                      <a:pt x="415" y="88"/>
                    </a:lnTo>
                    <a:lnTo>
                      <a:pt x="411" y="83"/>
                    </a:lnTo>
                    <a:lnTo>
                      <a:pt x="407" y="76"/>
                    </a:lnTo>
                    <a:lnTo>
                      <a:pt x="402" y="69"/>
                    </a:lnTo>
                    <a:lnTo>
                      <a:pt x="396" y="64"/>
                    </a:lnTo>
                    <a:lnTo>
                      <a:pt x="392" y="59"/>
                    </a:lnTo>
                    <a:lnTo>
                      <a:pt x="387" y="53"/>
                    </a:lnTo>
                    <a:lnTo>
                      <a:pt x="381" y="48"/>
                    </a:lnTo>
                    <a:lnTo>
                      <a:pt x="375" y="43"/>
                    </a:lnTo>
                    <a:lnTo>
                      <a:pt x="369" y="38"/>
                    </a:lnTo>
                    <a:lnTo>
                      <a:pt x="362" y="33"/>
                    </a:lnTo>
                    <a:lnTo>
                      <a:pt x="356" y="29"/>
                    </a:lnTo>
                    <a:lnTo>
                      <a:pt x="350" y="26"/>
                    </a:lnTo>
                    <a:lnTo>
                      <a:pt x="343" y="22"/>
                    </a:lnTo>
                    <a:lnTo>
                      <a:pt x="337" y="20"/>
                    </a:lnTo>
                    <a:lnTo>
                      <a:pt x="330" y="16"/>
                    </a:lnTo>
                    <a:lnTo>
                      <a:pt x="324" y="13"/>
                    </a:lnTo>
                    <a:lnTo>
                      <a:pt x="317" y="10"/>
                    </a:lnTo>
                    <a:lnTo>
                      <a:pt x="310" y="9"/>
                    </a:lnTo>
                    <a:lnTo>
                      <a:pt x="304" y="6"/>
                    </a:lnTo>
                    <a:lnTo>
                      <a:pt x="297" y="5"/>
                    </a:lnTo>
                    <a:lnTo>
                      <a:pt x="291" y="4"/>
                    </a:lnTo>
                    <a:lnTo>
                      <a:pt x="285" y="2"/>
                    </a:lnTo>
                    <a:lnTo>
                      <a:pt x="279" y="1"/>
                    </a:lnTo>
                    <a:lnTo>
                      <a:pt x="270" y="0"/>
                    </a:lnTo>
                    <a:lnTo>
                      <a:pt x="263" y="0"/>
                    </a:lnTo>
                    <a:lnTo>
                      <a:pt x="256" y="0"/>
                    </a:lnTo>
                    <a:lnTo>
                      <a:pt x="249" y="0"/>
                    </a:lnTo>
                    <a:lnTo>
                      <a:pt x="240" y="0"/>
                    </a:lnTo>
                    <a:lnTo>
                      <a:pt x="232" y="0"/>
                    </a:lnTo>
                    <a:lnTo>
                      <a:pt x="225" y="0"/>
                    </a:lnTo>
                    <a:lnTo>
                      <a:pt x="217" y="1"/>
                    </a:lnTo>
                    <a:lnTo>
                      <a:pt x="209" y="2"/>
                    </a:lnTo>
                    <a:lnTo>
                      <a:pt x="203" y="4"/>
                    </a:lnTo>
                    <a:lnTo>
                      <a:pt x="196" y="5"/>
                    </a:lnTo>
                    <a:lnTo>
                      <a:pt x="189" y="8"/>
                    </a:lnTo>
                    <a:lnTo>
                      <a:pt x="180" y="9"/>
                    </a:lnTo>
                    <a:lnTo>
                      <a:pt x="172" y="12"/>
                    </a:lnTo>
                  </a:path>
                </a:pathLst>
              </a:custGeom>
              <a:solidFill>
                <a:srgbClr val="FF0000"/>
              </a:solidFill>
              <a:ln w="9525" cap="rnd">
                <a:noFill/>
                <a:round/>
                <a:headEnd/>
                <a:tailEnd/>
              </a:ln>
              <a:effectLst/>
            </p:spPr>
            <p:txBody>
              <a:bodyP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grpSp>
      </p:grpSp>
      <p:sp>
        <p:nvSpPr>
          <p:cNvPr id="1036" name="Text Box 40"/>
          <p:cNvSpPr txBox="1">
            <a:spLocks noChangeArrowheads="1"/>
          </p:cNvSpPr>
          <p:nvPr/>
        </p:nvSpPr>
        <p:spPr bwMode="auto">
          <a:xfrm>
            <a:off x="7329488" y="6613525"/>
            <a:ext cx="1230312" cy="244475"/>
          </a:xfrm>
          <a:prstGeom prst="rect">
            <a:avLst/>
          </a:prstGeom>
          <a:noFill/>
          <a:ln>
            <a:noFill/>
          </a:ln>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a:spcBef>
                <a:spcPct val="50000"/>
              </a:spcBef>
              <a:defRPr/>
            </a:pPr>
            <a:r>
              <a:rPr lang="en-US" altLang="de-DE" sz="1000" smtClean="0">
                <a:solidFill>
                  <a:schemeClr val="tx2"/>
                </a:solidFill>
                <a:latin typeface="Helvetica" pitchFamily="34" charset="0"/>
                <a:ea typeface="+mn-ea"/>
                <a:cs typeface="+mn-cs"/>
              </a:rPr>
              <a:t>Prof.Dr. O.P.Vyas</a:t>
            </a:r>
          </a:p>
        </p:txBody>
      </p:sp>
      <p:sp>
        <p:nvSpPr>
          <p:cNvPr id="1037" name="Text Box 41"/>
          <p:cNvSpPr txBox="1">
            <a:spLocks noChangeArrowheads="1"/>
          </p:cNvSpPr>
          <p:nvPr/>
        </p:nvSpPr>
        <p:spPr bwMode="auto">
          <a:xfrm>
            <a:off x="4481513" y="6613525"/>
            <a:ext cx="444500" cy="244475"/>
          </a:xfrm>
          <a:prstGeom prst="rect">
            <a:avLst/>
          </a:prstGeom>
          <a:noFill/>
          <a:ln>
            <a:noFill/>
          </a:ln>
          <a:extLst/>
        </p:spPr>
        <p:txBody>
          <a:bodyPr wrap="none">
            <a:spAutoFit/>
          </a:bodyPr>
          <a:lstStyle>
            <a:lvl1pPr>
              <a:defRPr b="1">
                <a:solidFill>
                  <a:schemeClr val="tx1"/>
                </a:solidFill>
                <a:latin typeface="Arial" charset="0"/>
                <a:ea typeface="ＭＳ Ｐゴシック" charset="0"/>
              </a:defRPr>
            </a:lvl1pPr>
            <a:lvl2pPr marL="742950" indent="-285750">
              <a:defRPr b="1">
                <a:solidFill>
                  <a:schemeClr val="tx1"/>
                </a:solidFill>
                <a:latin typeface="Arial" charset="0"/>
                <a:ea typeface="ＭＳ Ｐゴシック" charset="0"/>
              </a:defRPr>
            </a:lvl2pPr>
            <a:lvl3pPr marL="1143000" indent="-228600">
              <a:defRPr b="1">
                <a:solidFill>
                  <a:schemeClr val="tx1"/>
                </a:solidFill>
                <a:latin typeface="Arial" charset="0"/>
                <a:ea typeface="ＭＳ Ｐゴシック" charset="0"/>
              </a:defRPr>
            </a:lvl3pPr>
            <a:lvl4pPr marL="1600200" indent="-228600">
              <a:defRPr b="1">
                <a:solidFill>
                  <a:schemeClr val="tx1"/>
                </a:solidFill>
                <a:latin typeface="Arial" charset="0"/>
                <a:ea typeface="ＭＳ Ｐゴシック" charset="0"/>
              </a:defRPr>
            </a:lvl4pPr>
            <a:lvl5pPr marL="2057400" indent="-228600">
              <a:defRPr b="1">
                <a:solidFill>
                  <a:schemeClr val="tx1"/>
                </a:solidFill>
                <a:latin typeface="Arial" charset="0"/>
                <a:ea typeface="ＭＳ Ｐゴシック" charset="0"/>
              </a:defRPr>
            </a:lvl5pPr>
            <a:lvl6pPr marL="2514600" indent="-228600" algn="ctr" eaLnBrk="0" fontAlgn="base" hangingPunct="0">
              <a:spcBef>
                <a:spcPct val="0"/>
              </a:spcBef>
              <a:spcAft>
                <a:spcPct val="0"/>
              </a:spcAft>
              <a:defRPr b="1">
                <a:solidFill>
                  <a:schemeClr val="tx1"/>
                </a:solidFill>
                <a:latin typeface="Arial" charset="0"/>
                <a:ea typeface="ＭＳ Ｐゴシック" charset="0"/>
              </a:defRPr>
            </a:lvl6pPr>
            <a:lvl7pPr marL="2971800" indent="-228600" algn="ctr" eaLnBrk="0" fontAlgn="base" hangingPunct="0">
              <a:spcBef>
                <a:spcPct val="0"/>
              </a:spcBef>
              <a:spcAft>
                <a:spcPct val="0"/>
              </a:spcAft>
              <a:defRPr b="1">
                <a:solidFill>
                  <a:schemeClr val="tx1"/>
                </a:solidFill>
                <a:latin typeface="Arial" charset="0"/>
                <a:ea typeface="ＭＳ Ｐゴシック" charset="0"/>
              </a:defRPr>
            </a:lvl7pPr>
            <a:lvl8pPr marL="3429000" indent="-228600" algn="ctr" eaLnBrk="0" fontAlgn="base" hangingPunct="0">
              <a:spcBef>
                <a:spcPct val="0"/>
              </a:spcBef>
              <a:spcAft>
                <a:spcPct val="0"/>
              </a:spcAft>
              <a:defRPr b="1">
                <a:solidFill>
                  <a:schemeClr val="tx1"/>
                </a:solidFill>
                <a:latin typeface="Arial" charset="0"/>
                <a:ea typeface="ＭＳ Ｐゴシック" charset="0"/>
              </a:defRPr>
            </a:lvl8pPr>
            <a:lvl9pPr marL="3886200" indent="-228600" algn="ctr" eaLnBrk="0" fontAlgn="base" hangingPunct="0">
              <a:spcBef>
                <a:spcPct val="0"/>
              </a:spcBef>
              <a:spcAft>
                <a:spcPct val="0"/>
              </a:spcAft>
              <a:defRPr b="1">
                <a:solidFill>
                  <a:schemeClr val="tx1"/>
                </a:solidFill>
                <a:latin typeface="Arial" charset="0"/>
                <a:ea typeface="ＭＳ Ｐゴシック" charset="0"/>
              </a:defRPr>
            </a:lvl9pPr>
          </a:lstStyle>
          <a:p>
            <a:pPr>
              <a:spcBef>
                <a:spcPct val="50000"/>
              </a:spcBef>
              <a:defRPr/>
            </a:pPr>
            <a:r>
              <a:rPr lang="en-US" sz="1000" smtClean="0">
                <a:solidFill>
                  <a:schemeClr val="tx2"/>
                </a:solidFill>
                <a:latin typeface="Helvetica" charset="0"/>
                <a:cs typeface="+mn-cs"/>
              </a:rPr>
              <a:t>3.</a:t>
            </a:r>
            <a:fld id="{540E7108-9A49-A24B-8DC1-A43A04618F83}" type="slidenum">
              <a:rPr lang="en-US" sz="1000" smtClean="0">
                <a:solidFill>
                  <a:schemeClr val="tx2"/>
                </a:solidFill>
                <a:latin typeface="Helvetica" charset="0"/>
                <a:cs typeface="+mn-cs"/>
              </a:rPr>
              <a:pPr>
                <a:spcBef>
                  <a:spcPct val="50000"/>
                </a:spcBef>
                <a:defRPr/>
              </a:pPr>
              <a:t>‹#›</a:t>
            </a:fld>
            <a:endParaRPr lang="en-US" sz="1000" smtClean="0">
              <a:solidFill>
                <a:schemeClr val="tx2"/>
              </a:solidFill>
              <a:latin typeface="Helvetica" charset="0"/>
              <a:cs typeface="+mn-cs"/>
            </a:endParaRPr>
          </a:p>
        </p:txBody>
      </p:sp>
      <p:sp>
        <p:nvSpPr>
          <p:cNvPr id="96298" name="Rectangle 42"/>
          <p:cNvSpPr>
            <a:spLocks noGrp="1" noChangeArrowheads="1"/>
          </p:cNvSpPr>
          <p:nvPr>
            <p:ph type="title"/>
          </p:nvPr>
        </p:nvSpPr>
        <p:spPr bwMode="auto">
          <a:xfrm>
            <a:off x="552450" y="20002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9" name="Text Box 43"/>
          <p:cNvSpPr txBox="1">
            <a:spLocks noChangeArrowheads="1"/>
          </p:cNvSpPr>
          <p:nvPr/>
        </p:nvSpPr>
        <p:spPr bwMode="auto">
          <a:xfrm>
            <a:off x="0" y="6613525"/>
            <a:ext cx="903288" cy="244475"/>
          </a:xfrm>
          <a:prstGeom prst="rect">
            <a:avLst/>
          </a:prstGeom>
          <a:noFill/>
          <a:ln>
            <a:noFill/>
          </a:ln>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algn="l">
              <a:spcBef>
                <a:spcPct val="50000"/>
              </a:spcBef>
              <a:defRPr/>
            </a:pPr>
            <a:r>
              <a:rPr lang="en-US" altLang="de-DE" sz="1000" smtClean="0">
                <a:solidFill>
                  <a:schemeClr val="tx2"/>
                </a:solidFill>
                <a:latin typeface="Helvetica" pitchFamily="34" charset="0"/>
                <a:ea typeface="+mn-ea"/>
                <a:cs typeface="+mn-cs"/>
              </a:rPr>
              <a:t>Data Mining</a:t>
            </a:r>
          </a:p>
        </p:txBody>
      </p:sp>
    </p:spTree>
  </p:cSld>
  <p:clrMap bg1="lt1" tx1="dk1" bg2="lt2" tx2="dk2" accent1="accent1" accent2="accent2" accent3="accent3" accent4="accent4" accent5="accent5" accent6="accent6" hlink="hlink" folHlink="folHlink"/>
  <p:sldLayoutIdLst>
    <p:sldLayoutId id="2147486761" r:id="rId1"/>
    <p:sldLayoutId id="2147486762" r:id="rId2"/>
    <p:sldLayoutId id="2147486763" r:id="rId3"/>
    <p:sldLayoutId id="2147486764" r:id="rId4"/>
    <p:sldLayoutId id="2147486765" r:id="rId5"/>
    <p:sldLayoutId id="2147486766" r:id="rId6"/>
    <p:sldLayoutId id="2147486767" r:id="rId7"/>
    <p:sldLayoutId id="2147486768" r:id="rId8"/>
    <p:sldLayoutId id="2147486769" r:id="rId9"/>
    <p:sldLayoutId id="2147486770" r:id="rId10"/>
    <p:sldLayoutId id="2147486771" r:id="rId11"/>
    <p:sldLayoutId id="2147486772" r:id="rId12"/>
    <p:sldLayoutId id="2147486773" r:id="rId13"/>
  </p:sldLayoutIdLst>
  <p:hf hdr="0" ftr="0" dt="0"/>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ＭＳ Ｐゴシック" charset="0"/>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ea typeface="ＭＳ Ｐゴシック" charset="0"/>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ea typeface="ＭＳ Ｐゴシック" charset="0"/>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ea typeface="ＭＳ Ｐゴシック" charset="0"/>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ea typeface="ＭＳ Ｐゴシック" charset="0"/>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0"/>
        <a:buChar char="n"/>
        <a:defRPr kumimoji="1" sz="2000">
          <a:solidFill>
            <a:schemeClr val="tx1"/>
          </a:solidFill>
          <a:latin typeface="+mn-lt"/>
          <a:ea typeface="ＭＳ Ｐゴシック" charset="0"/>
          <a:cs typeface="ＭＳ Ｐゴシック" charset="0"/>
        </a:defRPr>
      </a:lvl1pPr>
      <a:lvl2pPr marL="742950" indent="-285750" algn="l" rtl="0" eaLnBrk="0" fontAlgn="base" hangingPunct="0">
        <a:spcBef>
          <a:spcPct val="35000"/>
        </a:spcBef>
        <a:spcAft>
          <a:spcPct val="0"/>
        </a:spcAft>
        <a:buClr>
          <a:srgbClr val="CC6600"/>
        </a:buClr>
        <a:buSzPct val="105000"/>
        <a:buFont typeface="Monotype Sorts" charset="0"/>
        <a:buChar char="H"/>
        <a:defRPr kumimoji="1" sz="2800">
          <a:solidFill>
            <a:schemeClr val="tx1"/>
          </a:solidFill>
          <a:latin typeface="+mn-lt"/>
          <a:ea typeface="ＭＳ Ｐゴシック" charset="0"/>
        </a:defRPr>
      </a:lvl2pPr>
      <a:lvl3pPr marL="1085850" indent="-228600" algn="l" rtl="0" eaLnBrk="0" fontAlgn="base" hangingPunct="0">
        <a:spcBef>
          <a:spcPct val="35000"/>
        </a:spcBef>
        <a:spcAft>
          <a:spcPct val="0"/>
        </a:spcAft>
        <a:buClr>
          <a:srgbClr val="000099"/>
        </a:buClr>
        <a:buSzPct val="85000"/>
        <a:buFont typeface="Monotype Sorts" charset="0"/>
        <a:buChar char="4"/>
        <a:defRPr kumimoji="1" sz="2400">
          <a:solidFill>
            <a:schemeClr val="tx1"/>
          </a:solidFill>
          <a:latin typeface="+mn-lt"/>
          <a:ea typeface="ＭＳ Ｐゴシック" charset="0"/>
        </a:defRPr>
      </a:lvl3pPr>
      <a:lvl4pPr marL="1428750" indent="-228600" algn="l" rtl="0" eaLnBrk="0" fontAlgn="base" hangingPunct="0">
        <a:spcBef>
          <a:spcPct val="35000"/>
        </a:spcBef>
        <a:spcAft>
          <a:spcPct val="0"/>
        </a:spcAft>
        <a:buClr>
          <a:schemeClr val="hlink"/>
        </a:buClr>
        <a:buChar char="–"/>
        <a:defRPr kumimoji="1" sz="2000">
          <a:solidFill>
            <a:schemeClr val="tx1"/>
          </a:solidFill>
          <a:latin typeface="+mn-lt"/>
          <a:ea typeface="ＭＳ Ｐゴシック" charset="0"/>
        </a:defRPr>
      </a:lvl4pPr>
      <a:lvl5pPr marL="1771650" indent="-228600" algn="l" rtl="0" eaLnBrk="0" fontAlgn="base" hangingPunct="0">
        <a:spcBef>
          <a:spcPct val="35000"/>
        </a:spcBef>
        <a:spcAft>
          <a:spcPct val="0"/>
        </a:spcAft>
        <a:buClr>
          <a:schemeClr val="tx2"/>
        </a:buClr>
        <a:buChar char="»"/>
        <a:defRPr kumimoji="1" sz="2000">
          <a:solidFill>
            <a:schemeClr val="tx1"/>
          </a:solidFill>
          <a:latin typeface="+mn-lt"/>
          <a:ea typeface="ＭＳ Ｐゴシック" charset="0"/>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Microsoft_Office_Excel_97-2003_Worksheet2.xls"/><Relationship Id="rId4" Type="http://schemas.openxmlformats.org/officeDocument/2006/relationships/oleObject" Target="../embeddings/Microsoft_Office_Excel_97-2003_Worksheet1.xls"/></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Microsoft_Office_Excel_97-2003_Worksheet3.xls"/></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ctrTitle"/>
          </p:nvPr>
        </p:nvSpPr>
        <p:spPr>
          <a:xfrm>
            <a:off x="407988" y="469900"/>
            <a:ext cx="8105775" cy="2527300"/>
          </a:xfrm>
        </p:spPr>
        <p:txBody>
          <a:bodyPr/>
          <a:lstStyle/>
          <a:p>
            <a:pPr>
              <a:defRPr/>
            </a:pPr>
            <a:r>
              <a:rPr lang="en-US" sz="800" dirty="0" smtClean="0">
                <a:ea typeface="+mj-ea"/>
              </a:rPr>
              <a:t/>
            </a:r>
            <a:br>
              <a:rPr lang="en-US" sz="800" dirty="0" smtClean="0">
                <a:ea typeface="+mj-ea"/>
              </a:rPr>
            </a:br>
            <a:r>
              <a:rPr lang="en-US" sz="3600" dirty="0" smtClean="0">
                <a:ea typeface="+mj-ea"/>
              </a:rPr>
              <a:t> </a:t>
            </a:r>
            <a:br>
              <a:rPr lang="en-US" sz="3600" dirty="0" smtClean="0">
                <a:ea typeface="+mj-ea"/>
              </a:rPr>
            </a:br>
            <a:r>
              <a:rPr lang="en-US" sz="3600" dirty="0" smtClean="0">
                <a:ea typeface="+mj-ea"/>
              </a:rPr>
              <a:t/>
            </a:r>
            <a:br>
              <a:rPr lang="en-US" sz="3600" dirty="0" smtClean="0">
                <a:ea typeface="+mj-ea"/>
              </a:rPr>
            </a:br>
            <a:r>
              <a:rPr lang="en-US" sz="3600" dirty="0" smtClean="0">
                <a:ea typeface="+mj-ea"/>
              </a:rPr>
              <a:t/>
            </a:r>
            <a:br>
              <a:rPr lang="en-US" sz="3600" dirty="0" smtClean="0">
                <a:ea typeface="+mj-ea"/>
              </a:rPr>
            </a:br>
            <a:r>
              <a:rPr lang="en-US" sz="3600" dirty="0" smtClean="0">
                <a:ea typeface="+mj-ea"/>
              </a:rPr>
              <a:t/>
            </a:r>
            <a:br>
              <a:rPr lang="en-US" sz="3600" dirty="0" smtClean="0">
                <a:ea typeface="+mj-ea"/>
              </a:rPr>
            </a:br>
            <a:r>
              <a:rPr lang="en-US" sz="3600" dirty="0" smtClean="0">
                <a:ea typeface="+mj-ea"/>
              </a:rPr>
              <a:t/>
            </a:r>
            <a:br>
              <a:rPr lang="en-US" sz="3600" dirty="0" smtClean="0">
                <a:ea typeface="+mj-ea"/>
              </a:rPr>
            </a:br>
            <a:r>
              <a:rPr lang="en-US" sz="3600" dirty="0" smtClean="0">
                <a:ea typeface="+mj-ea"/>
              </a:rPr>
              <a:t/>
            </a:r>
            <a:br>
              <a:rPr lang="en-US" sz="3600" dirty="0" smtClean="0">
                <a:ea typeface="+mj-ea"/>
              </a:rPr>
            </a:br>
            <a:r>
              <a:rPr lang="en-US" sz="4200" dirty="0" smtClean="0">
                <a:ea typeface="+mj-ea"/>
              </a:rPr>
              <a:t>Data Mining &amp; Warehousing</a:t>
            </a:r>
            <a:r>
              <a:rPr lang="en-US" sz="3600" dirty="0" smtClean="0">
                <a:ea typeface="+mj-ea"/>
              </a:rPr>
              <a:t/>
            </a:r>
            <a:br>
              <a:rPr lang="en-US" sz="3600" dirty="0" smtClean="0">
                <a:ea typeface="+mj-ea"/>
              </a:rPr>
            </a:br>
            <a:endParaRPr lang="en-US" sz="3400" dirty="0" smtClean="0">
              <a:solidFill>
                <a:schemeClr val="bg1"/>
              </a:solidFill>
              <a:ea typeface="+mj-ea"/>
            </a:endParaRPr>
          </a:p>
        </p:txBody>
      </p:sp>
      <p:sp>
        <p:nvSpPr>
          <p:cNvPr id="187395" name="Rectangle 3"/>
          <p:cNvSpPr>
            <a:spLocks noGrp="1" noChangeArrowheads="1"/>
          </p:cNvSpPr>
          <p:nvPr>
            <p:ph type="subTitle" idx="1"/>
          </p:nvPr>
        </p:nvSpPr>
        <p:spPr>
          <a:xfrm>
            <a:off x="228600" y="2997200"/>
            <a:ext cx="8674100" cy="3213100"/>
          </a:xfrm>
        </p:spPr>
        <p:txBody>
          <a:bodyPr/>
          <a:lstStyle/>
          <a:p>
            <a:pPr>
              <a:buFont typeface="Monotype Sorts" charset="0"/>
              <a:buNone/>
            </a:pPr>
            <a:endParaRPr lang="en-US" dirty="0">
              <a:latin typeface="Helvetica" charset="0"/>
            </a:endParaRPr>
          </a:p>
          <a:p>
            <a:pPr>
              <a:buFont typeface="Monotype Sorts" charset="0"/>
              <a:buNone/>
            </a:pPr>
            <a:r>
              <a:rPr lang="en-US" dirty="0">
                <a:latin typeface="Helvetica" charset="0"/>
              </a:rPr>
              <a:t>By</a:t>
            </a:r>
          </a:p>
          <a:p>
            <a:pPr>
              <a:buFont typeface="Monotype Sorts" charset="0"/>
              <a:buNone/>
            </a:pPr>
            <a:r>
              <a:rPr lang="en-US" sz="3200" b="1" dirty="0">
                <a:effectLst>
                  <a:outerShdw blurRad="38100" dist="38100" dir="2700000" algn="tl">
                    <a:srgbClr val="FFFFFF"/>
                  </a:outerShdw>
                </a:effectLst>
                <a:latin typeface="Helvetica" charset="0"/>
              </a:rPr>
              <a:t>Prof. Dr. </a:t>
            </a:r>
            <a:r>
              <a:rPr lang="en-US" sz="3200" b="1" dirty="0" err="1">
                <a:effectLst>
                  <a:outerShdw blurRad="38100" dist="38100" dir="2700000" algn="tl">
                    <a:srgbClr val="FFFFFF"/>
                  </a:outerShdw>
                </a:effectLst>
                <a:latin typeface="Helvetica" charset="0"/>
              </a:rPr>
              <a:t>O.P.Vyas</a:t>
            </a:r>
            <a:endParaRPr lang="en-US" sz="3200" b="1" dirty="0">
              <a:effectLst>
                <a:outerShdw blurRad="38100" dist="38100" dir="2700000" algn="tl">
                  <a:srgbClr val="FFFFFF"/>
                </a:outerShdw>
              </a:effectLst>
              <a:latin typeface="Helvetica" charset="0"/>
            </a:endParaRPr>
          </a:p>
          <a:p>
            <a:pPr algn="r">
              <a:buFont typeface="Monotype Sorts" charset="0"/>
              <a:buNone/>
            </a:pPr>
            <a:r>
              <a:rPr lang="en-US" sz="2200" dirty="0" smtClean="0">
                <a:solidFill>
                  <a:srgbClr val="0000CC"/>
                </a:solidFill>
                <a:effectLst>
                  <a:outerShdw blurRad="38100" dist="38100" dir="2700000" algn="tl">
                    <a:srgbClr val="000000"/>
                  </a:outerShdw>
                </a:effectLst>
                <a:latin typeface="Helvetica" charset="0"/>
              </a:rPr>
              <a:t>DAAD </a:t>
            </a:r>
            <a:r>
              <a:rPr lang="en-US" sz="2200" dirty="0">
                <a:solidFill>
                  <a:srgbClr val="0000CC"/>
                </a:solidFill>
                <a:effectLst>
                  <a:outerShdw blurRad="38100" dist="38100" dir="2700000" algn="tl">
                    <a:srgbClr val="000000"/>
                  </a:outerShdw>
                </a:effectLst>
                <a:latin typeface="Helvetica" charset="0"/>
              </a:rPr>
              <a:t>Fellow (Germany), AOTS  Fellow(Japan)</a:t>
            </a:r>
          </a:p>
          <a:p>
            <a:pPr>
              <a:buFont typeface="Monotype Sorts" charset="0"/>
              <a:buNone/>
            </a:pPr>
            <a:r>
              <a:rPr lang="en-US" sz="2800" b="1" dirty="0">
                <a:effectLst>
                  <a:outerShdw blurRad="38100" dist="38100" dir="2700000" algn="tl">
                    <a:srgbClr val="FFFFFF"/>
                  </a:outerShdw>
                </a:effectLst>
                <a:latin typeface="Helvetica" charset="0"/>
              </a:rPr>
              <a:t>Indian Institute of Information Technology, Allahabad</a:t>
            </a:r>
          </a:p>
        </p:txBody>
      </p:sp>
    </p:spTree>
    <p:extLst>
      <p:ext uri="{BB962C8B-B14F-4D97-AF65-F5344CB8AC3E}">
        <p14:creationId xmlns:p14="http://schemas.microsoft.com/office/powerpoint/2010/main" xmlns="" val="26186255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US" dirty="0" smtClean="0">
                <a:ea typeface="+mj-ea"/>
                <a:cs typeface="+mj-cs"/>
              </a:rPr>
              <a:t>Business Intelligence </a:t>
            </a:r>
            <a:r>
              <a:rPr lang="en-US" dirty="0" smtClean="0">
                <a:solidFill>
                  <a:schemeClr val="tx1"/>
                </a:solidFill>
                <a:ea typeface="+mj-ea"/>
                <a:cs typeface="+mj-cs"/>
              </a:rPr>
              <a:t>is often developed on</a:t>
            </a:r>
            <a:r>
              <a:rPr lang="en-US" dirty="0" smtClean="0">
                <a:ea typeface="+mj-ea"/>
                <a:cs typeface="+mj-cs"/>
              </a:rPr>
              <a:t> Data Analytic </a:t>
            </a:r>
            <a:r>
              <a:rPr lang="en-US" dirty="0" err="1" smtClean="0">
                <a:ea typeface="+mj-ea"/>
                <a:cs typeface="+mj-cs"/>
              </a:rPr>
              <a:t>approaches..</a:t>
            </a:r>
            <a:r>
              <a:rPr lang="en-US" dirty="0" err="1" smtClean="0">
                <a:solidFill>
                  <a:schemeClr val="tx1"/>
                </a:solidFill>
                <a:ea typeface="+mj-ea"/>
                <a:cs typeface="+mj-cs"/>
              </a:rPr>
              <a:t>and</a:t>
            </a:r>
            <a:r>
              <a:rPr lang="en-US" dirty="0" smtClean="0">
                <a:solidFill>
                  <a:schemeClr val="tx1"/>
                </a:solidFill>
                <a:ea typeface="+mj-ea"/>
                <a:cs typeface="+mj-cs"/>
              </a:rPr>
              <a:t> is designed to address Business Issues</a:t>
            </a:r>
            <a:endParaRPr lang="en-US" dirty="0">
              <a:ea typeface="+mj-ea"/>
              <a:cs typeface="+mj-cs"/>
            </a:endParaRPr>
          </a:p>
        </p:txBody>
      </p:sp>
      <p:sp>
        <p:nvSpPr>
          <p:cNvPr id="19459" name="Subtitle 2"/>
          <p:cNvSpPr>
            <a:spLocks noGrp="1"/>
          </p:cNvSpPr>
          <p:nvPr>
            <p:ph type="subTitle" idx="1"/>
          </p:nvPr>
        </p:nvSpPr>
        <p:spPr>
          <a:solidFill>
            <a:schemeClr val="accent5"/>
          </a:solidFill>
        </p:spPr>
        <p:txBody>
          <a:bodyPr/>
          <a:lstStyle/>
          <a:p>
            <a:pPr>
              <a:buFont typeface="Monotype Sorts" charset="2"/>
              <a:buNone/>
              <a:defRPr/>
            </a:pPr>
            <a:r>
              <a:rPr lang="en-US" sz="2600" b="1" dirty="0" smtClean="0">
                <a:ea typeface="+mn-ea"/>
                <a:cs typeface="+mn-cs"/>
              </a:rPr>
              <a:t>What is BI?</a:t>
            </a:r>
          </a:p>
          <a:p>
            <a:pPr>
              <a:buFont typeface="Monotype Sorts" charset="2"/>
              <a:buNone/>
              <a:defRPr/>
            </a:pPr>
            <a:r>
              <a:rPr lang="en-US" sz="2600" b="1" dirty="0" smtClean="0">
                <a:ea typeface="+mn-ea"/>
                <a:cs typeface="+mn-cs"/>
              </a:rPr>
              <a:t>What BI can do?</a:t>
            </a:r>
          </a:p>
        </p:txBody>
      </p:sp>
      <p:sp>
        <p:nvSpPr>
          <p:cNvPr id="20483"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fld id="{710D1DCD-EED5-E649-90EE-F0FBE4CF8AAE}" type="slidenum">
              <a:rPr lang="en-US" sz="1400" b="0">
                <a:solidFill>
                  <a:srgbClr val="578963"/>
                </a:solidFill>
                <a:latin typeface="Times New Roman" charset="0"/>
              </a:rPr>
              <a:pPr/>
              <a:t>10</a:t>
            </a:fld>
            <a:endParaRPr lang="en-US" sz="1400" b="0">
              <a:solidFill>
                <a:srgbClr val="578963"/>
              </a:solidFill>
              <a:latin typeface="Times New Roman"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5"/>
          <p:cNvSpPr>
            <a:spLocks noGrp="1" noChangeArrowheads="1"/>
          </p:cNvSpPr>
          <p:nvPr>
            <p:ph type="sldNum" sz="quarter" idx="11"/>
          </p:nvPr>
        </p:nvSpPr>
        <p:spPr>
          <a:xfrm>
            <a:off x="685800" y="62484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algn="l"/>
            <a:fld id="{4CE74032-4A0D-0442-B183-F2985518C8E2}" type="slidenum">
              <a:rPr lang="en-US" sz="1400" b="0">
                <a:solidFill>
                  <a:schemeClr val="bg2"/>
                </a:solidFill>
                <a:latin typeface="Times New Roman" charset="0"/>
              </a:rPr>
              <a:pPr algn="l"/>
              <a:t>11</a:t>
            </a:fld>
            <a:endParaRPr lang="en-US" sz="1400" b="0">
              <a:solidFill>
                <a:schemeClr val="bg2"/>
              </a:solidFill>
              <a:latin typeface="Times New Roman" charset="0"/>
            </a:endParaRPr>
          </a:p>
        </p:txBody>
      </p:sp>
      <p:sp>
        <p:nvSpPr>
          <p:cNvPr id="13315" name="Rectangle 2"/>
          <p:cNvSpPr>
            <a:spLocks noGrp="1" noChangeArrowheads="1"/>
          </p:cNvSpPr>
          <p:nvPr>
            <p:ph type="title"/>
          </p:nvPr>
        </p:nvSpPr>
        <p:spPr>
          <a:xfrm>
            <a:off x="1852613" y="257175"/>
            <a:ext cx="6046787" cy="609600"/>
          </a:xfrm>
        </p:spPr>
        <p:txBody>
          <a:bodyPr anchor="ctr">
            <a:normAutofit fontScale="90000"/>
          </a:bodyPr>
          <a:lstStyle/>
          <a:p>
            <a:pPr>
              <a:defRPr/>
            </a:pPr>
            <a:r>
              <a:rPr lang="en-US" sz="2800" dirty="0" smtClean="0">
                <a:ea typeface="+mj-ea"/>
                <a:cs typeface="+mj-cs"/>
              </a:rPr>
              <a:t>Questions BI is Designed to Answer</a:t>
            </a:r>
            <a:endParaRPr lang="en-US" dirty="0">
              <a:ea typeface="PMingLiU" pitchFamily="18" charset="-120"/>
              <a:cs typeface="Arial" charset="0"/>
            </a:endParaRPr>
          </a:p>
        </p:txBody>
      </p:sp>
      <p:sp>
        <p:nvSpPr>
          <p:cNvPr id="21507" name="Freeform 3"/>
          <p:cNvSpPr>
            <a:spLocks/>
          </p:cNvSpPr>
          <p:nvPr/>
        </p:nvSpPr>
        <p:spPr bwMode="auto">
          <a:xfrm rot="10800000">
            <a:off x="1220788" y="5154613"/>
            <a:ext cx="6710362" cy="1385887"/>
          </a:xfrm>
          <a:custGeom>
            <a:avLst/>
            <a:gdLst>
              <a:gd name="T0" fmla="*/ 0 w 3936"/>
              <a:gd name="T1" fmla="*/ 0 h 192"/>
              <a:gd name="T2" fmla="*/ 2147483647 w 3936"/>
              <a:gd name="T3" fmla="*/ 2147483647 h 192"/>
              <a:gd name="T4" fmla="*/ 2147483647 w 3936"/>
              <a:gd name="T5" fmla="*/ 2147483647 h 192"/>
              <a:gd name="T6" fmla="*/ 2147483647 w 3936"/>
              <a:gd name="T7" fmla="*/ 0 h 192"/>
              <a:gd name="T8" fmla="*/ 0 w 3936"/>
              <a:gd name="T9" fmla="*/ 0 h 192"/>
              <a:gd name="T10" fmla="*/ 0 60000 65536"/>
              <a:gd name="T11" fmla="*/ 0 60000 65536"/>
              <a:gd name="T12" fmla="*/ 0 60000 65536"/>
              <a:gd name="T13" fmla="*/ 0 60000 65536"/>
              <a:gd name="T14" fmla="*/ 0 60000 65536"/>
              <a:gd name="T15" fmla="*/ 0 w 3936"/>
              <a:gd name="T16" fmla="*/ 0 h 192"/>
              <a:gd name="T17" fmla="*/ 3936 w 3936"/>
              <a:gd name="T18" fmla="*/ 192 h 192"/>
            </a:gdLst>
            <a:ahLst/>
            <a:cxnLst>
              <a:cxn ang="T10">
                <a:pos x="T0" y="T1"/>
              </a:cxn>
              <a:cxn ang="T11">
                <a:pos x="T2" y="T3"/>
              </a:cxn>
              <a:cxn ang="T12">
                <a:pos x="T4" y="T5"/>
              </a:cxn>
              <a:cxn ang="T13">
                <a:pos x="T6" y="T7"/>
              </a:cxn>
              <a:cxn ang="T14">
                <a:pos x="T8" y="T9"/>
              </a:cxn>
            </a:cxnLst>
            <a:rect l="T15" t="T16" r="T17" b="T18"/>
            <a:pathLst>
              <a:path w="3936" h="192">
                <a:moveTo>
                  <a:pt x="0" y="0"/>
                </a:moveTo>
                <a:lnTo>
                  <a:pt x="96" y="192"/>
                </a:lnTo>
                <a:lnTo>
                  <a:pt x="3840" y="192"/>
                </a:lnTo>
                <a:lnTo>
                  <a:pt x="3936" y="0"/>
                </a:lnTo>
                <a:lnTo>
                  <a:pt x="0" y="0"/>
                </a:lnTo>
                <a:close/>
              </a:path>
            </a:pathLst>
          </a:custGeom>
          <a:gradFill rotWithShape="1">
            <a:gsLst>
              <a:gs pos="0">
                <a:srgbClr val="3C506A">
                  <a:alpha val="0"/>
                </a:srgbClr>
              </a:gs>
              <a:gs pos="100000">
                <a:srgbClr val="81ACE5"/>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pic>
        <p:nvPicPr>
          <p:cNvPr id="21508" name="Picture 4" descr="2-10205_cylinde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782888" y="5378450"/>
            <a:ext cx="936625" cy="1073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09" name="Picture 5" descr="2-10205_cylinde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070350" y="5364163"/>
            <a:ext cx="936625" cy="1073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10" name="Picture 6" descr="2-10205_cylinde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92738" y="5364163"/>
            <a:ext cx="936625" cy="1073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11" name="Picture 7" descr="2-10205_cylinde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00188" y="5376863"/>
            <a:ext cx="936625" cy="1073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512" name="Freeform 8"/>
          <p:cNvSpPr>
            <a:spLocks/>
          </p:cNvSpPr>
          <p:nvPr/>
        </p:nvSpPr>
        <p:spPr bwMode="auto">
          <a:xfrm>
            <a:off x="1219200" y="1085850"/>
            <a:ext cx="6710363" cy="1438275"/>
          </a:xfrm>
          <a:custGeom>
            <a:avLst/>
            <a:gdLst>
              <a:gd name="T0" fmla="*/ 0 w 3936"/>
              <a:gd name="T1" fmla="*/ 0 h 192"/>
              <a:gd name="T2" fmla="*/ 2147483647 w 3936"/>
              <a:gd name="T3" fmla="*/ 2147483647 h 192"/>
              <a:gd name="T4" fmla="*/ 2147483647 w 3936"/>
              <a:gd name="T5" fmla="*/ 2147483647 h 192"/>
              <a:gd name="T6" fmla="*/ 2147483647 w 3936"/>
              <a:gd name="T7" fmla="*/ 0 h 192"/>
              <a:gd name="T8" fmla="*/ 0 w 3936"/>
              <a:gd name="T9" fmla="*/ 0 h 192"/>
              <a:gd name="T10" fmla="*/ 0 60000 65536"/>
              <a:gd name="T11" fmla="*/ 0 60000 65536"/>
              <a:gd name="T12" fmla="*/ 0 60000 65536"/>
              <a:gd name="T13" fmla="*/ 0 60000 65536"/>
              <a:gd name="T14" fmla="*/ 0 60000 65536"/>
              <a:gd name="T15" fmla="*/ 0 w 3936"/>
              <a:gd name="T16" fmla="*/ 0 h 192"/>
              <a:gd name="T17" fmla="*/ 3936 w 3936"/>
              <a:gd name="T18" fmla="*/ 192 h 192"/>
            </a:gdLst>
            <a:ahLst/>
            <a:cxnLst>
              <a:cxn ang="T10">
                <a:pos x="T0" y="T1"/>
              </a:cxn>
              <a:cxn ang="T11">
                <a:pos x="T2" y="T3"/>
              </a:cxn>
              <a:cxn ang="T12">
                <a:pos x="T4" y="T5"/>
              </a:cxn>
              <a:cxn ang="T13">
                <a:pos x="T6" y="T7"/>
              </a:cxn>
              <a:cxn ang="T14">
                <a:pos x="T8" y="T9"/>
              </a:cxn>
            </a:cxnLst>
            <a:rect l="T15" t="T16" r="T17" b="T18"/>
            <a:pathLst>
              <a:path w="3936" h="192">
                <a:moveTo>
                  <a:pt x="0" y="0"/>
                </a:moveTo>
                <a:lnTo>
                  <a:pt x="96" y="192"/>
                </a:lnTo>
                <a:lnTo>
                  <a:pt x="3840" y="192"/>
                </a:lnTo>
                <a:lnTo>
                  <a:pt x="3936" y="0"/>
                </a:lnTo>
                <a:lnTo>
                  <a:pt x="0" y="0"/>
                </a:lnTo>
                <a:close/>
              </a:path>
            </a:pathLst>
          </a:custGeom>
          <a:gradFill rotWithShape="1">
            <a:gsLst>
              <a:gs pos="0">
                <a:srgbClr val="3C506A">
                  <a:alpha val="0"/>
                </a:srgbClr>
              </a:gs>
              <a:gs pos="100000">
                <a:srgbClr val="81ACE5"/>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pic>
        <p:nvPicPr>
          <p:cNvPr id="21513" name="Picture 9" descr="2-10205_roundbox_blue"/>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176338" y="2476500"/>
            <a:ext cx="6880225" cy="2811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514" name="Rectangle 10"/>
          <p:cNvSpPr>
            <a:spLocks noChangeArrowheads="1"/>
          </p:cNvSpPr>
          <p:nvPr/>
        </p:nvSpPr>
        <p:spPr bwMode="auto">
          <a:xfrm>
            <a:off x="1895475" y="2638425"/>
            <a:ext cx="5834063"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463550" indent="-463550">
              <a:spcBef>
                <a:spcPct val="25000"/>
              </a:spcBef>
              <a:buFontTx/>
              <a:buChar char="•"/>
            </a:pPr>
            <a:r>
              <a:rPr lang="en-US">
                <a:solidFill>
                  <a:schemeClr val="bg1"/>
                </a:solidFill>
              </a:rPr>
              <a:t>What happened?</a:t>
            </a:r>
          </a:p>
          <a:p>
            <a:pPr marL="463550" indent="-463550">
              <a:spcBef>
                <a:spcPct val="25000"/>
              </a:spcBef>
              <a:buFontTx/>
              <a:buChar char="•"/>
            </a:pPr>
            <a:r>
              <a:rPr lang="en-US">
                <a:solidFill>
                  <a:schemeClr val="bg1"/>
                </a:solidFill>
              </a:rPr>
              <a:t>What is happening?</a:t>
            </a:r>
          </a:p>
          <a:p>
            <a:pPr marL="463550" indent="-463550">
              <a:spcBef>
                <a:spcPct val="25000"/>
              </a:spcBef>
              <a:buFontTx/>
              <a:buChar char="•"/>
            </a:pPr>
            <a:r>
              <a:rPr lang="en-US">
                <a:solidFill>
                  <a:schemeClr val="bg1"/>
                </a:solidFill>
              </a:rPr>
              <a:t>Why did it happen?</a:t>
            </a:r>
          </a:p>
          <a:p>
            <a:pPr marL="463550" indent="-463550">
              <a:spcBef>
                <a:spcPct val="25000"/>
              </a:spcBef>
              <a:buFontTx/>
              <a:buChar char="•"/>
            </a:pPr>
            <a:r>
              <a:rPr lang="en-US">
                <a:solidFill>
                  <a:schemeClr val="bg1"/>
                </a:solidFill>
              </a:rPr>
              <a:t>What will happen?</a:t>
            </a:r>
          </a:p>
          <a:p>
            <a:pPr marL="463550" indent="-463550">
              <a:spcBef>
                <a:spcPct val="25000"/>
              </a:spcBef>
              <a:buFontTx/>
              <a:buChar char="•"/>
            </a:pPr>
            <a:r>
              <a:rPr lang="en-US">
                <a:solidFill>
                  <a:schemeClr val="bg1"/>
                </a:solidFill>
              </a:rPr>
              <a:t>What do I want to happen?</a:t>
            </a:r>
          </a:p>
        </p:txBody>
      </p:sp>
      <p:sp>
        <p:nvSpPr>
          <p:cNvPr id="62475" name="AutoShape 11"/>
          <p:cNvSpPr>
            <a:spLocks noChangeArrowheads="1"/>
          </p:cNvSpPr>
          <p:nvPr/>
        </p:nvSpPr>
        <p:spPr bwMode="auto">
          <a:xfrm>
            <a:off x="1511300" y="5707063"/>
            <a:ext cx="892175" cy="482600"/>
          </a:xfrm>
          <a:prstGeom prst="can">
            <a:avLst>
              <a:gd name="adj" fmla="val 25000"/>
            </a:avLst>
          </a:prstGeom>
          <a:noFill/>
          <a:ln w="9525">
            <a:noFill/>
            <a:round/>
            <a:headEnd/>
            <a:tailEnd/>
          </a:ln>
          <a:effectLst/>
        </p:spPr>
        <p:txBody>
          <a:bodyPr anchor="ctr"/>
          <a:lstStyle/>
          <a:p>
            <a:pPr>
              <a:defRPr/>
            </a:pPr>
            <a:r>
              <a:rPr lang="en-US">
                <a:solidFill>
                  <a:schemeClr val="bg1"/>
                </a:solidFill>
                <a:effectLst>
                  <a:outerShdw blurRad="38100" dist="38100" dir="2700000" algn="tl">
                    <a:srgbClr val="000000"/>
                  </a:outerShdw>
                </a:effectLst>
                <a:cs typeface="+mn-cs"/>
              </a:rPr>
              <a:t>ERP</a:t>
            </a:r>
          </a:p>
        </p:txBody>
      </p:sp>
      <p:sp>
        <p:nvSpPr>
          <p:cNvPr id="62476" name="AutoShape 12"/>
          <p:cNvSpPr>
            <a:spLocks noChangeArrowheads="1"/>
          </p:cNvSpPr>
          <p:nvPr/>
        </p:nvSpPr>
        <p:spPr bwMode="auto">
          <a:xfrm>
            <a:off x="2817813" y="5721350"/>
            <a:ext cx="892175" cy="482600"/>
          </a:xfrm>
          <a:prstGeom prst="can">
            <a:avLst>
              <a:gd name="adj" fmla="val 25000"/>
            </a:avLst>
          </a:prstGeom>
          <a:noFill/>
          <a:ln w="9525">
            <a:noFill/>
            <a:round/>
            <a:headEnd/>
            <a:tailEnd/>
          </a:ln>
          <a:effectLst/>
        </p:spPr>
        <p:txBody>
          <a:bodyPr anchor="ctr"/>
          <a:lstStyle/>
          <a:p>
            <a:pPr>
              <a:defRPr/>
            </a:pPr>
            <a:r>
              <a:rPr lang="en-US">
                <a:solidFill>
                  <a:schemeClr val="bg1"/>
                </a:solidFill>
                <a:effectLst>
                  <a:outerShdw blurRad="38100" dist="38100" dir="2700000" algn="tl">
                    <a:srgbClr val="000000"/>
                  </a:outerShdw>
                </a:effectLst>
                <a:cs typeface="+mn-cs"/>
              </a:rPr>
              <a:t>CRM</a:t>
            </a:r>
          </a:p>
        </p:txBody>
      </p:sp>
      <p:sp>
        <p:nvSpPr>
          <p:cNvPr id="62477" name="AutoShape 13"/>
          <p:cNvSpPr>
            <a:spLocks noChangeArrowheads="1"/>
          </p:cNvSpPr>
          <p:nvPr/>
        </p:nvSpPr>
        <p:spPr bwMode="auto">
          <a:xfrm>
            <a:off x="5378450" y="5707063"/>
            <a:ext cx="892175" cy="482600"/>
          </a:xfrm>
          <a:prstGeom prst="can">
            <a:avLst>
              <a:gd name="adj" fmla="val 25000"/>
            </a:avLst>
          </a:prstGeom>
          <a:noFill/>
          <a:ln w="9525">
            <a:noFill/>
            <a:round/>
            <a:headEnd/>
            <a:tailEnd/>
          </a:ln>
          <a:effectLst/>
        </p:spPr>
        <p:txBody>
          <a:bodyPr anchor="ctr"/>
          <a:lstStyle/>
          <a:p>
            <a:pPr>
              <a:defRPr/>
            </a:pPr>
            <a:r>
              <a:rPr lang="en-US">
                <a:solidFill>
                  <a:schemeClr val="bg1"/>
                </a:solidFill>
                <a:effectLst>
                  <a:outerShdw blurRad="38100" dist="38100" dir="2700000" algn="tl">
                    <a:srgbClr val="000000"/>
                  </a:outerShdw>
                </a:effectLst>
                <a:cs typeface="+mn-cs"/>
              </a:rPr>
              <a:t>3Pty</a:t>
            </a:r>
          </a:p>
        </p:txBody>
      </p:sp>
      <p:sp>
        <p:nvSpPr>
          <p:cNvPr id="21518" name="Rectangle 14"/>
          <p:cNvSpPr>
            <a:spLocks noChangeArrowheads="1"/>
          </p:cNvSpPr>
          <p:nvPr/>
        </p:nvSpPr>
        <p:spPr bwMode="auto">
          <a:xfrm>
            <a:off x="7010400" y="2971800"/>
            <a:ext cx="2286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21519" name="Rectangle 15"/>
          <p:cNvSpPr>
            <a:spLocks noChangeArrowheads="1"/>
          </p:cNvSpPr>
          <p:nvPr/>
        </p:nvSpPr>
        <p:spPr bwMode="auto">
          <a:xfrm>
            <a:off x="7010400" y="5243513"/>
            <a:ext cx="2286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21520" name="Rectangle 16"/>
          <p:cNvSpPr>
            <a:spLocks noChangeArrowheads="1"/>
          </p:cNvSpPr>
          <p:nvPr/>
        </p:nvSpPr>
        <p:spPr bwMode="auto">
          <a:xfrm>
            <a:off x="7010400" y="4029075"/>
            <a:ext cx="2286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62481" name="AutoShape 17"/>
          <p:cNvSpPr>
            <a:spLocks noChangeArrowheads="1"/>
          </p:cNvSpPr>
          <p:nvPr/>
        </p:nvSpPr>
        <p:spPr bwMode="auto">
          <a:xfrm>
            <a:off x="4054475" y="5707063"/>
            <a:ext cx="892175" cy="482600"/>
          </a:xfrm>
          <a:prstGeom prst="can">
            <a:avLst>
              <a:gd name="adj" fmla="val 25000"/>
            </a:avLst>
          </a:prstGeom>
          <a:noFill/>
          <a:ln w="9525">
            <a:noFill/>
            <a:round/>
            <a:headEnd/>
            <a:tailEnd/>
          </a:ln>
          <a:effectLst/>
        </p:spPr>
        <p:txBody>
          <a:bodyPr anchor="ctr"/>
          <a:lstStyle/>
          <a:p>
            <a:pPr>
              <a:defRPr/>
            </a:pPr>
            <a:r>
              <a:rPr lang="en-US">
                <a:solidFill>
                  <a:schemeClr val="bg1"/>
                </a:solidFill>
                <a:effectLst>
                  <a:outerShdw blurRad="38100" dist="38100" dir="2700000" algn="tl">
                    <a:srgbClr val="000000"/>
                  </a:outerShdw>
                </a:effectLst>
                <a:cs typeface="+mn-cs"/>
              </a:rPr>
              <a:t>SCM</a:t>
            </a:r>
          </a:p>
        </p:txBody>
      </p:sp>
      <p:pic>
        <p:nvPicPr>
          <p:cNvPr id="21522" name="Picture 18" descr="2-10205_square_green"/>
          <p:cNvPicPr>
            <a:picLocks noChangeAspect="1" noChangeArrowheads="1"/>
          </p:cNvPicPr>
          <p:nvPr/>
        </p:nvPicPr>
        <p:blipFill>
          <a:blip r:embed="rId5">
            <a:lum bright="-6000"/>
            <a:extLst>
              <a:ext uri="{28A0092B-C50C-407E-A947-70E740481C1C}">
                <a14:useLocalDpi xmlns:a14="http://schemas.microsoft.com/office/drawing/2010/main" xmlns="" val="0"/>
              </a:ext>
            </a:extLst>
          </a:blip>
          <a:srcRect/>
          <a:stretch>
            <a:fillRect/>
          </a:stretch>
        </p:blipFill>
        <p:spPr bwMode="auto">
          <a:xfrm>
            <a:off x="1944688" y="1258888"/>
            <a:ext cx="1122362" cy="1123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23" name="Picture 19" descr="2-10205_square_green"/>
          <p:cNvPicPr>
            <a:picLocks noChangeAspect="1" noChangeArrowheads="1"/>
          </p:cNvPicPr>
          <p:nvPr/>
        </p:nvPicPr>
        <p:blipFill>
          <a:blip r:embed="rId5">
            <a:lum bright="-6000"/>
            <a:extLst>
              <a:ext uri="{28A0092B-C50C-407E-A947-70E740481C1C}">
                <a14:useLocalDpi xmlns:a14="http://schemas.microsoft.com/office/drawing/2010/main" xmlns="" val="0"/>
              </a:ext>
            </a:extLst>
          </a:blip>
          <a:srcRect/>
          <a:stretch>
            <a:fillRect/>
          </a:stretch>
        </p:blipFill>
        <p:spPr bwMode="auto">
          <a:xfrm>
            <a:off x="3376613" y="1258888"/>
            <a:ext cx="1123950" cy="1123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24" name="Picture 20" descr="2-10205_square_green"/>
          <p:cNvPicPr>
            <a:picLocks noChangeAspect="1" noChangeArrowheads="1"/>
          </p:cNvPicPr>
          <p:nvPr/>
        </p:nvPicPr>
        <p:blipFill>
          <a:blip r:embed="rId5">
            <a:lum bright="-6000"/>
            <a:extLst>
              <a:ext uri="{28A0092B-C50C-407E-A947-70E740481C1C}">
                <a14:useLocalDpi xmlns:a14="http://schemas.microsoft.com/office/drawing/2010/main" xmlns="" val="0"/>
              </a:ext>
            </a:extLst>
          </a:blip>
          <a:srcRect/>
          <a:stretch>
            <a:fillRect/>
          </a:stretch>
        </p:blipFill>
        <p:spPr bwMode="auto">
          <a:xfrm>
            <a:off x="4810125" y="1258888"/>
            <a:ext cx="1122363" cy="1123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25" name="Picture 21" descr="2-10205_square_green"/>
          <p:cNvPicPr>
            <a:picLocks noChangeAspect="1" noChangeArrowheads="1"/>
          </p:cNvPicPr>
          <p:nvPr/>
        </p:nvPicPr>
        <p:blipFill>
          <a:blip r:embed="rId5">
            <a:lum bright="-6000"/>
            <a:extLst>
              <a:ext uri="{28A0092B-C50C-407E-A947-70E740481C1C}">
                <a14:useLocalDpi xmlns:a14="http://schemas.microsoft.com/office/drawing/2010/main" xmlns="" val="0"/>
              </a:ext>
            </a:extLst>
          </a:blip>
          <a:srcRect/>
          <a:stretch>
            <a:fillRect/>
          </a:stretch>
        </p:blipFill>
        <p:spPr bwMode="auto">
          <a:xfrm>
            <a:off x="6243638" y="1258888"/>
            <a:ext cx="1122362" cy="1123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26" name="Picture 22" descr="PC sm"/>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670050" y="1100138"/>
            <a:ext cx="1270000" cy="1263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27" name="Picture 23" descr="Pocket PC sm"/>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rot="688150">
            <a:off x="6497638" y="1189038"/>
            <a:ext cx="623887" cy="1174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28" name="Picture 24" descr="PC sm"/>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3092450" y="1100138"/>
            <a:ext cx="1270000" cy="1263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29" name="Picture 25" descr="Mobile Phone sm"/>
          <p:cNvPicPr>
            <a:picLocks noGrp="1" noChangeAspect="1" noChangeArrowheads="1"/>
          </p:cNvPicPr>
          <p:nvPr>
            <p:ph idx="1"/>
          </p:nvPr>
        </p:nvPicPr>
        <p:blipFill>
          <a:blip r:embed="rId8">
            <a:extLst>
              <a:ext uri="{28A0092B-C50C-407E-A947-70E740481C1C}">
                <a14:useLocalDpi xmlns:a14="http://schemas.microsoft.com/office/drawing/2010/main" xmlns="" val="0"/>
              </a:ext>
            </a:extLst>
          </a:blip>
          <a:srcRect/>
          <a:stretch>
            <a:fillRect/>
          </a:stretch>
        </p:blipFill>
        <p:spPr>
          <a:xfrm rot="1508913">
            <a:off x="4922838" y="1246188"/>
            <a:ext cx="731837" cy="1098550"/>
          </a:xfrm>
        </p:spPr>
      </p:pic>
      <p:pic>
        <p:nvPicPr>
          <p:cNvPr id="21530" name="Picture 26" descr="2-10205_cylinde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594475" y="5365750"/>
            <a:ext cx="936625" cy="1073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2491" name="AutoShape 27"/>
          <p:cNvSpPr>
            <a:spLocks noChangeArrowheads="1"/>
          </p:cNvSpPr>
          <p:nvPr/>
        </p:nvSpPr>
        <p:spPr bwMode="auto">
          <a:xfrm>
            <a:off x="6580188" y="5708650"/>
            <a:ext cx="892175" cy="482600"/>
          </a:xfrm>
          <a:prstGeom prst="can">
            <a:avLst>
              <a:gd name="adj" fmla="val 25000"/>
            </a:avLst>
          </a:prstGeom>
          <a:noFill/>
          <a:ln w="9525">
            <a:noFill/>
            <a:round/>
            <a:headEnd/>
            <a:tailEnd/>
          </a:ln>
          <a:effectLst/>
        </p:spPr>
        <p:txBody>
          <a:bodyPr anchor="ctr"/>
          <a:lstStyle/>
          <a:p>
            <a:pPr>
              <a:defRPr/>
            </a:pPr>
            <a:r>
              <a:rPr lang="en-US" sz="1600">
                <a:solidFill>
                  <a:schemeClr val="bg1"/>
                </a:solidFill>
                <a:effectLst>
                  <a:outerShdw blurRad="38100" dist="38100" dir="2700000" algn="tl">
                    <a:srgbClr val="000000"/>
                  </a:outerShdw>
                </a:effectLst>
                <a:cs typeface="+mn-cs"/>
              </a:rPr>
              <a:t>Black books</a:t>
            </a:r>
          </a:p>
        </p:txBody>
      </p:sp>
      <p:pic>
        <p:nvPicPr>
          <p:cNvPr id="21532" name="Picture 28" descr="MCj04316410000[1]"/>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7467600" y="228600"/>
            <a:ext cx="84455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33" name="Picture 29" descr="MCj04316400000[1]"/>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533400" y="228600"/>
            <a:ext cx="84455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534" name="AutoShape 31"/>
          <p:cNvSpPr>
            <a:spLocks noChangeArrowheads="1"/>
          </p:cNvSpPr>
          <p:nvPr/>
        </p:nvSpPr>
        <p:spPr bwMode="auto">
          <a:xfrm>
            <a:off x="6115050" y="2728913"/>
            <a:ext cx="360363" cy="2157412"/>
          </a:xfrm>
          <a:prstGeom prst="downArrow">
            <a:avLst>
              <a:gd name="adj1" fmla="val 50000"/>
              <a:gd name="adj2" fmla="val 149669"/>
            </a:avLst>
          </a:prstGeom>
          <a:solidFill>
            <a:schemeClr val="accent1"/>
          </a:solidFill>
          <a:ln w="9525">
            <a:solidFill>
              <a:schemeClr val="tx1"/>
            </a:solidFill>
            <a:miter lim="800000"/>
            <a:headEnd/>
            <a:tailEnd/>
          </a:ln>
        </p:spPr>
        <p:txBody>
          <a:bodyPr vert="eaVert" wrap="none" anchor="ctr"/>
          <a:lstStyle/>
          <a:p>
            <a:endParaRPr lang="en-US"/>
          </a:p>
        </p:txBody>
      </p:sp>
      <p:sp>
        <p:nvSpPr>
          <p:cNvPr id="21535" name="Text Box 32"/>
          <p:cNvSpPr txBox="1">
            <a:spLocks noChangeArrowheads="1"/>
          </p:cNvSpPr>
          <p:nvPr/>
        </p:nvSpPr>
        <p:spPr bwMode="auto">
          <a:xfrm>
            <a:off x="6780213" y="2778125"/>
            <a:ext cx="8001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a:solidFill>
                  <a:schemeClr val="bg1"/>
                </a:solidFill>
              </a:rPr>
              <a:t>Past</a:t>
            </a:r>
          </a:p>
        </p:txBody>
      </p:sp>
      <p:sp>
        <p:nvSpPr>
          <p:cNvPr id="21536" name="Text Box 33"/>
          <p:cNvSpPr txBox="1">
            <a:spLocks noChangeArrowheads="1"/>
          </p:cNvSpPr>
          <p:nvPr/>
        </p:nvSpPr>
        <p:spPr bwMode="auto">
          <a:xfrm>
            <a:off x="6650038" y="3535363"/>
            <a:ext cx="12446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a:solidFill>
                  <a:schemeClr val="bg1"/>
                </a:solidFill>
              </a:rPr>
              <a:t>Present</a:t>
            </a:r>
          </a:p>
        </p:txBody>
      </p:sp>
      <p:sp>
        <p:nvSpPr>
          <p:cNvPr id="21537" name="Text Box 34"/>
          <p:cNvSpPr txBox="1">
            <a:spLocks noChangeArrowheads="1"/>
          </p:cNvSpPr>
          <p:nvPr/>
        </p:nvSpPr>
        <p:spPr bwMode="auto">
          <a:xfrm>
            <a:off x="6770688" y="4400550"/>
            <a:ext cx="1074737"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a:solidFill>
                  <a:schemeClr val="bg1"/>
                </a:solidFill>
              </a:rPr>
              <a:t>Future</a:t>
            </a:r>
          </a:p>
        </p:txBody>
      </p:sp>
      <p:sp>
        <p:nvSpPr>
          <p:cNvPr id="62499" name="Text Box 35"/>
          <p:cNvSpPr txBox="1">
            <a:spLocks noChangeArrowheads="1"/>
          </p:cNvSpPr>
          <p:nvPr/>
        </p:nvSpPr>
        <p:spPr bwMode="auto">
          <a:xfrm>
            <a:off x="436563" y="5553075"/>
            <a:ext cx="835025" cy="369888"/>
          </a:xfrm>
          <a:prstGeom prst="rect">
            <a:avLst/>
          </a:prstGeom>
          <a:solidFill>
            <a:schemeClr val="accent6">
              <a:lumMod val="40000"/>
              <a:lumOff val="60000"/>
            </a:schemeClr>
          </a:solidFill>
          <a:ln w="9525">
            <a:noFill/>
            <a:miter lim="800000"/>
            <a:headEnd/>
            <a:tailEnd/>
          </a:ln>
          <a:effectLst/>
        </p:spPr>
        <p:txBody>
          <a:bodyPr>
            <a:spAutoFit/>
          </a:bodyPr>
          <a:lstStyle>
            <a:lvl1pPr>
              <a:defRPr b="1">
                <a:solidFill>
                  <a:schemeClr val="tx1"/>
                </a:solidFill>
                <a:latin typeface="Arial" charset="0"/>
                <a:ea typeface="ＭＳ Ｐゴシック" charset="0"/>
              </a:defRPr>
            </a:lvl1pPr>
            <a:lvl2pPr marL="742950" indent="-285750">
              <a:defRPr b="1">
                <a:solidFill>
                  <a:schemeClr val="tx1"/>
                </a:solidFill>
                <a:latin typeface="Arial" charset="0"/>
                <a:ea typeface="ＭＳ Ｐゴシック" charset="0"/>
              </a:defRPr>
            </a:lvl2pPr>
            <a:lvl3pPr marL="1143000" indent="-228600">
              <a:defRPr b="1">
                <a:solidFill>
                  <a:schemeClr val="tx1"/>
                </a:solidFill>
                <a:latin typeface="Arial" charset="0"/>
                <a:ea typeface="ＭＳ Ｐゴシック" charset="0"/>
              </a:defRPr>
            </a:lvl3pPr>
            <a:lvl4pPr marL="1600200" indent="-228600">
              <a:defRPr b="1">
                <a:solidFill>
                  <a:schemeClr val="tx1"/>
                </a:solidFill>
                <a:latin typeface="Arial" charset="0"/>
                <a:ea typeface="ＭＳ Ｐゴシック" charset="0"/>
              </a:defRPr>
            </a:lvl4pPr>
            <a:lvl5pPr marL="2057400" indent="-228600">
              <a:defRPr b="1">
                <a:solidFill>
                  <a:schemeClr val="tx1"/>
                </a:solidFill>
                <a:latin typeface="Arial" charset="0"/>
                <a:ea typeface="ＭＳ Ｐゴシック" charset="0"/>
              </a:defRPr>
            </a:lvl5pPr>
            <a:lvl6pPr marL="2514600" indent="-228600" algn="ctr" eaLnBrk="0" fontAlgn="base" hangingPunct="0">
              <a:spcBef>
                <a:spcPct val="0"/>
              </a:spcBef>
              <a:spcAft>
                <a:spcPct val="0"/>
              </a:spcAft>
              <a:defRPr b="1">
                <a:solidFill>
                  <a:schemeClr val="tx1"/>
                </a:solidFill>
                <a:latin typeface="Arial" charset="0"/>
                <a:ea typeface="ＭＳ Ｐゴシック" charset="0"/>
              </a:defRPr>
            </a:lvl6pPr>
            <a:lvl7pPr marL="2971800" indent="-228600" algn="ctr" eaLnBrk="0" fontAlgn="base" hangingPunct="0">
              <a:spcBef>
                <a:spcPct val="0"/>
              </a:spcBef>
              <a:spcAft>
                <a:spcPct val="0"/>
              </a:spcAft>
              <a:defRPr b="1">
                <a:solidFill>
                  <a:schemeClr val="tx1"/>
                </a:solidFill>
                <a:latin typeface="Arial" charset="0"/>
                <a:ea typeface="ＭＳ Ｐゴシック" charset="0"/>
              </a:defRPr>
            </a:lvl7pPr>
            <a:lvl8pPr marL="3429000" indent="-228600" algn="ctr" eaLnBrk="0" fontAlgn="base" hangingPunct="0">
              <a:spcBef>
                <a:spcPct val="0"/>
              </a:spcBef>
              <a:spcAft>
                <a:spcPct val="0"/>
              </a:spcAft>
              <a:defRPr b="1">
                <a:solidFill>
                  <a:schemeClr val="tx1"/>
                </a:solidFill>
                <a:latin typeface="Arial" charset="0"/>
                <a:ea typeface="ＭＳ Ｐゴシック" charset="0"/>
              </a:defRPr>
            </a:lvl8pPr>
            <a:lvl9pPr marL="3886200" indent="-228600" algn="ctr" eaLnBrk="0" fontAlgn="base" hangingPunct="0">
              <a:spcBef>
                <a:spcPct val="0"/>
              </a:spcBef>
              <a:spcAft>
                <a:spcPct val="0"/>
              </a:spcAft>
              <a:defRPr b="1">
                <a:solidFill>
                  <a:schemeClr val="tx1"/>
                </a:solidFill>
                <a:latin typeface="Arial" charset="0"/>
                <a:ea typeface="ＭＳ Ｐゴシック" charset="0"/>
              </a:defRPr>
            </a:lvl9pPr>
          </a:lstStyle>
          <a:p>
            <a:pPr>
              <a:defRPr/>
            </a:pPr>
            <a:r>
              <a:rPr lang="en-US" smtClean="0">
                <a:solidFill>
                  <a:srgbClr val="FF0000"/>
                </a:solidFill>
                <a:effectLst>
                  <a:outerShdw blurRad="38100" dist="38100" dir="2700000" algn="tl">
                    <a:srgbClr val="000000"/>
                  </a:outerShdw>
                </a:effectLst>
                <a:cs typeface="+mn-cs"/>
              </a:rPr>
              <a:t>Data </a:t>
            </a:r>
          </a:p>
        </p:txBody>
      </p:sp>
      <p:sp>
        <p:nvSpPr>
          <p:cNvPr id="21539" name="Rectangle 36"/>
          <p:cNvSpPr>
            <a:spLocks noChangeArrowheads="1"/>
          </p:cNvSpPr>
          <p:nvPr/>
        </p:nvSpPr>
        <p:spPr bwMode="auto">
          <a:xfrm>
            <a:off x="1371600" y="5229225"/>
            <a:ext cx="6900863" cy="1328738"/>
          </a:xfrm>
          <a:prstGeom prst="rect">
            <a:avLst/>
          </a:prstGeom>
          <a:noFill/>
          <a:ln w="38100" cap="rnd" cmpd="dbl">
            <a:solidFill>
              <a:schemeClr val="tx1"/>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552450" y="0"/>
            <a:ext cx="8077200" cy="762000"/>
          </a:xfrm>
        </p:spPr>
        <p:txBody>
          <a:bodyPr/>
          <a:lstStyle/>
          <a:p>
            <a:pPr eaLnBrk="1" hangingPunct="1">
              <a:buFont typeface="Times New Roman" charset="0"/>
              <a:buNone/>
              <a:defRPr/>
            </a:pPr>
            <a:r>
              <a:rPr lang="en-US" sz="3800">
                <a:latin typeface="Helvetica" charset="0"/>
                <a:cs typeface="+mj-cs"/>
              </a:rPr>
              <a:t>Business Intelligence… </a:t>
            </a:r>
          </a:p>
        </p:txBody>
      </p:sp>
      <p:sp>
        <p:nvSpPr>
          <p:cNvPr id="29699" name="Rectangle 3"/>
          <p:cNvSpPr>
            <a:spLocks noGrp="1" noChangeArrowheads="1"/>
          </p:cNvSpPr>
          <p:nvPr>
            <p:ph type="body" idx="4294967295"/>
          </p:nvPr>
        </p:nvSpPr>
        <p:spPr>
          <a:xfrm>
            <a:off x="304800" y="762000"/>
            <a:ext cx="8610600" cy="5791200"/>
          </a:xfrm>
        </p:spPr>
        <p:txBody>
          <a:bodyPr/>
          <a:lstStyle/>
          <a:p>
            <a:pPr>
              <a:lnSpc>
                <a:spcPts val="3000"/>
              </a:lnSpc>
              <a:buFont typeface="Wingdings" charset="0"/>
              <a:buChar char="§"/>
              <a:defRPr/>
            </a:pPr>
            <a:r>
              <a:rPr lang="en-US" sz="2600" b="1">
                <a:latin typeface="Helvetica" charset="0"/>
                <a:cs typeface="+mn-cs"/>
              </a:rPr>
              <a:t>BI is simply </a:t>
            </a:r>
            <a:r>
              <a:rPr lang="en-US" sz="2600" b="1" i="1">
                <a:solidFill>
                  <a:srgbClr val="0000CC"/>
                </a:solidFill>
                <a:latin typeface="Helvetica" charset="0"/>
                <a:cs typeface="+mn-cs"/>
              </a:rPr>
              <a:t>Data Analytics Applications</a:t>
            </a:r>
            <a:r>
              <a:rPr lang="en-US" sz="2600" b="1">
                <a:latin typeface="Helvetica" charset="0"/>
                <a:cs typeface="+mn-cs"/>
              </a:rPr>
              <a:t> to Business</a:t>
            </a:r>
            <a:r>
              <a:rPr lang="en-US" sz="2600" b="1">
                <a:solidFill>
                  <a:srgbClr val="0000CC"/>
                </a:solidFill>
                <a:effectLst>
                  <a:outerShdw blurRad="38100" dist="38100" dir="2700000" algn="tl">
                    <a:srgbClr val="000000"/>
                  </a:outerShdw>
                </a:effectLst>
                <a:latin typeface="Helvetica" charset="0"/>
                <a:cs typeface="+mn-cs"/>
              </a:rPr>
              <a:t>.</a:t>
            </a:r>
            <a:endParaRPr lang="en-US" sz="2600" b="1">
              <a:latin typeface="Helvetica" charset="0"/>
              <a:cs typeface="+mn-cs"/>
            </a:endParaRPr>
          </a:p>
          <a:p>
            <a:pPr>
              <a:lnSpc>
                <a:spcPts val="2800"/>
              </a:lnSpc>
              <a:buFont typeface="Wingdings" charset="0"/>
              <a:buChar char="§"/>
              <a:defRPr/>
            </a:pPr>
            <a:r>
              <a:rPr lang="en-US" sz="2600" b="1">
                <a:solidFill>
                  <a:srgbClr val="FF0000"/>
                </a:solidFill>
                <a:latin typeface="Helvetica" charset="0"/>
                <a:cs typeface="+mn-cs"/>
              </a:rPr>
              <a:t>Right ??</a:t>
            </a:r>
          </a:p>
          <a:p>
            <a:pPr>
              <a:lnSpc>
                <a:spcPts val="2800"/>
              </a:lnSpc>
              <a:buFont typeface="Wingdings" charset="0"/>
              <a:buChar char="§"/>
              <a:defRPr/>
            </a:pPr>
            <a:r>
              <a:rPr lang="en-US" sz="2600" b="1">
                <a:effectLst>
                  <a:outerShdw blurRad="38100" dist="38100" dir="2700000" algn="tl">
                    <a:srgbClr val="FFFFFF"/>
                  </a:outerShdw>
                </a:effectLst>
                <a:latin typeface="Helvetica" charset="0"/>
                <a:cs typeface="+mn-cs"/>
              </a:rPr>
              <a:t>No…not always !</a:t>
            </a:r>
          </a:p>
          <a:p>
            <a:pPr>
              <a:lnSpc>
                <a:spcPts val="2800"/>
              </a:lnSpc>
              <a:buFont typeface="Wingdings" charset="0"/>
              <a:buChar char="ü"/>
              <a:defRPr/>
            </a:pPr>
            <a:r>
              <a:rPr lang="en-US" sz="2600" b="1">
                <a:effectLst>
                  <a:outerShdw blurRad="38100" dist="38100" dir="2700000" algn="tl">
                    <a:srgbClr val="FFFFFF"/>
                  </a:outerShdw>
                </a:effectLst>
                <a:latin typeface="Helvetica" charset="0"/>
                <a:cs typeface="+mn-cs"/>
              </a:rPr>
              <a:t>Data Analytics </a:t>
            </a:r>
            <a:r>
              <a:rPr lang="en-US" sz="2600" b="1">
                <a:solidFill>
                  <a:srgbClr val="0000CC"/>
                </a:solidFill>
                <a:effectLst>
                  <a:outerShdw blurRad="38100" dist="38100" dir="2700000" algn="tl">
                    <a:srgbClr val="000000"/>
                  </a:outerShdw>
                </a:effectLst>
                <a:latin typeface="Helvetica" charset="0"/>
                <a:cs typeface="+mn-cs"/>
              </a:rPr>
              <a:t>though works as good foundation to  many </a:t>
            </a:r>
            <a:r>
              <a:rPr lang="en-US" sz="2600" b="1">
                <a:solidFill>
                  <a:srgbClr val="FF0000"/>
                </a:solidFill>
                <a:effectLst>
                  <a:outerShdw blurRad="38100" dist="38100" dir="2700000" algn="tl">
                    <a:srgbClr val="000000"/>
                  </a:outerShdw>
                </a:effectLst>
                <a:latin typeface="Helvetica" charset="0"/>
                <a:cs typeface="+mn-cs"/>
              </a:rPr>
              <a:t>BI Solution </a:t>
            </a:r>
            <a:r>
              <a:rPr lang="en-US" sz="2600" b="1">
                <a:effectLst>
                  <a:outerShdw blurRad="38100" dist="38100" dir="2700000" algn="tl">
                    <a:srgbClr val="FFFFFF"/>
                  </a:outerShdw>
                </a:effectLst>
                <a:latin typeface="Helvetica" charset="0"/>
                <a:cs typeface="+mn-cs"/>
              </a:rPr>
              <a:t>but BI is more than Analytics.</a:t>
            </a:r>
            <a:endParaRPr lang="en-US" sz="2600" b="1">
              <a:solidFill>
                <a:srgbClr val="FF0000"/>
              </a:solidFill>
              <a:effectLst>
                <a:outerShdw blurRad="38100" dist="38100" dir="2700000" algn="tl">
                  <a:srgbClr val="000000"/>
                </a:outerShdw>
              </a:effectLst>
              <a:latin typeface="Helvetica" charset="0"/>
              <a:cs typeface="+mn-cs"/>
            </a:endParaRPr>
          </a:p>
          <a:p>
            <a:pPr>
              <a:lnSpc>
                <a:spcPts val="2800"/>
              </a:lnSpc>
              <a:buFont typeface="Wingdings" charset="0"/>
              <a:buChar char="§"/>
              <a:defRPr/>
            </a:pPr>
            <a:r>
              <a:rPr lang="en-US" sz="2600" b="1">
                <a:effectLst>
                  <a:outerShdw blurRad="38100" dist="38100" dir="2700000" algn="tl">
                    <a:srgbClr val="FFFFFF"/>
                  </a:outerShdw>
                </a:effectLst>
                <a:latin typeface="Helvetica" charset="0"/>
                <a:cs typeface="+mn-cs"/>
              </a:rPr>
              <a:t>How exactly </a:t>
            </a:r>
            <a:r>
              <a:rPr lang="en-US" sz="2600" b="1">
                <a:solidFill>
                  <a:srgbClr val="FF0000"/>
                </a:solidFill>
                <a:effectLst>
                  <a:outerShdw blurRad="38100" dist="38100" dir="2700000" algn="tl">
                    <a:srgbClr val="000000"/>
                  </a:outerShdw>
                </a:effectLst>
                <a:latin typeface="Helvetica" charset="0"/>
                <a:cs typeface="+mn-cs"/>
              </a:rPr>
              <a:t>BI</a:t>
            </a:r>
            <a:r>
              <a:rPr lang="en-US" sz="2600" b="1">
                <a:effectLst>
                  <a:outerShdw blurRad="38100" dist="38100" dir="2700000" algn="tl">
                    <a:srgbClr val="FFFFFF"/>
                  </a:outerShdw>
                </a:effectLst>
                <a:latin typeface="Helvetica" charset="0"/>
                <a:cs typeface="+mn-cs"/>
              </a:rPr>
              <a:t> is different from Data Analytics?  </a:t>
            </a:r>
          </a:p>
          <a:p>
            <a:pPr algn="just">
              <a:lnSpc>
                <a:spcPts val="2800"/>
              </a:lnSpc>
              <a:buFont typeface="Wingdings" charset="0"/>
              <a:buChar char="§"/>
              <a:defRPr/>
            </a:pPr>
            <a:r>
              <a:rPr lang="en-US" sz="2600" b="1">
                <a:solidFill>
                  <a:srgbClr val="FF0000"/>
                </a:solidFill>
                <a:effectLst>
                  <a:outerShdw blurRad="38100" dist="38100" dir="2700000" algn="tl">
                    <a:srgbClr val="000000"/>
                  </a:outerShdw>
                </a:effectLst>
                <a:latin typeface="Helvetica" charset="0"/>
                <a:cs typeface="+mn-cs"/>
              </a:rPr>
              <a:t>BI </a:t>
            </a:r>
            <a:r>
              <a:rPr lang="en-US" sz="2600" b="1">
                <a:effectLst>
                  <a:outerShdw blurRad="38100" dist="38100" dir="2700000" algn="tl">
                    <a:srgbClr val="FFFFFF"/>
                  </a:outerShdw>
                </a:effectLst>
                <a:latin typeface="Helvetica" charset="0"/>
                <a:cs typeface="+mn-cs"/>
              </a:rPr>
              <a:t>is an </a:t>
            </a:r>
            <a:r>
              <a:rPr lang="en-US" sz="2600" b="1">
                <a:solidFill>
                  <a:srgbClr val="FF0000"/>
                </a:solidFill>
                <a:effectLst>
                  <a:outerShdw blurRad="38100" dist="38100" dir="2700000" algn="tl">
                    <a:srgbClr val="000000"/>
                  </a:outerShdw>
                </a:effectLst>
                <a:latin typeface="Helvetica" charset="0"/>
                <a:cs typeface="+mn-cs"/>
              </a:rPr>
              <a:t>interdisciplinary </a:t>
            </a:r>
            <a:r>
              <a:rPr lang="en-US" sz="2600" b="1">
                <a:effectLst>
                  <a:outerShdw blurRad="38100" dist="38100" dir="2700000" algn="tl">
                    <a:srgbClr val="FFFFFF"/>
                  </a:outerShdw>
                </a:effectLst>
                <a:latin typeface="Helvetica" charset="0"/>
                <a:cs typeface="+mn-cs"/>
              </a:rPr>
              <a:t>area and requires understanding of Business processes appropriately combined to make </a:t>
            </a:r>
            <a:r>
              <a:rPr lang="en-US" sz="2600" b="1">
                <a:solidFill>
                  <a:srgbClr val="FF0000"/>
                </a:solidFill>
                <a:effectLst>
                  <a:outerShdw blurRad="38100" dist="38100" dir="2700000" algn="tl">
                    <a:srgbClr val="000000"/>
                  </a:outerShdw>
                </a:effectLst>
                <a:latin typeface="Helvetica" charset="0"/>
                <a:cs typeface="+mn-cs"/>
              </a:rPr>
              <a:t>BI work. </a:t>
            </a:r>
          </a:p>
          <a:p>
            <a:pPr algn="just">
              <a:buFont typeface="Wingdings" charset="0"/>
              <a:buChar char="§"/>
              <a:defRPr/>
            </a:pPr>
            <a:r>
              <a:rPr lang="en-US" sz="2600" b="1">
                <a:latin typeface="Helvetica" charset="0"/>
                <a:cs typeface="+mn-cs"/>
              </a:rPr>
              <a:t>Well, Areas like </a:t>
            </a:r>
            <a:r>
              <a:rPr lang="en-US" sz="2600" b="1">
                <a:solidFill>
                  <a:srgbClr val="FF0000"/>
                </a:solidFill>
                <a:effectLst>
                  <a:outerShdw blurRad="38100" dist="38100" dir="2700000" algn="tl">
                    <a:srgbClr val="000000"/>
                  </a:outerShdw>
                </a:effectLst>
                <a:latin typeface="Helvetica" charset="0"/>
                <a:cs typeface="+mn-cs"/>
              </a:rPr>
              <a:t>Digital Marketing</a:t>
            </a:r>
            <a:r>
              <a:rPr lang="en-US" sz="2600" b="1">
                <a:latin typeface="Helvetica" charset="0"/>
                <a:cs typeface="+mn-cs"/>
              </a:rPr>
              <a:t>, </a:t>
            </a:r>
            <a:r>
              <a:rPr lang="en-US" sz="2600" b="1">
                <a:solidFill>
                  <a:srgbClr val="FF0000"/>
                </a:solidFill>
                <a:effectLst>
                  <a:outerShdw blurRad="38100" dist="38100" dir="2700000" algn="tl">
                    <a:srgbClr val="000000"/>
                  </a:outerShdw>
                </a:effectLst>
                <a:latin typeface="Helvetica" charset="0"/>
                <a:cs typeface="+mn-cs"/>
              </a:rPr>
              <a:t>Data Analytics </a:t>
            </a:r>
            <a:r>
              <a:rPr lang="en-US" sz="2600" b="1">
                <a:latin typeface="Helvetica" charset="0"/>
                <a:cs typeface="+mn-cs"/>
              </a:rPr>
              <a:t>combined with </a:t>
            </a:r>
            <a:r>
              <a:rPr lang="en-US" sz="2600" b="1">
                <a:solidFill>
                  <a:srgbClr val="FF0000"/>
                </a:solidFill>
                <a:latin typeface="Helvetica" charset="0"/>
                <a:cs typeface="+mn-cs"/>
              </a:rPr>
              <a:t>Business Processes </a:t>
            </a:r>
            <a:r>
              <a:rPr lang="en-US" sz="2600" b="1">
                <a:latin typeface="Helvetica" charset="0"/>
                <a:cs typeface="+mn-cs"/>
              </a:rPr>
              <a:t>with innovative approaches make it to </a:t>
            </a:r>
            <a:r>
              <a:rPr lang="en-US" sz="2600" b="1">
                <a:solidFill>
                  <a:srgbClr val="FF0000"/>
                </a:solidFill>
                <a:effectLst>
                  <a:outerShdw blurRad="38100" dist="38100" dir="2700000" algn="tl">
                    <a:srgbClr val="000000"/>
                  </a:outerShdw>
                </a:effectLst>
                <a:latin typeface="Helvetica" charset="0"/>
                <a:cs typeface="+mn-cs"/>
              </a:rPr>
              <a:t>BI </a:t>
            </a:r>
            <a:r>
              <a:rPr lang="en-US" sz="2600" b="1">
                <a:latin typeface="Helvetica" charset="0"/>
                <a:cs typeface="+mn-cs"/>
              </a:rPr>
              <a:t>!!</a:t>
            </a:r>
          </a:p>
          <a:p>
            <a:pPr algn="just">
              <a:defRPr/>
            </a:pPr>
            <a:endParaRPr lang="en-US" sz="2800" b="1">
              <a:latin typeface="Helvetica"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dissolve">
                                      <p:cBhvr>
                                        <p:cTn id="7" dur="500"/>
                                        <p:tgtEl>
                                          <p:spTgt spid="29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dissolve">
                                      <p:cBhvr>
                                        <p:cTn id="12" dur="500"/>
                                        <p:tgtEl>
                                          <p:spTgt spid="29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dissolve">
                                      <p:cBhvr>
                                        <p:cTn id="17" dur="500"/>
                                        <p:tgtEl>
                                          <p:spTgt spid="296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9699">
                                            <p:txEl>
                                              <p:pRg st="3" end="3"/>
                                            </p:txEl>
                                          </p:spTgt>
                                        </p:tgtEl>
                                        <p:attrNameLst>
                                          <p:attrName>style.visibility</p:attrName>
                                        </p:attrNameLst>
                                      </p:cBhvr>
                                      <p:to>
                                        <p:strVal val="visible"/>
                                      </p:to>
                                    </p:set>
                                    <p:animEffect transition="in" filter="dissolve">
                                      <p:cBhvr>
                                        <p:cTn id="22" dur="500"/>
                                        <p:tgtEl>
                                          <p:spTgt spid="296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699">
                                            <p:txEl>
                                              <p:pRg st="4" end="4"/>
                                            </p:txEl>
                                          </p:spTgt>
                                        </p:tgtEl>
                                        <p:attrNameLst>
                                          <p:attrName>style.visibility</p:attrName>
                                        </p:attrNameLst>
                                      </p:cBhvr>
                                      <p:to>
                                        <p:strVal val="visible"/>
                                      </p:to>
                                    </p:set>
                                    <p:animEffect transition="in" filter="dissolve">
                                      <p:cBhvr>
                                        <p:cTn id="27" dur="500"/>
                                        <p:tgtEl>
                                          <p:spTgt spid="296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9699">
                                            <p:txEl>
                                              <p:pRg st="5" end="5"/>
                                            </p:txEl>
                                          </p:spTgt>
                                        </p:tgtEl>
                                        <p:attrNameLst>
                                          <p:attrName>style.visibility</p:attrName>
                                        </p:attrNameLst>
                                      </p:cBhvr>
                                      <p:to>
                                        <p:strVal val="visible"/>
                                      </p:to>
                                    </p:set>
                                    <p:animEffect transition="in" filter="dissolve">
                                      <p:cBhvr>
                                        <p:cTn id="32" dur="500"/>
                                        <p:tgtEl>
                                          <p:spTgt spid="296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9699">
                                            <p:txEl>
                                              <p:pRg st="6" end="6"/>
                                            </p:txEl>
                                          </p:spTgt>
                                        </p:tgtEl>
                                        <p:attrNameLst>
                                          <p:attrName>style.visibility</p:attrName>
                                        </p:attrNameLst>
                                      </p:cBhvr>
                                      <p:to>
                                        <p:strVal val="visible"/>
                                      </p:to>
                                    </p:set>
                                    <p:animEffect transition="in" filter="dissolve">
                                      <p:cBhvr>
                                        <p:cTn id="37" dur="500"/>
                                        <p:tgtEl>
                                          <p:spTgt spid="296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Placeholder 6"/>
          <p:cNvSpPr>
            <a:spLocks noGrp="1"/>
          </p:cNvSpPr>
          <p:nvPr>
            <p:ph type="body" idx="2"/>
          </p:nvPr>
        </p:nvSpPr>
        <p:spPr/>
        <p:txBody>
          <a:bodyPr/>
          <a:lstStyle/>
          <a:p>
            <a:r>
              <a:rPr lang="en-US" sz="2000" b="1" i="1">
                <a:latin typeface="Helvetica" charset="0"/>
              </a:rPr>
              <a:t>What is Business Intelligence</a:t>
            </a:r>
          </a:p>
          <a:p>
            <a:endParaRPr lang="en-US">
              <a:latin typeface="Helvetica" charset="0"/>
            </a:endParaRPr>
          </a:p>
        </p:txBody>
      </p:sp>
      <p:sp>
        <p:nvSpPr>
          <p:cNvPr id="6" name="Content Placeholder 5"/>
          <p:cNvSpPr>
            <a:spLocks noGrp="1"/>
          </p:cNvSpPr>
          <p:nvPr>
            <p:ph sz="quarter" idx="1"/>
          </p:nvPr>
        </p:nvSpPr>
        <p:spPr>
          <a:xfrm>
            <a:off x="3575050" y="742950"/>
            <a:ext cx="5111750" cy="5886450"/>
          </a:xfrm>
        </p:spPr>
        <p:txBody>
          <a:bodyPr>
            <a:normAutofit fontScale="85000" lnSpcReduction="20000"/>
          </a:bodyPr>
          <a:lstStyle/>
          <a:p>
            <a:pPr>
              <a:lnSpc>
                <a:spcPct val="120000"/>
              </a:lnSpc>
              <a:buFont typeface="Monotype Sorts" pitchFamily="2" charset="2"/>
              <a:buChar char="n"/>
              <a:defRPr/>
            </a:pPr>
            <a:endParaRPr lang="en-US" sz="2600" b="1" dirty="0" smtClean="0">
              <a:ea typeface="+mn-ea"/>
              <a:cs typeface="+mn-cs"/>
            </a:endParaRPr>
          </a:p>
          <a:p>
            <a:pPr marL="0" indent="0">
              <a:lnSpc>
                <a:spcPct val="120000"/>
              </a:lnSpc>
              <a:buFont typeface="Monotype Sorts" pitchFamily="2" charset="2"/>
              <a:buNone/>
              <a:defRPr/>
            </a:pPr>
            <a:r>
              <a:rPr lang="en-US" sz="2600" b="1" dirty="0" smtClean="0">
                <a:ea typeface="+mn-ea"/>
                <a:cs typeface="+mn-cs"/>
              </a:rPr>
              <a:t>Making useful, actionable insight from </a:t>
            </a:r>
            <a:r>
              <a:rPr lang="en-US" sz="2600" b="1" dirty="0" smtClean="0">
                <a:solidFill>
                  <a:srgbClr val="FF0000"/>
                </a:solidFill>
                <a:ea typeface="+mn-ea"/>
                <a:cs typeface="+mn-cs"/>
              </a:rPr>
              <a:t>stored </a:t>
            </a:r>
            <a:r>
              <a:rPr lang="en-US" sz="2600" b="1" dirty="0" smtClean="0">
                <a:ea typeface="+mn-ea"/>
                <a:cs typeface="+mn-cs"/>
              </a:rPr>
              <a:t>data.</a:t>
            </a:r>
          </a:p>
          <a:p>
            <a:pPr>
              <a:lnSpc>
                <a:spcPct val="120000"/>
              </a:lnSpc>
              <a:buFont typeface="Monotype Sorts" pitchFamily="2" charset="2"/>
              <a:buChar char="n"/>
              <a:defRPr/>
            </a:pPr>
            <a:r>
              <a:rPr lang="en-US" sz="2600" b="1" dirty="0" smtClean="0">
                <a:ea typeface="+mn-ea"/>
                <a:cs typeface="+mn-cs"/>
              </a:rPr>
              <a:t>Allows effective business decisions to be made. </a:t>
            </a:r>
          </a:p>
          <a:p>
            <a:pPr>
              <a:lnSpc>
                <a:spcPct val="120000"/>
              </a:lnSpc>
              <a:buFont typeface="Monotype Sorts" pitchFamily="2" charset="2"/>
              <a:buChar char="n"/>
              <a:defRPr/>
            </a:pPr>
            <a:r>
              <a:rPr lang="en-US" sz="2600" b="1" dirty="0" smtClean="0">
                <a:ea typeface="+mn-ea"/>
                <a:cs typeface="+mn-cs"/>
              </a:rPr>
              <a:t>The act of using </a:t>
            </a:r>
            <a:r>
              <a:rPr lang="en-US" sz="2600" b="1" dirty="0" smtClean="0">
                <a:solidFill>
                  <a:srgbClr val="FF0000"/>
                </a:solidFill>
                <a:ea typeface="+mn-ea"/>
                <a:cs typeface="+mn-cs"/>
              </a:rPr>
              <a:t>historical data </a:t>
            </a:r>
            <a:r>
              <a:rPr lang="en-US" sz="2600" b="1" dirty="0" smtClean="0">
                <a:ea typeface="+mn-ea"/>
                <a:cs typeface="+mn-cs"/>
              </a:rPr>
              <a:t>to gain new information. </a:t>
            </a:r>
          </a:p>
          <a:p>
            <a:pPr>
              <a:lnSpc>
                <a:spcPct val="120000"/>
              </a:lnSpc>
              <a:buFont typeface="Monotype Sorts" pitchFamily="2" charset="2"/>
              <a:buChar char="n"/>
              <a:defRPr/>
            </a:pPr>
            <a:r>
              <a:rPr lang="en-US" sz="2600" b="1" dirty="0" smtClean="0">
                <a:ea typeface="+mn-ea"/>
                <a:cs typeface="+mn-cs"/>
              </a:rPr>
              <a:t>Techniques include:</a:t>
            </a:r>
          </a:p>
          <a:p>
            <a:pPr lvl="1">
              <a:buFont typeface="Monotype Sorts" pitchFamily="2" charset="2"/>
              <a:buChar char="H"/>
              <a:defRPr/>
            </a:pPr>
            <a:r>
              <a:rPr lang="en-US" sz="2600" dirty="0" smtClean="0"/>
              <a:t> Multidimensional analyses</a:t>
            </a:r>
          </a:p>
          <a:p>
            <a:pPr lvl="1">
              <a:buFont typeface="Monotype Sorts" pitchFamily="2" charset="2"/>
              <a:buChar char="H"/>
              <a:defRPr/>
            </a:pPr>
            <a:r>
              <a:rPr lang="en-US" sz="2600" dirty="0"/>
              <a:t>M</a:t>
            </a:r>
            <a:r>
              <a:rPr lang="en-US" sz="2600" dirty="0" smtClean="0"/>
              <a:t>athematical modeling</a:t>
            </a:r>
          </a:p>
          <a:p>
            <a:pPr lvl="1">
              <a:buFont typeface="Monotype Sorts" pitchFamily="2" charset="2"/>
              <a:buChar char="H"/>
              <a:defRPr/>
            </a:pPr>
            <a:r>
              <a:rPr lang="en-US" sz="2600" dirty="0" smtClean="0"/>
              <a:t> Analytics </a:t>
            </a:r>
          </a:p>
          <a:p>
            <a:pPr lvl="1">
              <a:buFont typeface="Monotype Sorts" pitchFamily="2" charset="2"/>
              <a:buChar char="H"/>
              <a:defRPr/>
            </a:pPr>
            <a:r>
              <a:rPr lang="en-US" sz="2600" dirty="0" smtClean="0"/>
              <a:t>ad-hoc queries </a:t>
            </a:r>
          </a:p>
          <a:p>
            <a:pPr lvl="1">
              <a:buFont typeface="Monotype Sorts" pitchFamily="2" charset="2"/>
              <a:buChar char="H"/>
              <a:defRPr/>
            </a:pPr>
            <a:r>
              <a:rPr lang="en-US" sz="2600" dirty="0" smtClean="0"/>
              <a:t>'canned' reporting</a:t>
            </a:r>
          </a:p>
          <a:p>
            <a:pPr lvl="1">
              <a:buFont typeface="Monotype Sorts" pitchFamily="2" charset="2"/>
              <a:buChar char="H"/>
              <a:defRPr/>
            </a:pPr>
            <a:r>
              <a:rPr lang="en-US" sz="2600" dirty="0" smtClean="0"/>
              <a:t>Dashboards</a:t>
            </a:r>
          </a:p>
        </p:txBody>
      </p:sp>
      <p:sp>
        <p:nvSpPr>
          <p:cNvPr id="8" name="Rectangle 2"/>
          <p:cNvSpPr>
            <a:spLocks noGrp="1" noChangeArrowheads="1"/>
          </p:cNvSpPr>
          <p:nvPr>
            <p:ph type="title"/>
          </p:nvPr>
        </p:nvSpPr>
        <p:spPr>
          <a:xfrm>
            <a:off x="914400" y="273050"/>
            <a:ext cx="7772400" cy="641350"/>
          </a:xfrm>
        </p:spPr>
        <p:txBody>
          <a:bodyPr>
            <a:normAutofit/>
          </a:bodyPr>
          <a:lstStyle/>
          <a:p>
            <a:pPr>
              <a:defRPr/>
            </a:pPr>
            <a:r>
              <a:rPr lang="en-US" sz="3200">
                <a:latin typeface="Helvetica" charset="0"/>
                <a:cs typeface="+mj-cs"/>
              </a:rPr>
              <a:t>Business Intelligence </a:t>
            </a:r>
          </a:p>
        </p:txBody>
      </p:sp>
      <p:cxnSp>
        <p:nvCxnSpPr>
          <p:cNvPr id="5" name="Straight Connector 4"/>
          <p:cNvCxnSpPr>
            <a:cxnSpLocks noChangeShapeType="1"/>
          </p:cNvCxnSpPr>
          <p:nvPr/>
        </p:nvCxnSpPr>
        <p:spPr bwMode="auto">
          <a:xfrm>
            <a:off x="914400" y="1066800"/>
            <a:ext cx="7772400" cy="1588"/>
          </a:xfrm>
          <a:prstGeom prst="line">
            <a:avLst/>
          </a:prstGeom>
          <a:noFill/>
          <a:ln w="25400">
            <a:solidFill>
              <a:schemeClr val="accent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cs typeface="+mj-cs"/>
              </a:rPr>
              <a:t>Business Intelligence</a:t>
            </a:r>
          </a:p>
        </p:txBody>
      </p:sp>
      <p:sp>
        <p:nvSpPr>
          <p:cNvPr id="3" name="Content Placeholder 2"/>
          <p:cNvSpPr>
            <a:spLocks noGrp="1"/>
          </p:cNvSpPr>
          <p:nvPr>
            <p:ph idx="1"/>
          </p:nvPr>
        </p:nvSpPr>
        <p:spPr/>
        <p:txBody>
          <a:bodyPr/>
          <a:lstStyle/>
          <a:p>
            <a:pPr>
              <a:defRPr/>
            </a:pPr>
            <a:r>
              <a:rPr lang="en-US" b="1">
                <a:latin typeface="Helvetica" charset="0"/>
                <a:cs typeface="+mn-cs"/>
              </a:rPr>
              <a:t>Business intelligence</a:t>
            </a:r>
            <a:r>
              <a:rPr lang="en-US">
                <a:latin typeface="Helvetica" charset="0"/>
                <a:cs typeface="+mn-cs"/>
              </a:rPr>
              <a:t> (</a:t>
            </a:r>
            <a:r>
              <a:rPr lang="en-US" b="1">
                <a:latin typeface="Helvetica" charset="0"/>
                <a:cs typeface="+mn-cs"/>
              </a:rPr>
              <a:t>BI</a:t>
            </a:r>
            <a:r>
              <a:rPr lang="en-US">
                <a:latin typeface="Helvetica" charset="0"/>
                <a:cs typeface="+mn-cs"/>
              </a:rPr>
              <a:t>) refers to </a:t>
            </a:r>
            <a:r>
              <a:rPr lang="en-US" b="1" i="1">
                <a:solidFill>
                  <a:srgbClr val="FF0000"/>
                </a:solidFill>
                <a:effectLst>
                  <a:outerShdw blurRad="38100" dist="38100" dir="2700000" algn="tl">
                    <a:srgbClr val="000000"/>
                  </a:outerShdw>
                </a:effectLst>
                <a:latin typeface="Helvetica" charset="0"/>
                <a:cs typeface="+mn-cs"/>
              </a:rPr>
              <a:t>skills</a:t>
            </a:r>
            <a:r>
              <a:rPr lang="en-US">
                <a:solidFill>
                  <a:srgbClr val="FF0000"/>
                </a:solidFill>
                <a:effectLst>
                  <a:outerShdw blurRad="38100" dist="38100" dir="2700000" algn="tl">
                    <a:srgbClr val="000000"/>
                  </a:outerShdw>
                </a:effectLst>
                <a:latin typeface="Helvetica" charset="0"/>
                <a:cs typeface="+mn-cs"/>
              </a:rPr>
              <a:t>, </a:t>
            </a:r>
            <a:r>
              <a:rPr lang="en-US" b="1" i="1">
                <a:solidFill>
                  <a:srgbClr val="FF0000"/>
                </a:solidFill>
                <a:effectLst>
                  <a:outerShdw blurRad="38100" dist="38100" dir="2700000" algn="tl">
                    <a:srgbClr val="000000"/>
                  </a:outerShdw>
                </a:effectLst>
                <a:latin typeface="Helvetica" charset="0"/>
                <a:cs typeface="+mn-cs"/>
              </a:rPr>
              <a:t>technologies</a:t>
            </a:r>
            <a:r>
              <a:rPr lang="en-US">
                <a:solidFill>
                  <a:srgbClr val="FF0000"/>
                </a:solidFill>
                <a:effectLst>
                  <a:outerShdw blurRad="38100" dist="38100" dir="2700000" algn="tl">
                    <a:srgbClr val="000000"/>
                  </a:outerShdw>
                </a:effectLst>
                <a:latin typeface="Helvetica" charset="0"/>
                <a:cs typeface="+mn-cs"/>
              </a:rPr>
              <a:t>, </a:t>
            </a:r>
            <a:r>
              <a:rPr lang="en-US" b="1" i="1">
                <a:solidFill>
                  <a:srgbClr val="FF0000"/>
                </a:solidFill>
                <a:effectLst>
                  <a:outerShdw blurRad="38100" dist="38100" dir="2700000" algn="tl">
                    <a:srgbClr val="000000"/>
                  </a:outerShdw>
                </a:effectLst>
                <a:latin typeface="Helvetica" charset="0"/>
                <a:cs typeface="+mn-cs"/>
              </a:rPr>
              <a:t>applications</a:t>
            </a:r>
            <a:r>
              <a:rPr lang="en-US" b="1" i="1">
                <a:solidFill>
                  <a:srgbClr val="FF0000"/>
                </a:solidFill>
                <a:latin typeface="Helvetica" charset="0"/>
                <a:cs typeface="+mn-cs"/>
              </a:rPr>
              <a:t> </a:t>
            </a:r>
            <a:r>
              <a:rPr lang="en-US">
                <a:latin typeface="Helvetica" charset="0"/>
                <a:cs typeface="+mn-cs"/>
              </a:rPr>
              <a:t>and </a:t>
            </a:r>
            <a:r>
              <a:rPr lang="en-US" b="1" i="1">
                <a:solidFill>
                  <a:srgbClr val="FF0000"/>
                </a:solidFill>
                <a:effectLst>
                  <a:outerShdw blurRad="38100" dist="38100" dir="2700000" algn="tl">
                    <a:srgbClr val="000000"/>
                  </a:outerShdw>
                </a:effectLst>
                <a:latin typeface="Helvetica" charset="0"/>
                <a:cs typeface="+mn-cs"/>
              </a:rPr>
              <a:t>practices</a:t>
            </a:r>
            <a:r>
              <a:rPr lang="en-US">
                <a:latin typeface="Helvetica" charset="0"/>
                <a:cs typeface="+mn-cs"/>
              </a:rPr>
              <a:t> used to help a </a:t>
            </a:r>
            <a:r>
              <a:rPr lang="en-US">
                <a:solidFill>
                  <a:srgbClr val="FF0000"/>
                </a:solidFill>
                <a:latin typeface="Helvetica" charset="0"/>
                <a:cs typeface="+mn-cs"/>
              </a:rPr>
              <a:t>business </a:t>
            </a:r>
            <a:r>
              <a:rPr lang="en-US">
                <a:latin typeface="Helvetica" charset="0"/>
                <a:cs typeface="+mn-cs"/>
              </a:rPr>
              <a:t>acquire a better understanding of its commercial context. </a:t>
            </a:r>
          </a:p>
          <a:p>
            <a:pPr lvl="1">
              <a:defRPr/>
            </a:pPr>
            <a:r>
              <a:rPr lang="en-US">
                <a:latin typeface="Helvetica" charset="0"/>
              </a:rPr>
              <a:t>In 1989 Howard Dresner (Later a </a:t>
            </a:r>
            <a:r>
              <a:rPr lang="en-US">
                <a:solidFill>
                  <a:srgbClr val="E50000"/>
                </a:solidFill>
                <a:latin typeface="Helvetica" charset="0"/>
              </a:rPr>
              <a:t>Gartner Group </a:t>
            </a:r>
            <a:r>
              <a:rPr lang="en-US">
                <a:latin typeface="Helvetica" charset="0"/>
              </a:rPr>
              <a:t>analyst) proposed BI as an umbrella term to describe "</a:t>
            </a:r>
            <a:r>
              <a:rPr lang="en-US" i="1">
                <a:solidFill>
                  <a:srgbClr val="003399"/>
                </a:solidFill>
                <a:effectLst>
                  <a:outerShdw blurRad="38100" dist="38100" dir="2700000" algn="tl">
                    <a:srgbClr val="000000"/>
                  </a:outerShdw>
                </a:effectLst>
                <a:latin typeface="Helvetica" charset="0"/>
              </a:rPr>
              <a:t>concepts and methods to improve business decision making by using fact-based support systems</a:t>
            </a:r>
            <a:r>
              <a:rPr lang="en-US" i="1">
                <a:latin typeface="Helvetica" charset="0"/>
              </a:rPr>
              <a:t>.</a:t>
            </a:r>
            <a:r>
              <a:rPr lang="en-US">
                <a:latin typeface="Helvetica" charset="0"/>
              </a:rPr>
              <a:t>" It was not until the late 1990s that this usage was widespread.</a:t>
            </a:r>
          </a:p>
          <a:p>
            <a:pPr>
              <a:defRPr/>
            </a:pPr>
            <a:r>
              <a:rPr lang="en-US">
                <a:latin typeface="Helvetica" charset="0"/>
                <a:cs typeface="+mn-cs"/>
              </a:rPr>
              <a:t>Business Intelligence is being discussed in conjunction with </a:t>
            </a:r>
            <a:r>
              <a:rPr lang="en-US">
                <a:solidFill>
                  <a:srgbClr val="FF0000"/>
                </a:solidFill>
                <a:latin typeface="Helvetica" charset="0"/>
                <a:cs typeface="+mn-cs"/>
              </a:rPr>
              <a:t>Advanced Data Analysis tools</a:t>
            </a:r>
            <a:r>
              <a:rPr lang="en-US">
                <a:latin typeface="Helvetica" charset="0"/>
                <a:cs typeface="+mn-cs"/>
              </a:rPr>
              <a:t>, </a:t>
            </a:r>
            <a:r>
              <a:rPr lang="en-US">
                <a:solidFill>
                  <a:srgbClr val="FF0000"/>
                </a:solidFill>
                <a:latin typeface="Helvetica" charset="0"/>
                <a:cs typeface="+mn-cs"/>
              </a:rPr>
              <a:t>Data Mining approaches </a:t>
            </a:r>
            <a:r>
              <a:rPr lang="en-US">
                <a:latin typeface="Helvetica" charset="0"/>
                <a:cs typeface="+mn-cs"/>
              </a:rPr>
              <a:t>and </a:t>
            </a:r>
            <a:r>
              <a:rPr lang="en-US">
                <a:solidFill>
                  <a:srgbClr val="FF0000"/>
                </a:solidFill>
                <a:latin typeface="Helvetica" charset="0"/>
                <a:cs typeface="+mn-cs"/>
              </a:rPr>
              <a:t>Advanced Visualization techniques </a:t>
            </a:r>
            <a:r>
              <a:rPr lang="en-US">
                <a:latin typeface="Helvetica" charset="0"/>
                <a:cs typeface="+mn-cs"/>
              </a:rPr>
              <a:t>for more informed and </a:t>
            </a:r>
            <a:r>
              <a:rPr lang="ja-JP" altLang="en-US">
                <a:latin typeface="Helvetica" charset="0"/>
                <a:cs typeface="+mn-cs"/>
              </a:rPr>
              <a:t>“</a:t>
            </a:r>
            <a:r>
              <a:rPr lang="en-US">
                <a:latin typeface="Helvetica" charset="0"/>
                <a:cs typeface="+mn-cs"/>
              </a:rPr>
              <a:t>insightful</a:t>
            </a:r>
            <a:r>
              <a:rPr lang="ja-JP" altLang="en-US">
                <a:latin typeface="Helvetica" charset="0"/>
                <a:cs typeface="+mn-cs"/>
              </a:rPr>
              <a:t>”</a:t>
            </a:r>
            <a:r>
              <a:rPr lang="en-US">
                <a:latin typeface="Helvetica" charset="0"/>
                <a:cs typeface="+mn-cs"/>
              </a:rPr>
              <a:t> business decision making.</a:t>
            </a:r>
          </a:p>
          <a:p>
            <a:pPr>
              <a:defRPr/>
            </a:pPr>
            <a:endParaRPr lang="en-US">
              <a:latin typeface="Helvetica" charset="0"/>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43000"/>
            <a:ext cx="7772400" cy="5511800"/>
          </a:xfrm>
          <a:solidFill>
            <a:schemeClr val="accent3"/>
          </a:solidFill>
        </p:spPr>
        <p:txBody>
          <a:bodyPr/>
          <a:lstStyle/>
          <a:p>
            <a:pPr>
              <a:defRPr/>
            </a:pPr>
            <a:r>
              <a:rPr lang="en-US">
                <a:solidFill>
                  <a:srgbClr val="FF0000"/>
                </a:solidFill>
                <a:latin typeface="Helvetica" charset="0"/>
                <a:cs typeface="+mj-cs"/>
              </a:rPr>
              <a:t>Data Analytics in Today</a:t>
            </a:r>
            <a:r>
              <a:rPr lang="ja-JP" altLang="en-US">
                <a:solidFill>
                  <a:srgbClr val="FF0000"/>
                </a:solidFill>
                <a:latin typeface="Helvetica" charset="0"/>
                <a:cs typeface="+mj-cs"/>
              </a:rPr>
              <a:t>’</a:t>
            </a:r>
            <a:r>
              <a:rPr lang="en-US">
                <a:solidFill>
                  <a:srgbClr val="FF0000"/>
                </a:solidFill>
                <a:latin typeface="Helvetica" charset="0"/>
                <a:cs typeface="+mj-cs"/>
              </a:rPr>
              <a:t>s Business</a:t>
            </a:r>
            <a:r>
              <a:rPr lang="en-US" b="0">
                <a:latin typeface="Helvetica" charset="0"/>
                <a:cs typeface="+mj-cs"/>
              </a:rPr>
              <a:t/>
            </a:r>
            <a:br>
              <a:rPr lang="en-US" b="0">
                <a:latin typeface="Helvetica" charset="0"/>
                <a:cs typeface="+mj-cs"/>
              </a:rPr>
            </a:br>
            <a:r>
              <a:rPr lang="en-US" b="0">
                <a:latin typeface="Helvetica" charset="0"/>
                <a:cs typeface="+mj-cs"/>
              </a:rPr>
              <a:t/>
            </a:r>
            <a:br>
              <a:rPr lang="en-US" b="0">
                <a:latin typeface="Helvetica" charset="0"/>
                <a:cs typeface="+mj-cs"/>
              </a:rPr>
            </a:br>
            <a:r>
              <a:rPr lang="de-DE" sz="2400">
                <a:solidFill>
                  <a:schemeClr val="tx1"/>
                </a:solidFill>
                <a:effectLst/>
                <a:latin typeface="Helvetica" charset="0"/>
                <a:cs typeface="+mj-cs"/>
              </a:rPr>
              <a:t>Whether it‘s </a:t>
            </a:r>
            <a:r>
              <a:rPr lang="de-DE" sz="2400">
                <a:effectLst/>
                <a:latin typeface="Helvetica" charset="0"/>
                <a:cs typeface="+mj-cs"/>
              </a:rPr>
              <a:t>B2B or B2C, </a:t>
            </a:r>
            <a:r>
              <a:rPr lang="de-DE" sz="2400">
                <a:solidFill>
                  <a:srgbClr val="FF0000"/>
                </a:solidFill>
                <a:effectLst/>
                <a:latin typeface="Helvetica" charset="0"/>
                <a:cs typeface="+mj-cs"/>
              </a:rPr>
              <a:t> Analytics</a:t>
            </a:r>
            <a:r>
              <a:rPr lang="de-DE" sz="2400">
                <a:effectLst/>
                <a:latin typeface="Helvetica" charset="0"/>
                <a:cs typeface="+mj-cs"/>
              </a:rPr>
              <a:t> </a:t>
            </a:r>
            <a:r>
              <a:rPr lang="de-DE" sz="2400">
                <a:solidFill>
                  <a:schemeClr val="tx1"/>
                </a:solidFill>
                <a:effectLst/>
                <a:latin typeface="Helvetica" charset="0"/>
                <a:cs typeface="+mj-cs"/>
              </a:rPr>
              <a:t>has positioned itself in significantly .</a:t>
            </a:r>
            <a:br>
              <a:rPr lang="de-DE" sz="2400">
                <a:solidFill>
                  <a:schemeClr val="tx1"/>
                </a:solidFill>
                <a:effectLst/>
                <a:latin typeface="Helvetica" charset="0"/>
                <a:cs typeface="+mj-cs"/>
              </a:rPr>
            </a:br>
            <a:r>
              <a:rPr lang="de-DE" sz="2400">
                <a:solidFill>
                  <a:schemeClr val="tx1"/>
                </a:solidFill>
                <a:effectLst/>
                <a:latin typeface="Helvetica" charset="0"/>
                <a:cs typeface="+mj-cs"/>
              </a:rPr>
              <a:t/>
            </a:r>
            <a:br>
              <a:rPr lang="de-DE" sz="2400">
                <a:solidFill>
                  <a:schemeClr val="tx1"/>
                </a:solidFill>
                <a:effectLst/>
                <a:latin typeface="Helvetica" charset="0"/>
                <a:cs typeface="+mj-cs"/>
              </a:rPr>
            </a:br>
            <a:r>
              <a:rPr lang="de-DE" sz="2400">
                <a:solidFill>
                  <a:schemeClr val="tx1"/>
                </a:solidFill>
                <a:effectLst/>
                <a:latin typeface="Helvetica" charset="0"/>
                <a:cs typeface="+mj-cs"/>
              </a:rPr>
              <a:t>It would be essential for the Business today to have good understanding of how does a </a:t>
            </a:r>
            <a:r>
              <a:rPr lang="de-DE" sz="2400">
                <a:solidFill>
                  <a:srgbClr val="FF0000"/>
                </a:solidFill>
                <a:effectLst/>
                <a:latin typeface="Helvetica" charset="0"/>
                <a:cs typeface="+mj-cs"/>
              </a:rPr>
              <a:t>Analytics‘ technique</a:t>
            </a:r>
            <a:r>
              <a:rPr lang="de-DE" sz="2400">
                <a:solidFill>
                  <a:schemeClr val="tx1"/>
                </a:solidFill>
                <a:effectLst/>
                <a:latin typeface="Helvetica" charset="0"/>
                <a:cs typeface="+mj-cs"/>
              </a:rPr>
              <a:t> works?</a:t>
            </a:r>
            <a:br>
              <a:rPr lang="de-DE" sz="2400">
                <a:solidFill>
                  <a:schemeClr val="tx1"/>
                </a:solidFill>
                <a:effectLst/>
                <a:latin typeface="Helvetica" charset="0"/>
                <a:cs typeface="+mj-cs"/>
              </a:rPr>
            </a:br>
            <a:r>
              <a:rPr lang="de-DE" sz="2400">
                <a:solidFill>
                  <a:schemeClr val="tx1"/>
                </a:solidFill>
                <a:effectLst/>
                <a:latin typeface="Helvetica" charset="0"/>
                <a:cs typeface="+mj-cs"/>
              </a:rPr>
              <a:t/>
            </a:r>
            <a:br>
              <a:rPr lang="de-DE" sz="2400">
                <a:solidFill>
                  <a:schemeClr val="tx1"/>
                </a:solidFill>
                <a:effectLst/>
                <a:latin typeface="Helvetica" charset="0"/>
                <a:cs typeface="+mj-cs"/>
              </a:rPr>
            </a:br>
            <a:r>
              <a:rPr lang="de-DE" sz="2400">
                <a:solidFill>
                  <a:schemeClr val="tx1"/>
                </a:solidFill>
                <a:effectLst/>
                <a:latin typeface="Helvetica" charset="0"/>
                <a:cs typeface="+mj-cs"/>
              </a:rPr>
              <a:t>What are different Analytic approaches... </a:t>
            </a:r>
            <a:r>
              <a:rPr lang="de-DE" sz="2400">
                <a:solidFill>
                  <a:srgbClr val="0000CC"/>
                </a:solidFill>
                <a:effectLst/>
                <a:latin typeface="Helvetica" charset="0"/>
                <a:cs typeface="+mj-cs"/>
              </a:rPr>
              <a:t>Predictive</a:t>
            </a:r>
            <a:r>
              <a:rPr lang="de-DE" sz="2400">
                <a:solidFill>
                  <a:schemeClr val="tx1"/>
                </a:solidFill>
                <a:effectLst/>
                <a:latin typeface="Helvetica" charset="0"/>
                <a:cs typeface="+mj-cs"/>
              </a:rPr>
              <a:t> &amp; </a:t>
            </a:r>
            <a:r>
              <a:rPr lang="de-DE" sz="2400">
                <a:solidFill>
                  <a:srgbClr val="0000CC"/>
                </a:solidFill>
                <a:effectLst/>
                <a:latin typeface="Helvetica" charset="0"/>
                <a:cs typeface="+mj-cs"/>
              </a:rPr>
              <a:t>Descriptive</a:t>
            </a:r>
            <a:r>
              <a:rPr lang="de-DE" sz="2400">
                <a:solidFill>
                  <a:schemeClr val="tx1"/>
                </a:solidFill>
                <a:effectLst/>
                <a:latin typeface="Helvetica" charset="0"/>
                <a:cs typeface="+mj-cs"/>
              </a:rPr>
              <a:t> approaches ?</a:t>
            </a:r>
            <a:br>
              <a:rPr lang="de-DE" sz="2400">
                <a:solidFill>
                  <a:schemeClr val="tx1"/>
                </a:solidFill>
                <a:effectLst/>
                <a:latin typeface="Helvetica" charset="0"/>
                <a:cs typeface="+mj-cs"/>
              </a:rPr>
            </a:br>
            <a:r>
              <a:rPr lang="de-DE" sz="2400">
                <a:solidFill>
                  <a:schemeClr val="tx1"/>
                </a:solidFill>
                <a:effectLst/>
                <a:latin typeface="Helvetica" charset="0"/>
                <a:cs typeface="+mj-cs"/>
              </a:rPr>
              <a:t/>
            </a:r>
            <a:br>
              <a:rPr lang="de-DE" sz="2400">
                <a:solidFill>
                  <a:schemeClr val="tx1"/>
                </a:solidFill>
                <a:effectLst/>
                <a:latin typeface="Helvetica" charset="0"/>
                <a:cs typeface="+mj-cs"/>
              </a:rPr>
            </a:br>
            <a:r>
              <a:rPr lang="de-DE" sz="2400">
                <a:solidFill>
                  <a:schemeClr val="tx1"/>
                </a:solidFill>
                <a:effectLst/>
                <a:latin typeface="Helvetica" charset="0"/>
                <a:cs typeface="+mj-cs"/>
              </a:rPr>
              <a:t>What is </a:t>
            </a:r>
            <a:r>
              <a:rPr lang="de-DE" sz="2400">
                <a:solidFill>
                  <a:srgbClr val="FF0000"/>
                </a:solidFill>
                <a:effectLst/>
                <a:latin typeface="Helvetica" charset="0"/>
                <a:cs typeface="+mj-cs"/>
              </a:rPr>
              <a:t>Market Basket Analysis </a:t>
            </a:r>
            <a:r>
              <a:rPr lang="de-DE" sz="2400">
                <a:solidFill>
                  <a:schemeClr val="tx1"/>
                </a:solidFill>
                <a:effectLst/>
                <a:latin typeface="Helvetica" charset="0"/>
                <a:cs typeface="+mj-cs"/>
              </a:rPr>
              <a:t>??</a:t>
            </a:r>
            <a:br>
              <a:rPr lang="de-DE" sz="2400">
                <a:solidFill>
                  <a:schemeClr val="tx1"/>
                </a:solidFill>
                <a:effectLst/>
                <a:latin typeface="Helvetica" charset="0"/>
                <a:cs typeface="+mj-cs"/>
              </a:rPr>
            </a:br>
            <a:r>
              <a:rPr lang="de-DE" sz="2400">
                <a:solidFill>
                  <a:schemeClr val="tx1"/>
                </a:solidFill>
                <a:effectLst/>
                <a:latin typeface="Helvetica" charset="0"/>
                <a:cs typeface="+mj-cs"/>
              </a:rPr>
              <a:t/>
            </a:r>
            <a:br>
              <a:rPr lang="de-DE" sz="2400">
                <a:solidFill>
                  <a:schemeClr val="tx1"/>
                </a:solidFill>
                <a:effectLst/>
                <a:latin typeface="Helvetica" charset="0"/>
                <a:cs typeface="+mj-cs"/>
              </a:rPr>
            </a:br>
            <a:r>
              <a:rPr lang="de-DE" sz="2400">
                <a:solidFill>
                  <a:schemeClr val="tx1"/>
                </a:solidFill>
                <a:effectLst/>
                <a:latin typeface="Helvetica" charset="0"/>
                <a:cs typeface="+mj-cs"/>
              </a:rPr>
              <a:t>What are it‘s </a:t>
            </a:r>
            <a:r>
              <a:rPr lang="de-DE" sz="2400">
                <a:solidFill>
                  <a:srgbClr val="FF0000"/>
                </a:solidFill>
                <a:effectLst/>
                <a:latin typeface="Helvetica" charset="0"/>
                <a:cs typeface="+mj-cs"/>
              </a:rPr>
              <a:t>Strength &amp; Limitations </a:t>
            </a:r>
            <a:r>
              <a:rPr lang="de-DE" sz="2400">
                <a:solidFill>
                  <a:schemeClr val="tx1"/>
                </a:solidFill>
                <a:effectLst/>
                <a:latin typeface="Helvetica" charset="0"/>
                <a:cs typeface="+mj-cs"/>
              </a:rPr>
              <a:t>in Business Context ?  </a:t>
            </a:r>
            <a:br>
              <a:rPr lang="de-DE" sz="2400">
                <a:solidFill>
                  <a:schemeClr val="tx1"/>
                </a:solidFill>
                <a:effectLst/>
                <a:latin typeface="Helvetica" charset="0"/>
                <a:cs typeface="+mj-cs"/>
              </a:rPr>
            </a:br>
            <a:endParaRPr lang="en-US" sz="2400">
              <a:solidFill>
                <a:schemeClr val="tx1"/>
              </a:solidFill>
              <a:effectLst/>
              <a:latin typeface="Helvetica" charset="0"/>
              <a:cs typeface="+mj-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7772400" cy="2000250"/>
          </a:xfrm>
        </p:spPr>
        <p:txBody>
          <a:bodyPr/>
          <a:lstStyle/>
          <a:p>
            <a:pPr>
              <a:defRPr/>
            </a:pPr>
            <a:r>
              <a:rPr lang="en-US">
                <a:latin typeface="Helvetica" charset="0"/>
                <a:cs typeface="+mj-cs"/>
              </a:rPr>
              <a:t>Data Base, </a:t>
            </a:r>
            <a:r>
              <a:rPr lang="en-US">
                <a:solidFill>
                  <a:schemeClr val="tx1"/>
                </a:solidFill>
                <a:effectLst>
                  <a:outerShdw blurRad="38100" dist="38100" dir="2700000" algn="tl">
                    <a:srgbClr val="FFFFFF"/>
                  </a:outerShdw>
                </a:effectLst>
                <a:latin typeface="Helvetica" charset="0"/>
                <a:cs typeface="+mj-cs"/>
              </a:rPr>
              <a:t>Data Warehouse</a:t>
            </a:r>
            <a:r>
              <a:rPr lang="en-US">
                <a:latin typeface="Helvetica" charset="0"/>
                <a:cs typeface="+mj-cs"/>
              </a:rPr>
              <a:t/>
            </a:r>
            <a:br>
              <a:rPr lang="en-US">
                <a:latin typeface="Helvetica" charset="0"/>
                <a:cs typeface="+mj-cs"/>
              </a:rPr>
            </a:br>
            <a:r>
              <a:rPr lang="en-US">
                <a:latin typeface="Helvetica" charset="0"/>
                <a:cs typeface="+mj-cs"/>
              </a:rPr>
              <a:t>&amp; </a:t>
            </a:r>
            <a:r>
              <a:rPr lang="en-US">
                <a:solidFill>
                  <a:srgbClr val="000099"/>
                </a:solidFill>
                <a:latin typeface="Helvetica" charset="0"/>
                <a:cs typeface="+mj-cs"/>
              </a:rPr>
              <a:t>Data Mining</a:t>
            </a:r>
            <a:r>
              <a:rPr lang="en-US">
                <a:latin typeface="Helvetica" charset="0"/>
                <a:cs typeface="+mj-cs"/>
              </a:rPr>
              <a:t> provides foundation for developing useful </a:t>
            </a:r>
            <a:r>
              <a:rPr lang="en-US">
                <a:solidFill>
                  <a:srgbClr val="006600"/>
                </a:solidFill>
                <a:latin typeface="Helvetica" charset="0"/>
                <a:cs typeface="+mj-cs"/>
              </a:rPr>
              <a:t>Business Intelligence Solutions</a:t>
            </a:r>
            <a:r>
              <a:rPr lang="en-US">
                <a:latin typeface="Helvetica" charset="0"/>
                <a:cs typeface="+mj-cs"/>
              </a:rPr>
              <a:t>..</a:t>
            </a:r>
            <a:br>
              <a:rPr lang="en-US">
                <a:latin typeface="Helvetica" charset="0"/>
                <a:cs typeface="+mj-cs"/>
              </a:rPr>
            </a:br>
            <a:endParaRPr lang="en-US">
              <a:latin typeface="Helvetica" charset="0"/>
              <a:cs typeface="+mj-cs"/>
            </a:endParaRPr>
          </a:p>
        </p:txBody>
      </p:sp>
      <p:sp>
        <p:nvSpPr>
          <p:cNvPr id="30722" name="Subtitle 2"/>
          <p:cNvSpPr>
            <a:spLocks noGrp="1"/>
          </p:cNvSpPr>
          <p:nvPr>
            <p:ph type="subTitle" idx="1"/>
          </p:nvPr>
        </p:nvSpPr>
        <p:spPr/>
        <p:txBody>
          <a:bodyPr/>
          <a:lstStyle/>
          <a:p>
            <a:pPr>
              <a:buFont typeface="Monotype Sorts" charset="0"/>
              <a:buNone/>
            </a:pPr>
            <a:endParaRPr lang="en-US">
              <a:latin typeface="Helvetica" charset="0"/>
            </a:endParaRPr>
          </a:p>
        </p:txBody>
      </p:sp>
      <p:sp>
        <p:nvSpPr>
          <p:cNvPr id="30723"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fld id="{2B1DFA6C-D85F-7143-A1A6-8AAFD8FD3522}" type="slidenum">
              <a:rPr lang="en-US" sz="1400" b="0">
                <a:solidFill>
                  <a:srgbClr val="578963"/>
                </a:solidFill>
                <a:latin typeface="Times New Roman" charset="0"/>
              </a:rPr>
              <a:pPr/>
              <a:t>16</a:t>
            </a:fld>
            <a:endParaRPr lang="en-US" sz="1400" b="0">
              <a:solidFill>
                <a:srgbClr val="578963"/>
              </a:solidFill>
              <a:latin typeface="Times New Roman"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72504"/>
            <a:ext cx="8591550" cy="609600"/>
          </a:xfrm>
        </p:spPr>
        <p:txBody>
          <a:bodyPr/>
          <a:lstStyle/>
          <a:p>
            <a:pPr>
              <a:defRPr/>
            </a:pPr>
            <a:r>
              <a:rPr lang="en-US" sz="3600" dirty="0">
                <a:latin typeface="Helvetica" charset="0"/>
                <a:cs typeface="+mj-cs"/>
              </a:rPr>
              <a:t>Intelligence &amp; Learning from Data</a:t>
            </a:r>
          </a:p>
        </p:txBody>
      </p:sp>
      <p:sp>
        <p:nvSpPr>
          <p:cNvPr id="34818" name="Content Placeholder 2"/>
          <p:cNvSpPr>
            <a:spLocks noGrp="1"/>
          </p:cNvSpPr>
          <p:nvPr>
            <p:ph idx="1"/>
          </p:nvPr>
        </p:nvSpPr>
        <p:spPr>
          <a:xfrm>
            <a:off x="877949" y="1898420"/>
            <a:ext cx="6992240" cy="3620908"/>
          </a:xfrm>
        </p:spPr>
        <p:txBody>
          <a:bodyPr/>
          <a:lstStyle/>
          <a:p>
            <a:r>
              <a:rPr lang="en-US" sz="3400" dirty="0">
                <a:latin typeface="Times New Roman" charset="0"/>
                <a:cs typeface="Times New Roman" charset="0"/>
              </a:rPr>
              <a:t>Intelligence can be obtained by  learning from  Data </a:t>
            </a:r>
          </a:p>
          <a:p>
            <a:r>
              <a:rPr lang="en-US" sz="3400" dirty="0">
                <a:latin typeface="Times New Roman" charset="0"/>
                <a:cs typeface="Times New Roman" charset="0"/>
              </a:rPr>
              <a:t>Data  and Learning from data is related with Data </a:t>
            </a:r>
            <a:r>
              <a:rPr lang="en-US" sz="3400" dirty="0" smtClean="0">
                <a:latin typeface="Times New Roman" charset="0"/>
                <a:cs typeface="Times New Roman" charset="0"/>
              </a:rPr>
              <a:t>Analytics</a:t>
            </a:r>
          </a:p>
          <a:p>
            <a:r>
              <a:rPr lang="en-US" sz="3400" dirty="0" smtClean="0">
                <a:latin typeface="Times New Roman" charset="0"/>
                <a:cs typeface="Times New Roman" charset="0"/>
              </a:rPr>
              <a:t> What is Machine Learning</a:t>
            </a:r>
            <a:r>
              <a:rPr lang="mr-IN" sz="3400" dirty="0" smtClean="0">
                <a:latin typeface="Times New Roman" charset="0"/>
                <a:cs typeface="Times New Roman" charset="0"/>
              </a:rPr>
              <a:t>….?</a:t>
            </a:r>
            <a:endParaRPr lang="en-US" sz="3400" dirty="0">
              <a:latin typeface="Times New Roman" charset="0"/>
              <a:cs typeface="Times New Roman" charset="0"/>
            </a:endParaRPr>
          </a:p>
        </p:txBody>
      </p:sp>
      <p:sp>
        <p:nvSpPr>
          <p:cNvPr id="34819"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fld id="{4B55DF32-4FB1-BF4B-BD86-F50C556B5770}" type="slidenum">
              <a:rPr lang="en-US" sz="1400" b="0">
                <a:solidFill>
                  <a:schemeClr val="bg2"/>
                </a:solidFill>
                <a:latin typeface="Times New Roman" charset="0"/>
              </a:rPr>
              <a:pPr/>
              <a:t>17</a:t>
            </a:fld>
            <a:endParaRPr lang="en-US" sz="1400" b="0">
              <a:solidFill>
                <a:schemeClr val="bg2"/>
              </a:solidFill>
              <a:latin typeface="Times New Roman"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ea typeface="+mj-ea"/>
              <a:cs typeface="+mj-cs"/>
            </a:endParaRPr>
          </a:p>
        </p:txBody>
      </p:sp>
      <p:sp>
        <p:nvSpPr>
          <p:cNvPr id="35842"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fld id="{FA3D1D89-A5A2-5548-A1A5-36026352CEDC}" type="slidenum">
              <a:rPr lang="en-US" sz="1400" b="0">
                <a:solidFill>
                  <a:schemeClr val="bg2"/>
                </a:solidFill>
                <a:latin typeface="Times New Roman" charset="0"/>
              </a:rPr>
              <a:pPr/>
              <a:t>18</a:t>
            </a:fld>
            <a:endParaRPr lang="en-US" sz="1400" b="0">
              <a:solidFill>
                <a:schemeClr val="bg2"/>
              </a:solidFill>
              <a:latin typeface="Times New Roman" charset="0"/>
            </a:endParaRPr>
          </a:p>
        </p:txBody>
      </p:sp>
      <p:pic>
        <p:nvPicPr>
          <p:cNvPr id="35843" name="Picture 2" descr="C:\Users\AAMOD\Pictures\images.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552450" y="200025"/>
            <a:ext cx="8077200" cy="6505575"/>
          </a:xfrm>
          <a:noFill/>
        </p:spPr>
      </p:pic>
      <p:sp>
        <p:nvSpPr>
          <p:cNvPr id="6" name="Rectangle 5"/>
          <p:cNvSpPr/>
          <p:nvPr/>
        </p:nvSpPr>
        <p:spPr bwMode="auto">
          <a:xfrm>
            <a:off x="6286500" y="200025"/>
            <a:ext cx="2343150" cy="60960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defRPr/>
            </a:pPr>
            <a:r>
              <a:rPr lang="en-US" sz="3600">
                <a:effectLst>
                  <a:outerShdw blurRad="38100" dist="38100" dir="2700000" algn="tl">
                    <a:srgbClr val="FFFFFF"/>
                  </a:outerShdw>
                </a:effectLst>
                <a:cs typeface="+mn-cs"/>
              </a:rPr>
              <a:t>Analytics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552450" y="0"/>
            <a:ext cx="8077200" cy="762000"/>
          </a:xfrm>
        </p:spPr>
        <p:txBody>
          <a:bodyPr/>
          <a:lstStyle/>
          <a:p>
            <a:pPr eaLnBrk="1" hangingPunct="1">
              <a:buFont typeface="Times New Roman" charset="0"/>
              <a:buNone/>
              <a:defRPr/>
            </a:pPr>
            <a:r>
              <a:rPr lang="en-US" sz="3800">
                <a:latin typeface="Helvetica" charset="0"/>
                <a:cs typeface="+mj-cs"/>
              </a:rPr>
              <a:t>Can Analytics tell me…? </a:t>
            </a:r>
          </a:p>
        </p:txBody>
      </p:sp>
      <p:sp>
        <p:nvSpPr>
          <p:cNvPr id="29699" name="Rectangle 3"/>
          <p:cNvSpPr>
            <a:spLocks noGrp="1" noChangeArrowheads="1"/>
          </p:cNvSpPr>
          <p:nvPr>
            <p:ph type="body" idx="4294967295"/>
          </p:nvPr>
        </p:nvSpPr>
        <p:spPr>
          <a:xfrm>
            <a:off x="304800" y="762000"/>
            <a:ext cx="8610600" cy="5791200"/>
          </a:xfrm>
        </p:spPr>
        <p:txBody>
          <a:bodyPr/>
          <a:lstStyle/>
          <a:p>
            <a:pPr>
              <a:lnSpc>
                <a:spcPts val="3000"/>
              </a:lnSpc>
              <a:buFont typeface="Wingdings" charset="0"/>
              <a:buChar char="§"/>
              <a:defRPr/>
            </a:pPr>
            <a:r>
              <a:rPr lang="en-US" b="1">
                <a:latin typeface="Helvetica" charset="0"/>
                <a:cs typeface="+mn-cs"/>
              </a:rPr>
              <a:t>For my Retail shop / Online shoppers,  I wish to simply </a:t>
            </a:r>
            <a:r>
              <a:rPr lang="en-US" b="1" i="1">
                <a:solidFill>
                  <a:srgbClr val="0000CC"/>
                </a:solidFill>
                <a:latin typeface="Helvetica" charset="0"/>
                <a:cs typeface="+mn-cs"/>
              </a:rPr>
              <a:t>devise Discounting package</a:t>
            </a:r>
            <a:r>
              <a:rPr lang="en-US" b="1">
                <a:latin typeface="Helvetica" charset="0"/>
                <a:cs typeface="+mn-cs"/>
              </a:rPr>
              <a:t> can Analytics do it for me</a:t>
            </a:r>
            <a:r>
              <a:rPr lang="en-US" b="1">
                <a:solidFill>
                  <a:srgbClr val="0000CC"/>
                </a:solidFill>
                <a:effectLst>
                  <a:outerShdw blurRad="38100" dist="38100" dir="2700000" algn="tl">
                    <a:srgbClr val="000000"/>
                  </a:outerShdw>
                </a:effectLst>
                <a:latin typeface="Helvetica" charset="0"/>
                <a:cs typeface="+mn-cs"/>
              </a:rPr>
              <a:t>.</a:t>
            </a:r>
            <a:endParaRPr lang="en-US" b="1">
              <a:latin typeface="Helvetica" charset="0"/>
              <a:cs typeface="+mn-cs"/>
            </a:endParaRPr>
          </a:p>
          <a:p>
            <a:pPr>
              <a:lnSpc>
                <a:spcPts val="2800"/>
              </a:lnSpc>
              <a:buFont typeface="Wingdings" charset="0"/>
              <a:buChar char="§"/>
              <a:defRPr/>
            </a:pPr>
            <a:r>
              <a:rPr lang="en-US" b="1">
                <a:latin typeface="Helvetica" charset="0"/>
                <a:cs typeface="+mn-cs"/>
              </a:rPr>
              <a:t>Not exactly </a:t>
            </a:r>
            <a:r>
              <a:rPr lang="en-US" b="1">
                <a:solidFill>
                  <a:srgbClr val="FF0000"/>
                </a:solidFill>
                <a:latin typeface="Helvetica" charset="0"/>
                <a:cs typeface="+mn-cs"/>
              </a:rPr>
              <a:t>but Analytics can tell you combination of some items sold often together which can eventually help you devising Discounting policies!</a:t>
            </a:r>
          </a:p>
          <a:p>
            <a:pPr>
              <a:lnSpc>
                <a:spcPts val="2800"/>
              </a:lnSpc>
              <a:buFont typeface="Wingdings" charset="0"/>
              <a:buChar char="§"/>
              <a:defRPr/>
            </a:pPr>
            <a:r>
              <a:rPr lang="en-US" b="1">
                <a:effectLst>
                  <a:outerShdw blurRad="38100" dist="38100" dir="2700000" algn="tl">
                    <a:srgbClr val="FFFFFF"/>
                  </a:outerShdw>
                </a:effectLst>
                <a:latin typeface="Helvetica" charset="0"/>
                <a:cs typeface="+mn-cs"/>
              </a:rPr>
              <a:t>How can I understand the buying pattern of my Customer ?</a:t>
            </a:r>
          </a:p>
          <a:p>
            <a:pPr>
              <a:lnSpc>
                <a:spcPts val="2800"/>
              </a:lnSpc>
              <a:buFont typeface="Wingdings" charset="0"/>
              <a:buChar char="ü"/>
              <a:defRPr/>
            </a:pPr>
            <a:r>
              <a:rPr lang="en-US" b="1">
                <a:solidFill>
                  <a:srgbClr val="FF0000"/>
                </a:solidFill>
                <a:latin typeface="Helvetica" charset="0"/>
                <a:cs typeface="+mn-cs"/>
              </a:rPr>
              <a:t>Data Analytics </a:t>
            </a:r>
            <a:r>
              <a:rPr lang="en-US" b="1">
                <a:solidFill>
                  <a:srgbClr val="0000CC"/>
                </a:solidFill>
                <a:effectLst>
                  <a:outerShdw blurRad="38100" dist="38100" dir="2700000" algn="tl">
                    <a:srgbClr val="000000"/>
                  </a:outerShdw>
                </a:effectLst>
                <a:latin typeface="Helvetica" charset="0"/>
                <a:cs typeface="+mn-cs"/>
              </a:rPr>
              <a:t>through its various approach can bring </a:t>
            </a:r>
            <a:r>
              <a:rPr lang="en-US" b="1">
                <a:solidFill>
                  <a:srgbClr val="FF0000"/>
                </a:solidFill>
                <a:latin typeface="Helvetica" charset="0"/>
                <a:cs typeface="+mn-cs"/>
              </a:rPr>
              <a:t>hidden pattern in your purchase data</a:t>
            </a:r>
            <a:r>
              <a:rPr lang="en-US" b="1">
                <a:effectLst>
                  <a:outerShdw blurRad="38100" dist="38100" dir="2700000" algn="tl">
                    <a:srgbClr val="FFFFFF"/>
                  </a:outerShdw>
                </a:effectLst>
                <a:latin typeface="Helvetica" charset="0"/>
                <a:cs typeface="+mn-cs"/>
              </a:rPr>
              <a:t> </a:t>
            </a:r>
            <a:r>
              <a:rPr lang="en-US" b="1">
                <a:solidFill>
                  <a:srgbClr val="FF0000"/>
                </a:solidFill>
                <a:latin typeface="Helvetica" charset="0"/>
                <a:cs typeface="+mn-cs"/>
              </a:rPr>
              <a:t>to your knowledge</a:t>
            </a:r>
            <a:r>
              <a:rPr lang="en-US" b="1">
                <a:effectLst>
                  <a:outerShdw blurRad="38100" dist="38100" dir="2700000" algn="tl">
                    <a:srgbClr val="FFFFFF"/>
                  </a:outerShdw>
                </a:effectLst>
                <a:latin typeface="Helvetica" charset="0"/>
                <a:cs typeface="+mn-cs"/>
              </a:rPr>
              <a:t>. </a:t>
            </a:r>
            <a:endParaRPr lang="en-US" b="1">
              <a:solidFill>
                <a:srgbClr val="FF0000"/>
              </a:solidFill>
              <a:effectLst>
                <a:outerShdw blurRad="38100" dist="38100" dir="2700000" algn="tl">
                  <a:srgbClr val="000000"/>
                </a:outerShdw>
              </a:effectLst>
              <a:latin typeface="Helvetica" charset="0"/>
              <a:cs typeface="+mn-cs"/>
            </a:endParaRPr>
          </a:p>
          <a:p>
            <a:pPr>
              <a:lnSpc>
                <a:spcPts val="2800"/>
              </a:lnSpc>
              <a:buFont typeface="Wingdings" charset="0"/>
              <a:buChar char="§"/>
              <a:defRPr/>
            </a:pPr>
            <a:r>
              <a:rPr lang="en-US" b="1">
                <a:effectLst>
                  <a:outerShdw blurRad="38100" dist="38100" dir="2700000" algn="tl">
                    <a:srgbClr val="FFFFFF"/>
                  </a:outerShdw>
                </a:effectLst>
                <a:latin typeface="Helvetica" charset="0"/>
                <a:cs typeface="+mn-cs"/>
              </a:rPr>
              <a:t>I wish to prepare my </a:t>
            </a:r>
            <a:r>
              <a:rPr lang="en-US" b="1">
                <a:solidFill>
                  <a:srgbClr val="FF0000"/>
                </a:solidFill>
                <a:effectLst>
                  <a:outerShdw blurRad="38100" dist="38100" dir="2700000" algn="tl">
                    <a:srgbClr val="000000"/>
                  </a:outerShdw>
                </a:effectLst>
                <a:latin typeface="Helvetica" charset="0"/>
                <a:cs typeface="+mn-cs"/>
              </a:rPr>
              <a:t>future Stock of Items </a:t>
            </a:r>
            <a:r>
              <a:rPr lang="en-US" b="1">
                <a:effectLst>
                  <a:outerShdw blurRad="38100" dist="38100" dir="2700000" algn="tl">
                    <a:srgbClr val="FFFFFF"/>
                  </a:outerShdw>
                </a:effectLst>
                <a:latin typeface="Helvetica" charset="0"/>
                <a:cs typeface="+mn-cs"/>
              </a:rPr>
              <a:t>such that they are neither too much nor it</a:t>
            </a:r>
            <a:r>
              <a:rPr lang="ja-JP" altLang="en-US" b="1">
                <a:effectLst>
                  <a:outerShdw blurRad="38100" dist="38100" dir="2700000" algn="tl">
                    <a:srgbClr val="FFFFFF"/>
                  </a:outerShdw>
                </a:effectLst>
                <a:latin typeface="Helvetica" charset="0"/>
                <a:cs typeface="+mn-cs"/>
              </a:rPr>
              <a:t>’</a:t>
            </a:r>
            <a:r>
              <a:rPr lang="en-US" b="1">
                <a:effectLst>
                  <a:outerShdw blurRad="38100" dist="38100" dir="2700000" algn="tl">
                    <a:srgbClr val="FFFFFF"/>
                  </a:outerShdw>
                </a:effectLst>
                <a:latin typeface="Helvetica" charset="0"/>
                <a:cs typeface="+mn-cs"/>
              </a:rPr>
              <a:t>s too less for the customer demands, how can Analytic help me?  </a:t>
            </a:r>
          </a:p>
          <a:p>
            <a:pPr algn="just">
              <a:buFont typeface="Wingdings" charset="0"/>
              <a:buChar char="§"/>
              <a:defRPr/>
            </a:pPr>
            <a:r>
              <a:rPr lang="en-US" b="1">
                <a:latin typeface="Helvetica" charset="0"/>
                <a:cs typeface="+mn-cs"/>
              </a:rPr>
              <a:t>Well, techniques like </a:t>
            </a:r>
            <a:r>
              <a:rPr lang="en-US" b="1">
                <a:solidFill>
                  <a:srgbClr val="FF0000"/>
                </a:solidFill>
                <a:effectLst>
                  <a:outerShdw blurRad="38100" dist="38100" dir="2700000" algn="tl">
                    <a:srgbClr val="000000"/>
                  </a:outerShdw>
                </a:effectLst>
                <a:latin typeface="Helvetica" charset="0"/>
                <a:cs typeface="+mn-cs"/>
              </a:rPr>
              <a:t>Regression Analyses, Bayesian Classifiers etc </a:t>
            </a:r>
            <a:r>
              <a:rPr lang="en-US" b="1">
                <a:latin typeface="Helvetica" charset="0"/>
                <a:cs typeface="+mn-cs"/>
              </a:rPr>
              <a:t>with appropriate data can tell about future probability !!</a:t>
            </a:r>
          </a:p>
          <a:p>
            <a:pPr algn="just">
              <a:buFont typeface="Wingdings" charset="0"/>
              <a:buChar char="§"/>
              <a:defRPr/>
            </a:pPr>
            <a:r>
              <a:rPr lang="en-US" b="1">
                <a:latin typeface="Helvetica" charset="0"/>
                <a:cs typeface="+mn-cs"/>
              </a:rPr>
              <a:t>What are different </a:t>
            </a:r>
            <a:r>
              <a:rPr lang="en-US" b="1">
                <a:solidFill>
                  <a:srgbClr val="FF0000"/>
                </a:solidFill>
                <a:latin typeface="Helvetica" charset="0"/>
                <a:cs typeface="+mn-cs"/>
              </a:rPr>
              <a:t>types of Analytics</a:t>
            </a:r>
            <a:r>
              <a:rPr lang="en-US" b="1">
                <a:latin typeface="Helvetica" charset="0"/>
                <a:cs typeface="+mn-cs"/>
              </a:rPr>
              <a:t>..?</a:t>
            </a:r>
          </a:p>
          <a:p>
            <a:pPr algn="just">
              <a:defRPr/>
            </a:pPr>
            <a:endParaRPr lang="en-US" sz="2800" b="1">
              <a:latin typeface="Helvetica"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dissolve">
                                      <p:cBhvr>
                                        <p:cTn id="7" dur="500"/>
                                        <p:tgtEl>
                                          <p:spTgt spid="29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dissolve">
                                      <p:cBhvr>
                                        <p:cTn id="12" dur="500"/>
                                        <p:tgtEl>
                                          <p:spTgt spid="29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dissolve">
                                      <p:cBhvr>
                                        <p:cTn id="17" dur="500"/>
                                        <p:tgtEl>
                                          <p:spTgt spid="296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9699">
                                            <p:txEl>
                                              <p:pRg st="3" end="3"/>
                                            </p:txEl>
                                          </p:spTgt>
                                        </p:tgtEl>
                                        <p:attrNameLst>
                                          <p:attrName>style.visibility</p:attrName>
                                        </p:attrNameLst>
                                      </p:cBhvr>
                                      <p:to>
                                        <p:strVal val="visible"/>
                                      </p:to>
                                    </p:set>
                                    <p:animEffect transition="in" filter="dissolve">
                                      <p:cBhvr>
                                        <p:cTn id="22" dur="500"/>
                                        <p:tgtEl>
                                          <p:spTgt spid="296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699">
                                            <p:txEl>
                                              <p:pRg st="4" end="4"/>
                                            </p:txEl>
                                          </p:spTgt>
                                        </p:tgtEl>
                                        <p:attrNameLst>
                                          <p:attrName>style.visibility</p:attrName>
                                        </p:attrNameLst>
                                      </p:cBhvr>
                                      <p:to>
                                        <p:strVal val="visible"/>
                                      </p:to>
                                    </p:set>
                                    <p:animEffect transition="in" filter="dissolve">
                                      <p:cBhvr>
                                        <p:cTn id="27" dur="500"/>
                                        <p:tgtEl>
                                          <p:spTgt spid="296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9699">
                                            <p:txEl>
                                              <p:pRg st="5" end="5"/>
                                            </p:txEl>
                                          </p:spTgt>
                                        </p:tgtEl>
                                        <p:attrNameLst>
                                          <p:attrName>style.visibility</p:attrName>
                                        </p:attrNameLst>
                                      </p:cBhvr>
                                      <p:to>
                                        <p:strVal val="visible"/>
                                      </p:to>
                                    </p:set>
                                    <p:animEffect transition="in" filter="dissolve">
                                      <p:cBhvr>
                                        <p:cTn id="32" dur="500"/>
                                        <p:tgtEl>
                                          <p:spTgt spid="296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9699">
                                            <p:txEl>
                                              <p:pRg st="6" end="6"/>
                                            </p:txEl>
                                          </p:spTgt>
                                        </p:tgtEl>
                                        <p:attrNameLst>
                                          <p:attrName>style.visibility</p:attrName>
                                        </p:attrNameLst>
                                      </p:cBhvr>
                                      <p:to>
                                        <p:strVal val="visible"/>
                                      </p:to>
                                    </p:set>
                                    <p:animEffect transition="in" filter="dissolve">
                                      <p:cBhvr>
                                        <p:cTn id="37" dur="500"/>
                                        <p:tgtEl>
                                          <p:spTgt spid="296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590550" y="0"/>
            <a:ext cx="8077200" cy="609600"/>
          </a:xfrm>
        </p:spPr>
        <p:txBody>
          <a:bodyPr/>
          <a:lstStyle/>
          <a:p>
            <a:r>
              <a:rPr lang="en-US">
                <a:latin typeface="Helvetica" charset="0"/>
              </a:rPr>
              <a:t>D.M.W.</a:t>
            </a:r>
          </a:p>
        </p:txBody>
      </p:sp>
      <p:sp>
        <p:nvSpPr>
          <p:cNvPr id="270339" name="Rectangle 3"/>
          <p:cNvSpPr>
            <a:spLocks noGrp="1" noChangeArrowheads="1"/>
          </p:cNvSpPr>
          <p:nvPr>
            <p:ph type="body" idx="1"/>
          </p:nvPr>
        </p:nvSpPr>
        <p:spPr>
          <a:xfrm>
            <a:off x="533400" y="533400"/>
            <a:ext cx="7848600" cy="5457825"/>
          </a:xfrm>
        </p:spPr>
        <p:txBody>
          <a:bodyPr/>
          <a:lstStyle/>
          <a:p>
            <a:pPr>
              <a:lnSpc>
                <a:spcPct val="80000"/>
              </a:lnSpc>
            </a:pPr>
            <a:r>
              <a:rPr lang="en-US" sz="2200" b="1">
                <a:effectLst>
                  <a:outerShdw blurRad="38100" dist="38100" dir="2700000" algn="tl">
                    <a:srgbClr val="FFFFFF"/>
                  </a:outerShdw>
                </a:effectLst>
                <a:latin typeface="Helvetica" charset="0"/>
              </a:rPr>
              <a:t>Data Mining</a:t>
            </a:r>
            <a:endParaRPr lang="en-US" sz="2200" b="1">
              <a:latin typeface="Helvetica" charset="0"/>
            </a:endParaRPr>
          </a:p>
          <a:p>
            <a:pPr lvl="1">
              <a:lnSpc>
                <a:spcPct val="80000"/>
              </a:lnSpc>
            </a:pPr>
            <a:r>
              <a:rPr lang="en-US" sz="1800" b="1">
                <a:latin typeface="Helvetica" charset="0"/>
              </a:rPr>
              <a:t>Overview of Data Engineering</a:t>
            </a:r>
          </a:p>
          <a:p>
            <a:pPr lvl="2">
              <a:lnSpc>
                <a:spcPct val="80000"/>
              </a:lnSpc>
            </a:pPr>
            <a:r>
              <a:rPr lang="en-US" sz="1400" b="1">
                <a:solidFill>
                  <a:srgbClr val="C00000"/>
                </a:solidFill>
                <a:latin typeface="Helvetica" charset="0"/>
              </a:rPr>
              <a:t>RDBMS, Multi Dimensional Databases, OLAP, Data Warehouse </a:t>
            </a:r>
          </a:p>
          <a:p>
            <a:pPr lvl="1">
              <a:lnSpc>
                <a:spcPct val="80000"/>
              </a:lnSpc>
            </a:pPr>
            <a:r>
              <a:rPr lang="en-US" sz="1800" b="1">
                <a:latin typeface="Helvetica" charset="0"/>
              </a:rPr>
              <a:t>DM: Overview of Techniques</a:t>
            </a:r>
          </a:p>
          <a:p>
            <a:pPr lvl="2">
              <a:lnSpc>
                <a:spcPct val="80000"/>
              </a:lnSpc>
            </a:pPr>
            <a:r>
              <a:rPr lang="en-US" sz="1400" b="1">
                <a:latin typeface="Helvetica" charset="0"/>
              </a:rPr>
              <a:t>Algorithms &amp; Implementations</a:t>
            </a:r>
          </a:p>
          <a:p>
            <a:pPr lvl="1">
              <a:lnSpc>
                <a:spcPct val="80000"/>
              </a:lnSpc>
            </a:pPr>
            <a:r>
              <a:rPr lang="en-US" sz="1800" b="1">
                <a:latin typeface="Helvetica" charset="0"/>
              </a:rPr>
              <a:t>Data Mining tools &amp; D2K: Software Engineering </a:t>
            </a:r>
          </a:p>
          <a:p>
            <a:pPr lvl="1">
              <a:lnSpc>
                <a:spcPct val="80000"/>
              </a:lnSpc>
            </a:pPr>
            <a:r>
              <a:rPr lang="en-US" sz="1800" b="1">
                <a:latin typeface="Helvetica" charset="0"/>
              </a:rPr>
              <a:t>Association Rule Mining: Apriori Algorithm</a:t>
            </a:r>
          </a:p>
          <a:p>
            <a:pPr lvl="1">
              <a:lnSpc>
                <a:spcPct val="80000"/>
              </a:lnSpc>
            </a:pPr>
            <a:r>
              <a:rPr lang="en-US" sz="1800" b="1">
                <a:latin typeface="Helvetica" charset="0"/>
              </a:rPr>
              <a:t>Classification &amp; Predictive mechanism</a:t>
            </a:r>
          </a:p>
          <a:p>
            <a:pPr lvl="1">
              <a:lnSpc>
                <a:spcPct val="80000"/>
              </a:lnSpc>
            </a:pPr>
            <a:r>
              <a:rPr lang="en-US" sz="1800" b="1">
                <a:latin typeface="Helvetica" charset="0"/>
              </a:rPr>
              <a:t>Clustering Analysis</a:t>
            </a:r>
          </a:p>
          <a:p>
            <a:pPr lvl="1">
              <a:lnSpc>
                <a:spcPct val="80000"/>
              </a:lnSpc>
            </a:pPr>
            <a:r>
              <a:rPr lang="en-US" sz="1800" b="1">
                <a:latin typeface="Helvetica" charset="0"/>
              </a:rPr>
              <a:t>Issues in DM : </a:t>
            </a:r>
            <a:r>
              <a:rPr lang="en-US" sz="1800" b="1">
                <a:solidFill>
                  <a:srgbClr val="FF7547"/>
                </a:solidFill>
                <a:effectLst>
                  <a:outerShdw blurRad="38100" dist="38100" dir="2700000" algn="tl">
                    <a:srgbClr val="000000"/>
                  </a:outerShdw>
                </a:effectLst>
                <a:latin typeface="Helvetica" charset="0"/>
              </a:rPr>
              <a:t>User-Centric</a:t>
            </a:r>
            <a:r>
              <a:rPr lang="en-US" sz="1800" b="1">
                <a:latin typeface="Helvetica" charset="0"/>
              </a:rPr>
              <a:t> Vs </a:t>
            </a:r>
            <a:r>
              <a:rPr lang="en-US" sz="1800" b="1">
                <a:solidFill>
                  <a:srgbClr val="FF7547"/>
                </a:solidFill>
                <a:effectLst>
                  <a:outerShdw blurRad="38100" dist="38100" dir="2700000" algn="tl">
                    <a:srgbClr val="000000"/>
                  </a:outerShdw>
                </a:effectLst>
                <a:latin typeface="Helvetica" charset="0"/>
              </a:rPr>
              <a:t>Procedure centric</a:t>
            </a:r>
          </a:p>
          <a:p>
            <a:pPr lvl="2">
              <a:lnSpc>
                <a:spcPct val="80000"/>
              </a:lnSpc>
            </a:pPr>
            <a:r>
              <a:rPr lang="en-US" sz="1200" b="1" i="1">
                <a:solidFill>
                  <a:srgbClr val="C00000"/>
                </a:solidFill>
                <a:latin typeface="Helvetica" charset="0"/>
              </a:rPr>
              <a:t>Utility Mining issues</a:t>
            </a:r>
          </a:p>
          <a:p>
            <a:pPr lvl="2">
              <a:lnSpc>
                <a:spcPct val="80000"/>
              </a:lnSpc>
            </a:pPr>
            <a:r>
              <a:rPr lang="en-US" sz="1200" b="1">
                <a:solidFill>
                  <a:srgbClr val="C00000"/>
                </a:solidFill>
                <a:latin typeface="Helvetica" charset="0"/>
              </a:rPr>
              <a:t>Rare item Problem:Single MinSup problem</a:t>
            </a:r>
          </a:p>
          <a:p>
            <a:pPr>
              <a:lnSpc>
                <a:spcPct val="80000"/>
              </a:lnSpc>
            </a:pPr>
            <a:r>
              <a:rPr lang="en-US" sz="2200" b="1">
                <a:solidFill>
                  <a:srgbClr val="FF0000"/>
                </a:solidFill>
                <a:effectLst>
                  <a:outerShdw blurRad="38100" dist="38100" dir="2700000" algn="tl">
                    <a:srgbClr val="000000"/>
                  </a:outerShdw>
                </a:effectLst>
                <a:latin typeface="Helvetica" charset="0"/>
              </a:rPr>
              <a:t>B.I. : Business Intelligence</a:t>
            </a:r>
          </a:p>
          <a:p>
            <a:pPr lvl="1">
              <a:lnSpc>
                <a:spcPct val="80000"/>
              </a:lnSpc>
            </a:pPr>
            <a:r>
              <a:rPr lang="en-US" sz="1800" b="1">
                <a:latin typeface="Helvetica" charset="0"/>
              </a:rPr>
              <a:t>Business Intelligence</a:t>
            </a:r>
          </a:p>
          <a:p>
            <a:pPr lvl="1">
              <a:lnSpc>
                <a:spcPct val="80000"/>
              </a:lnSpc>
            </a:pPr>
            <a:r>
              <a:rPr lang="en-US" sz="1800" b="1">
                <a:latin typeface="Helvetica" charset="0"/>
              </a:rPr>
              <a:t>Business Planning &amp; Forecasting Technologies</a:t>
            </a:r>
          </a:p>
          <a:p>
            <a:pPr lvl="1">
              <a:lnSpc>
                <a:spcPct val="80000"/>
              </a:lnSpc>
            </a:pPr>
            <a:r>
              <a:rPr lang="en-US" sz="1800" b="1">
                <a:latin typeface="Helvetica" charset="0"/>
              </a:rPr>
              <a:t>Computational Knowledge Discovery</a:t>
            </a:r>
          </a:p>
          <a:p>
            <a:pPr lvl="1">
              <a:lnSpc>
                <a:spcPct val="80000"/>
              </a:lnSpc>
            </a:pPr>
            <a:r>
              <a:rPr lang="en-US" sz="1800" b="1">
                <a:latin typeface="Helvetica" charset="0"/>
              </a:rPr>
              <a:t>Association Rules Vs. Business Rules.</a:t>
            </a:r>
          </a:p>
          <a:p>
            <a:pPr lvl="1">
              <a:lnSpc>
                <a:spcPct val="80000"/>
              </a:lnSpc>
            </a:pPr>
            <a:r>
              <a:rPr lang="en-US" sz="1800" b="1">
                <a:latin typeface="Helvetica" charset="0"/>
              </a:rPr>
              <a:t>Companies using Business Intelligence</a:t>
            </a:r>
          </a:p>
          <a:p>
            <a:pPr lvl="2">
              <a:lnSpc>
                <a:spcPct val="80000"/>
              </a:lnSpc>
            </a:pPr>
            <a:r>
              <a:rPr lang="en-US" sz="1400" b="1">
                <a:solidFill>
                  <a:srgbClr val="FF0000"/>
                </a:solidFill>
                <a:latin typeface="Helvetica" charset="0"/>
              </a:rPr>
              <a:t>Master Card, Wall Mart, Burger King</a:t>
            </a:r>
            <a:r>
              <a:rPr lang="en-US" sz="1400" b="1">
                <a:latin typeface="Helvetica" charset="0"/>
              </a:rPr>
              <a:t>, </a:t>
            </a:r>
            <a:endParaRPr lang="en-US" sz="1800" b="1">
              <a:solidFill>
                <a:srgbClr val="7030A0"/>
              </a:solidFill>
              <a:effectLst>
                <a:outerShdw blurRad="38100" dist="38100" dir="2700000" algn="tl">
                  <a:srgbClr val="000000"/>
                </a:outerShdw>
              </a:effectLst>
              <a:latin typeface="Helvetica" charset="0"/>
            </a:endParaRPr>
          </a:p>
          <a:p>
            <a:pPr>
              <a:lnSpc>
                <a:spcPct val="80000"/>
              </a:lnSpc>
            </a:pPr>
            <a:r>
              <a:rPr lang="en-US" sz="2200" b="1">
                <a:solidFill>
                  <a:srgbClr val="FF0000"/>
                </a:solidFill>
                <a:effectLst>
                  <a:outerShdw blurRad="38100" dist="38100" dir="2700000" algn="tl">
                    <a:srgbClr val="000000"/>
                  </a:outerShdw>
                </a:effectLst>
                <a:latin typeface="Helvetica" charset="0"/>
              </a:rPr>
              <a:t>Social Network Analysis &amp; Data Mining</a:t>
            </a:r>
          </a:p>
        </p:txBody>
      </p:sp>
    </p:spTree>
    <p:extLst>
      <p:ext uri="{BB962C8B-B14F-4D97-AF65-F5344CB8AC3E}">
        <p14:creationId xmlns:p14="http://schemas.microsoft.com/office/powerpoint/2010/main" xmlns="" val="4313718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ea typeface="+mj-ea"/>
              <a:cs typeface="+mj-cs"/>
            </a:endParaRPr>
          </a:p>
        </p:txBody>
      </p:sp>
      <p:pic>
        <p:nvPicPr>
          <p:cNvPr id="38914" name="Picture 2" descr="C:\Users\AAMOD\Pictures\4-types-of-data-analytics-principa.pn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177800" y="0"/>
            <a:ext cx="8712200" cy="6616700"/>
          </a:xfr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ea typeface="+mj-ea"/>
              <a:cs typeface="+mj-cs"/>
            </a:endParaRPr>
          </a:p>
        </p:txBody>
      </p:sp>
      <p:pic>
        <p:nvPicPr>
          <p:cNvPr id="4198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520700" y="2882900"/>
            <a:ext cx="8013700" cy="3416300"/>
          </a:xfrm>
          <a:noFill/>
          <a:effectLst>
            <a:prstShdw prst="shdw13" dist="53882" dir="13500000">
              <a:schemeClr val="bg2">
                <a:alpha val="50000"/>
              </a:schemeClr>
            </a:prstShdw>
          </a:effectLst>
        </p:spPr>
      </p:pic>
      <p:sp>
        <p:nvSpPr>
          <p:cNvPr id="41987" name="Rectangle 4"/>
          <p:cNvSpPr>
            <a:spLocks noChangeArrowheads="1"/>
          </p:cNvSpPr>
          <p:nvPr/>
        </p:nvSpPr>
        <p:spPr bwMode="auto">
          <a:xfrm>
            <a:off x="3048000" y="5003800"/>
            <a:ext cx="2692400" cy="698500"/>
          </a:xfrm>
          <a:prstGeom prst="rect">
            <a:avLst/>
          </a:prstGeom>
          <a:solidFill>
            <a:schemeClr val="accent1"/>
          </a:solidFill>
          <a:ln w="9525">
            <a:solidFill>
              <a:schemeClr val="tx1"/>
            </a:solidFill>
            <a:round/>
            <a:headEnd/>
            <a:tailEnd/>
          </a:ln>
        </p:spPr>
        <p:txBody>
          <a:bodyPr wrap="none"/>
          <a:lstStyle/>
          <a:p>
            <a:endParaRPr lang="en-US"/>
          </a:p>
        </p:txBody>
      </p:sp>
      <p:pic>
        <p:nvPicPr>
          <p:cNvPr id="4198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77800" y="0"/>
            <a:ext cx="8966200" cy="6578600"/>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989" name="Picture 4" descr="C:\Users\AAMOD\Pictures\index.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638800" y="0"/>
            <a:ext cx="33528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dirty="0">
              <a:ea typeface="+mj-ea"/>
              <a:cs typeface="+mj-cs"/>
            </a:endParaRPr>
          </a:p>
        </p:txBody>
      </p:sp>
      <p:sp>
        <p:nvSpPr>
          <p:cNvPr id="43010" name="Slide Number Placeholder 2"/>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fld id="{D72BD183-D5FE-794C-B633-58D64DCB3ED0}" type="slidenum">
              <a:rPr lang="en-US" sz="1400" b="0">
                <a:solidFill>
                  <a:schemeClr val="bg2"/>
                </a:solidFill>
                <a:latin typeface="Times New Roman" charset="0"/>
              </a:rPr>
              <a:pPr/>
              <a:t>22</a:t>
            </a:fld>
            <a:endParaRPr lang="en-US" sz="1400" b="0">
              <a:solidFill>
                <a:schemeClr val="bg2"/>
              </a:solidFill>
              <a:latin typeface="Times New Roman" charset="0"/>
            </a:endParaRPr>
          </a:p>
        </p:txBody>
      </p:sp>
      <p:pic>
        <p:nvPicPr>
          <p:cNvPr id="43011" name="Picture 6" descr="Different kinds of analyticsBusiness Intelligence     Descriptive Analytics                              Predictive Analy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5750" y="200025"/>
            <a:ext cx="8515350" cy="6505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ea typeface="+mj-ea"/>
              <a:cs typeface="+mj-cs"/>
            </a:endParaRPr>
          </a:p>
        </p:txBody>
      </p:sp>
      <p:sp>
        <p:nvSpPr>
          <p:cNvPr id="44034" name="Slide Number Placeholder 2"/>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fld id="{81AF6A7D-FF5D-3541-A07D-DD9D7106A4A4}" type="slidenum">
              <a:rPr lang="en-US" sz="1400" b="0">
                <a:solidFill>
                  <a:schemeClr val="bg2"/>
                </a:solidFill>
                <a:latin typeface="Times New Roman" charset="0"/>
              </a:rPr>
              <a:pPr/>
              <a:t>23</a:t>
            </a:fld>
            <a:endParaRPr lang="en-US" sz="1400" b="0">
              <a:solidFill>
                <a:schemeClr val="bg2"/>
              </a:solidFill>
              <a:latin typeface="Times New Roman" charset="0"/>
            </a:endParaRPr>
          </a:p>
        </p:txBody>
      </p:sp>
      <p:pic>
        <p:nvPicPr>
          <p:cNvPr id="44035" name="Picture 2" descr="Descriptive analytics group and cluster                              High                            Income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200025"/>
            <a:ext cx="8439150" cy="639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552450" y="0"/>
            <a:ext cx="8077200" cy="762000"/>
          </a:xfrm>
        </p:spPr>
        <p:txBody>
          <a:bodyPr/>
          <a:lstStyle/>
          <a:p>
            <a:pPr eaLnBrk="1" hangingPunct="1">
              <a:defRPr/>
            </a:pPr>
            <a:r>
              <a:rPr lang="en-US" sz="3800">
                <a:latin typeface="Helvetica" charset="0"/>
                <a:cs typeface="+mj-cs"/>
              </a:rPr>
              <a:t>Let us know each other@IIIT NR</a:t>
            </a:r>
          </a:p>
        </p:txBody>
      </p:sp>
      <p:sp>
        <p:nvSpPr>
          <p:cNvPr id="29699" name="Rectangle 3"/>
          <p:cNvSpPr>
            <a:spLocks noGrp="1" noChangeArrowheads="1"/>
          </p:cNvSpPr>
          <p:nvPr>
            <p:ph type="body" idx="4294967295"/>
          </p:nvPr>
        </p:nvSpPr>
        <p:spPr>
          <a:xfrm>
            <a:off x="342900" y="971550"/>
            <a:ext cx="8439150" cy="4705350"/>
          </a:xfrm>
        </p:spPr>
        <p:txBody>
          <a:bodyPr/>
          <a:lstStyle/>
          <a:p>
            <a:pPr>
              <a:lnSpc>
                <a:spcPts val="3000"/>
              </a:lnSpc>
              <a:buFont typeface="Wingdings" pitchFamily="2" charset="2"/>
              <a:buChar char="Ø"/>
              <a:defRPr/>
            </a:pPr>
            <a:r>
              <a:rPr lang="en-US" sz="2400" b="1" dirty="0" smtClean="0">
                <a:ea typeface="+mn-ea"/>
                <a:cs typeface="+mn-cs"/>
              </a:rPr>
              <a:t>How does Descriptive Analytics namely a </a:t>
            </a:r>
            <a:r>
              <a:rPr lang="en-US" sz="2400" b="1" dirty="0" smtClean="0">
                <a:solidFill>
                  <a:srgbClr val="FF0000"/>
                </a:solidFill>
                <a:ea typeface="+mn-ea"/>
                <a:cs typeface="+mn-cs"/>
              </a:rPr>
              <a:t>Association Rule Mining actually </a:t>
            </a:r>
            <a:r>
              <a:rPr lang="en-US" sz="2400" b="1" dirty="0" smtClean="0">
                <a:ea typeface="+mn-ea"/>
                <a:cs typeface="+mn-cs"/>
              </a:rPr>
              <a:t>works ..</a:t>
            </a:r>
            <a:r>
              <a:rPr lang="en-US" sz="2400" b="1" dirty="0" smtClean="0">
                <a:solidFill>
                  <a:srgbClr val="0000CC"/>
                </a:solidFill>
                <a:effectLst>
                  <a:outerShdw blurRad="38100" dist="38100" dir="2700000" algn="tl">
                    <a:srgbClr val="000000">
                      <a:alpha val="43137"/>
                    </a:srgbClr>
                  </a:outerShdw>
                </a:effectLst>
                <a:ea typeface="+mn-ea"/>
                <a:cs typeface="+mn-cs"/>
              </a:rPr>
              <a:t>?</a:t>
            </a:r>
          </a:p>
          <a:p>
            <a:pPr>
              <a:lnSpc>
                <a:spcPts val="3000"/>
              </a:lnSpc>
              <a:buFont typeface="Wingdings" pitchFamily="2" charset="2"/>
              <a:buChar char="Ø"/>
              <a:defRPr/>
            </a:pPr>
            <a:r>
              <a:rPr lang="en-US" sz="2400" b="1" dirty="0" smtClean="0">
                <a:solidFill>
                  <a:srgbClr val="0000CC"/>
                </a:solidFill>
                <a:effectLst>
                  <a:outerShdw blurRad="38100" dist="38100" dir="2700000" algn="tl">
                    <a:srgbClr val="000000">
                      <a:alpha val="43137"/>
                    </a:srgbClr>
                  </a:outerShdw>
                </a:effectLst>
                <a:ea typeface="+mn-ea"/>
                <a:cs typeface="+mn-cs"/>
              </a:rPr>
              <a:t>What is Market Basket Analysis?</a:t>
            </a:r>
          </a:p>
          <a:p>
            <a:pPr>
              <a:lnSpc>
                <a:spcPts val="3000"/>
              </a:lnSpc>
              <a:buFont typeface="Wingdings" pitchFamily="2" charset="2"/>
              <a:buChar char="Ø"/>
              <a:defRPr/>
            </a:pPr>
            <a:r>
              <a:rPr lang="en-US" sz="2400" b="1" dirty="0" smtClean="0">
                <a:solidFill>
                  <a:srgbClr val="0000CC"/>
                </a:solidFill>
                <a:effectLst>
                  <a:outerShdw blurRad="38100" dist="38100" dir="2700000" algn="tl">
                    <a:srgbClr val="000000">
                      <a:alpha val="43137"/>
                    </a:srgbClr>
                  </a:outerShdw>
                </a:effectLst>
                <a:ea typeface="+mn-ea"/>
                <a:cs typeface="+mn-cs"/>
              </a:rPr>
              <a:t>How to prepare </a:t>
            </a:r>
            <a:r>
              <a:rPr lang="en-US" sz="2400" b="1" dirty="0" smtClean="0">
                <a:solidFill>
                  <a:srgbClr val="FF0000"/>
                </a:solidFill>
                <a:ea typeface="+mn-ea"/>
                <a:cs typeface="+mn-cs"/>
              </a:rPr>
              <a:t>Business Strategy </a:t>
            </a:r>
            <a:r>
              <a:rPr lang="en-US" sz="2400" b="1" dirty="0" smtClean="0">
                <a:solidFill>
                  <a:srgbClr val="0000CC"/>
                </a:solidFill>
                <a:effectLst>
                  <a:outerShdw blurRad="38100" dist="38100" dir="2700000" algn="tl">
                    <a:srgbClr val="000000">
                      <a:alpha val="43137"/>
                    </a:srgbClr>
                  </a:outerShdw>
                </a:effectLst>
                <a:ea typeface="+mn-ea"/>
                <a:cs typeface="+mn-cs"/>
              </a:rPr>
              <a:t>from ARM results?</a:t>
            </a:r>
          </a:p>
          <a:p>
            <a:pPr>
              <a:lnSpc>
                <a:spcPts val="3000"/>
              </a:lnSpc>
              <a:buFont typeface="Wingdings" pitchFamily="2" charset="2"/>
              <a:buChar char="Ø"/>
              <a:defRPr/>
            </a:pPr>
            <a:r>
              <a:rPr lang="en-US" sz="2400" b="1" dirty="0" smtClean="0">
                <a:solidFill>
                  <a:srgbClr val="0000CC"/>
                </a:solidFill>
                <a:effectLst>
                  <a:outerShdw blurRad="38100" dist="38100" dir="2700000" algn="tl">
                    <a:srgbClr val="000000">
                      <a:alpha val="43137"/>
                    </a:srgbClr>
                  </a:outerShdw>
                </a:effectLst>
                <a:ea typeface="+mn-ea"/>
                <a:cs typeface="+mn-cs"/>
              </a:rPr>
              <a:t>What is Learning- </a:t>
            </a:r>
            <a:r>
              <a:rPr lang="en-US" sz="2400" b="1" dirty="0" smtClean="0">
                <a:solidFill>
                  <a:srgbClr val="FF0000"/>
                </a:solidFill>
                <a:ea typeface="+mn-ea"/>
                <a:cs typeface="+mn-cs"/>
              </a:rPr>
              <a:t>Machine Learning</a:t>
            </a:r>
            <a:r>
              <a:rPr lang="en-US" sz="2400" b="1" dirty="0" smtClean="0">
                <a:solidFill>
                  <a:srgbClr val="0000CC"/>
                </a:solidFill>
                <a:effectLst>
                  <a:outerShdw blurRad="38100" dist="38100" dir="2700000" algn="tl">
                    <a:srgbClr val="000000">
                      <a:alpha val="43137"/>
                    </a:srgbClr>
                  </a:outerShdw>
                </a:effectLst>
                <a:ea typeface="+mn-ea"/>
                <a:cs typeface="+mn-cs"/>
              </a:rPr>
              <a:t>?</a:t>
            </a:r>
          </a:p>
          <a:p>
            <a:pPr lvl="1">
              <a:lnSpc>
                <a:spcPts val="3000"/>
              </a:lnSpc>
              <a:buFont typeface="Wingdings" pitchFamily="2" charset="2"/>
              <a:buChar char="Ø"/>
              <a:defRPr/>
            </a:pPr>
            <a:r>
              <a:rPr lang="en-US" sz="3200" b="1" dirty="0" smtClean="0"/>
              <a:t>Supervised Learning, Unsupervised Learning? </a:t>
            </a:r>
          </a:p>
          <a:p>
            <a:pPr>
              <a:lnSpc>
                <a:spcPts val="2800"/>
              </a:lnSpc>
              <a:buFont typeface="Monotype Sorts" pitchFamily="2" charset="2"/>
              <a:buChar char="n"/>
              <a:defRPr/>
            </a:pPr>
            <a:r>
              <a:rPr lang="en-US" sz="2400" dirty="0" smtClean="0">
                <a:ea typeface="+mn-ea"/>
                <a:cs typeface="+mn-cs"/>
              </a:rPr>
              <a:t>Various Classifiers prevalent today for  </a:t>
            </a:r>
            <a:r>
              <a:rPr lang="en-US" sz="2400" b="1" dirty="0" smtClean="0">
                <a:solidFill>
                  <a:srgbClr val="FF0000"/>
                </a:solidFill>
                <a:ea typeface="+mn-ea"/>
                <a:cs typeface="+mn-cs"/>
              </a:rPr>
              <a:t>predictive Analytics </a:t>
            </a:r>
            <a:r>
              <a:rPr lang="en-US" sz="2400" dirty="0" smtClean="0">
                <a:ea typeface="+mn-ea"/>
                <a:cs typeface="+mn-cs"/>
              </a:rPr>
              <a:t>?</a:t>
            </a:r>
            <a:endParaRPr lang="en-US" sz="2400" dirty="0">
              <a:ea typeface="+mn-ea"/>
              <a:cs typeface="+mn-cs"/>
            </a:endParaRPr>
          </a:p>
          <a:p>
            <a:pPr>
              <a:lnSpc>
                <a:spcPts val="2800"/>
              </a:lnSpc>
              <a:buFont typeface="Monotype Sorts" pitchFamily="2" charset="2"/>
              <a:buChar char="n"/>
              <a:defRPr/>
            </a:pPr>
            <a:r>
              <a:rPr lang="en-US" sz="2200" b="1" dirty="0" smtClean="0">
                <a:ea typeface="+mn-ea"/>
                <a:cs typeface="+mn-cs"/>
              </a:rPr>
              <a:t>How can we predict prospective customers and future businesses? </a:t>
            </a:r>
            <a:endParaRPr lang="en-US" sz="2200" b="1" dirty="0" smtClean="0">
              <a:solidFill>
                <a:srgbClr val="FF0000"/>
              </a:solidFill>
              <a:ea typeface="+mn-ea"/>
              <a:cs typeface="+mn-cs"/>
            </a:endParaRPr>
          </a:p>
          <a:p>
            <a:pPr lvl="1">
              <a:lnSpc>
                <a:spcPts val="2800"/>
              </a:lnSpc>
              <a:buFont typeface="Monotype Sorts" pitchFamily="2" charset="2"/>
              <a:buChar char="H"/>
              <a:defRPr/>
            </a:pPr>
            <a:r>
              <a:rPr lang="en-US" sz="2200" b="1" dirty="0" smtClean="0"/>
              <a:t>What are different </a:t>
            </a:r>
            <a:r>
              <a:rPr lang="en-US" sz="2200" b="1" dirty="0" smtClean="0">
                <a:solidFill>
                  <a:srgbClr val="FF0000"/>
                </a:solidFill>
              </a:rPr>
              <a:t>Attributes </a:t>
            </a:r>
            <a:r>
              <a:rPr lang="en-US" sz="2200" b="1" dirty="0" smtClean="0"/>
              <a:t>play role in a decision- Take a </a:t>
            </a:r>
            <a:r>
              <a:rPr lang="en-US" sz="2200" b="1" dirty="0" smtClean="0">
                <a:solidFill>
                  <a:srgbClr val="FF0000"/>
                </a:solidFill>
              </a:rPr>
              <a:t>Credit Card Risk </a:t>
            </a:r>
            <a:r>
              <a:rPr lang="en-US" sz="2200" b="1" dirty="0" smtClean="0"/>
              <a:t>assessment case ?</a:t>
            </a:r>
          </a:p>
        </p:txBody>
      </p:sp>
      <p:sp>
        <p:nvSpPr>
          <p:cNvPr id="4" name="Title 1"/>
          <p:cNvSpPr txBox="1">
            <a:spLocks/>
          </p:cNvSpPr>
          <p:nvPr/>
        </p:nvSpPr>
        <p:spPr>
          <a:xfrm>
            <a:off x="552450" y="200025"/>
            <a:ext cx="8077200" cy="609600"/>
          </a:xfrm>
          <a:prstGeom prst="rect">
            <a:avLst/>
          </a:prstGeom>
          <a:solidFill>
            <a:schemeClr val="accent5"/>
          </a:solidFill>
        </p:spPr>
        <p:txBody>
          <a:bodyPr/>
          <a:lstStyle>
            <a:lvl1pPr>
              <a:defRPr b="1">
                <a:solidFill>
                  <a:schemeClr val="tx1"/>
                </a:solidFill>
                <a:latin typeface="Arial" charset="0"/>
                <a:ea typeface="ＭＳ Ｐゴシック" charset="0"/>
              </a:defRPr>
            </a:lvl1pPr>
            <a:lvl2pPr marL="742950" indent="-285750">
              <a:defRPr b="1">
                <a:solidFill>
                  <a:schemeClr val="tx1"/>
                </a:solidFill>
                <a:latin typeface="Arial" charset="0"/>
                <a:ea typeface="ＭＳ Ｐゴシック" charset="0"/>
              </a:defRPr>
            </a:lvl2pPr>
            <a:lvl3pPr marL="1143000" indent="-228600">
              <a:defRPr b="1">
                <a:solidFill>
                  <a:schemeClr val="tx1"/>
                </a:solidFill>
                <a:latin typeface="Arial" charset="0"/>
                <a:ea typeface="ＭＳ Ｐゴシック" charset="0"/>
              </a:defRPr>
            </a:lvl3pPr>
            <a:lvl4pPr marL="1600200" indent="-228600">
              <a:defRPr b="1">
                <a:solidFill>
                  <a:schemeClr val="tx1"/>
                </a:solidFill>
                <a:latin typeface="Arial" charset="0"/>
                <a:ea typeface="ＭＳ Ｐゴシック" charset="0"/>
              </a:defRPr>
            </a:lvl4pPr>
            <a:lvl5pPr marL="2057400" indent="-228600">
              <a:defRPr b="1">
                <a:solidFill>
                  <a:schemeClr val="tx1"/>
                </a:solidFill>
                <a:latin typeface="Arial" charset="0"/>
                <a:ea typeface="ＭＳ Ｐゴシック" charset="0"/>
              </a:defRPr>
            </a:lvl5pPr>
            <a:lvl6pPr marL="2514600" indent="-228600" algn="ctr" eaLnBrk="0" fontAlgn="base" hangingPunct="0">
              <a:spcBef>
                <a:spcPct val="0"/>
              </a:spcBef>
              <a:spcAft>
                <a:spcPct val="0"/>
              </a:spcAft>
              <a:defRPr b="1">
                <a:solidFill>
                  <a:schemeClr val="tx1"/>
                </a:solidFill>
                <a:latin typeface="Arial" charset="0"/>
                <a:ea typeface="ＭＳ Ｐゴシック" charset="0"/>
              </a:defRPr>
            </a:lvl6pPr>
            <a:lvl7pPr marL="2971800" indent="-228600" algn="ctr" eaLnBrk="0" fontAlgn="base" hangingPunct="0">
              <a:spcBef>
                <a:spcPct val="0"/>
              </a:spcBef>
              <a:spcAft>
                <a:spcPct val="0"/>
              </a:spcAft>
              <a:defRPr b="1">
                <a:solidFill>
                  <a:schemeClr val="tx1"/>
                </a:solidFill>
                <a:latin typeface="Arial" charset="0"/>
                <a:ea typeface="ＭＳ Ｐゴシック" charset="0"/>
              </a:defRPr>
            </a:lvl7pPr>
            <a:lvl8pPr marL="3429000" indent="-228600" algn="ctr" eaLnBrk="0" fontAlgn="base" hangingPunct="0">
              <a:spcBef>
                <a:spcPct val="0"/>
              </a:spcBef>
              <a:spcAft>
                <a:spcPct val="0"/>
              </a:spcAft>
              <a:defRPr b="1">
                <a:solidFill>
                  <a:schemeClr val="tx1"/>
                </a:solidFill>
                <a:latin typeface="Arial" charset="0"/>
                <a:ea typeface="ＭＳ Ｐゴシック" charset="0"/>
              </a:defRPr>
            </a:lvl8pPr>
            <a:lvl9pPr marL="3886200" indent="-228600" algn="ctr" eaLnBrk="0" fontAlgn="base" hangingPunct="0">
              <a:spcBef>
                <a:spcPct val="0"/>
              </a:spcBef>
              <a:spcAft>
                <a:spcPct val="0"/>
              </a:spcAft>
              <a:defRPr b="1">
                <a:solidFill>
                  <a:schemeClr val="tx1"/>
                </a:solidFill>
                <a:latin typeface="Arial" charset="0"/>
                <a:ea typeface="ＭＳ Ｐゴシック" charset="0"/>
              </a:defRPr>
            </a:lvl9pPr>
          </a:lstStyle>
          <a:p>
            <a:pPr>
              <a:defRPr/>
            </a:pPr>
            <a:r>
              <a:rPr kumimoji="1" lang="en-US" sz="3600" smtClean="0">
                <a:solidFill>
                  <a:schemeClr val="tx2"/>
                </a:solidFill>
                <a:effectLst>
                  <a:outerShdw blurRad="38100" dist="38100" dir="2700000" algn="tl">
                    <a:srgbClr val="000000"/>
                  </a:outerShdw>
                </a:effectLst>
                <a:latin typeface="Helvetica" charset="0"/>
                <a:cs typeface="+mn-cs"/>
              </a:rPr>
              <a:t>Learning Objectives</a:t>
            </a:r>
            <a:r>
              <a:rPr kumimoji="1" lang="en-US" sz="3200" smtClean="0">
                <a:solidFill>
                  <a:schemeClr val="tx2"/>
                </a:solidFill>
                <a:effectLst>
                  <a:outerShdw blurRad="38100" dist="38100" dir="2700000" algn="tl">
                    <a:srgbClr val="000000"/>
                  </a:outerShdw>
                </a:effectLst>
                <a:latin typeface="Helvetica" charset="0"/>
                <a:cs typeface="+mn-cs"/>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dissolve">
                                      <p:cBhvr>
                                        <p:cTn id="7" dur="500"/>
                                        <p:tgtEl>
                                          <p:spTgt spid="29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dissolve">
                                      <p:cBhvr>
                                        <p:cTn id="12" dur="500"/>
                                        <p:tgtEl>
                                          <p:spTgt spid="29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dissolve">
                                      <p:cBhvr>
                                        <p:cTn id="17" dur="500"/>
                                        <p:tgtEl>
                                          <p:spTgt spid="296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9699">
                                            <p:txEl>
                                              <p:pRg st="3" end="3"/>
                                            </p:txEl>
                                          </p:spTgt>
                                        </p:tgtEl>
                                        <p:attrNameLst>
                                          <p:attrName>style.visibility</p:attrName>
                                        </p:attrNameLst>
                                      </p:cBhvr>
                                      <p:to>
                                        <p:strVal val="visible"/>
                                      </p:to>
                                    </p:set>
                                    <p:animEffect transition="in" filter="dissolve">
                                      <p:cBhvr>
                                        <p:cTn id="22" dur="500"/>
                                        <p:tgtEl>
                                          <p:spTgt spid="29699">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9699">
                                            <p:txEl>
                                              <p:pRg st="4" end="4"/>
                                            </p:txEl>
                                          </p:spTgt>
                                        </p:tgtEl>
                                        <p:attrNameLst>
                                          <p:attrName>style.visibility</p:attrName>
                                        </p:attrNameLst>
                                      </p:cBhvr>
                                      <p:to>
                                        <p:strVal val="visible"/>
                                      </p:to>
                                    </p:set>
                                    <p:animEffect transition="in" filter="dissolve">
                                      <p:cBhvr>
                                        <p:cTn id="25" dur="500"/>
                                        <p:tgtEl>
                                          <p:spTgt spid="29699">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9699">
                                            <p:txEl>
                                              <p:pRg st="5" end="5"/>
                                            </p:txEl>
                                          </p:spTgt>
                                        </p:tgtEl>
                                        <p:attrNameLst>
                                          <p:attrName>style.visibility</p:attrName>
                                        </p:attrNameLst>
                                      </p:cBhvr>
                                      <p:to>
                                        <p:strVal val="visible"/>
                                      </p:to>
                                    </p:set>
                                    <p:animEffect transition="in" filter="dissolve">
                                      <p:cBhvr>
                                        <p:cTn id="30" dur="500"/>
                                        <p:tgtEl>
                                          <p:spTgt spid="29699">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9699">
                                            <p:txEl>
                                              <p:pRg st="6" end="6"/>
                                            </p:txEl>
                                          </p:spTgt>
                                        </p:tgtEl>
                                        <p:attrNameLst>
                                          <p:attrName>style.visibility</p:attrName>
                                        </p:attrNameLst>
                                      </p:cBhvr>
                                      <p:to>
                                        <p:strVal val="visible"/>
                                      </p:to>
                                    </p:set>
                                    <p:animEffect transition="in" filter="dissolve">
                                      <p:cBhvr>
                                        <p:cTn id="35" dur="500"/>
                                        <p:tgtEl>
                                          <p:spTgt spid="29699">
                                            <p:txEl>
                                              <p:pRg st="6" end="6"/>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9699">
                                            <p:txEl>
                                              <p:pRg st="7" end="7"/>
                                            </p:txEl>
                                          </p:spTgt>
                                        </p:tgtEl>
                                        <p:attrNameLst>
                                          <p:attrName>style.visibility</p:attrName>
                                        </p:attrNameLst>
                                      </p:cBhvr>
                                      <p:to>
                                        <p:strVal val="visible"/>
                                      </p:to>
                                    </p:set>
                                    <p:animEffect transition="in" filter="dissolve">
                                      <p:cBhvr>
                                        <p:cTn id="38" dur="500"/>
                                        <p:tgtEl>
                                          <p:spTgt spid="296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US">
                <a:latin typeface="Helvetica" charset="0"/>
                <a:cs typeface="+mj-cs"/>
              </a:rPr>
              <a:t>Data Mining &amp; Data Analytics are often used </a:t>
            </a:r>
            <a:r>
              <a:rPr lang="en-US">
                <a:solidFill>
                  <a:schemeClr val="tx1"/>
                </a:solidFill>
                <a:effectLst>
                  <a:outerShdw blurRad="38100" dist="38100" dir="2700000" algn="tl">
                    <a:srgbClr val="FFFFFF"/>
                  </a:outerShdw>
                </a:effectLst>
                <a:latin typeface="Helvetica" charset="0"/>
                <a:cs typeface="+mj-cs"/>
              </a:rPr>
              <a:t>interchangeably</a:t>
            </a:r>
            <a:r>
              <a:rPr lang="en-US">
                <a:latin typeface="Helvetica" charset="0"/>
                <a:cs typeface="+mj-cs"/>
              </a:rPr>
              <a:t>….</a:t>
            </a:r>
          </a:p>
        </p:txBody>
      </p:sp>
      <p:sp>
        <p:nvSpPr>
          <p:cNvPr id="47106" name="Subtitle 2"/>
          <p:cNvSpPr>
            <a:spLocks noGrp="1"/>
          </p:cNvSpPr>
          <p:nvPr>
            <p:ph type="subTitle" idx="1"/>
          </p:nvPr>
        </p:nvSpPr>
        <p:spPr>
          <a:xfrm>
            <a:off x="971550" y="3886200"/>
            <a:ext cx="7334250" cy="1276350"/>
          </a:xfrm>
        </p:spPr>
        <p:txBody>
          <a:bodyPr/>
          <a:lstStyle/>
          <a:p>
            <a:pPr>
              <a:buFont typeface="Monotype Sorts" charset="0"/>
              <a:buNone/>
            </a:pPr>
            <a:r>
              <a:rPr lang="en-US" sz="2400" b="1">
                <a:latin typeface="Helvetica" charset="0"/>
              </a:rPr>
              <a:t>What is Data Mining ?</a:t>
            </a:r>
          </a:p>
          <a:p>
            <a:pPr>
              <a:buFont typeface="Monotype Sorts" charset="0"/>
              <a:buNone/>
            </a:pPr>
            <a:r>
              <a:rPr lang="en-US" sz="2400" b="1">
                <a:latin typeface="Helvetica" charset="0"/>
              </a:rPr>
              <a:t>What are different approaches in Data Mining?</a:t>
            </a:r>
          </a:p>
        </p:txBody>
      </p:sp>
      <p:sp>
        <p:nvSpPr>
          <p:cNvPr id="47107"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fld id="{F43B3397-FD34-2F48-A9F1-40CE6D165DD1}" type="slidenum">
              <a:rPr lang="en-US" sz="1400" b="0">
                <a:solidFill>
                  <a:srgbClr val="578963"/>
                </a:solidFill>
                <a:latin typeface="Times New Roman" charset="0"/>
              </a:rPr>
              <a:pPr/>
              <a:t>25</a:t>
            </a:fld>
            <a:endParaRPr lang="en-US" sz="1400" b="0">
              <a:solidFill>
                <a:srgbClr val="578963"/>
              </a:solidFill>
              <a:latin typeface="Times New Roman"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Footer Placeholder 2"/>
          <p:cNvSpPr>
            <a:spLocks noGrp="1"/>
          </p:cNvSpPr>
          <p:nvPr>
            <p:ph type="ftr" sz="quarter" idx="4294967295"/>
          </p:nvPr>
        </p:nvSpPr>
        <p:spPr bwMode="auto">
          <a:xfrm>
            <a:off x="6553200" y="6248400"/>
            <a:ext cx="19050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algn="r">
              <a:spcBef>
                <a:spcPct val="50000"/>
              </a:spcBef>
            </a:pPr>
            <a:r>
              <a:rPr lang="en-US" sz="1400" b="0">
                <a:solidFill>
                  <a:schemeClr val="bg2"/>
                </a:solidFill>
                <a:latin typeface="Times New Roman" charset="0"/>
              </a:rPr>
              <a:t>Mrs Ranjana vyas </a:t>
            </a:r>
          </a:p>
        </p:txBody>
      </p:sp>
      <p:sp>
        <p:nvSpPr>
          <p:cNvPr id="48130"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fld id="{87F254FF-A1D9-7C4A-8515-FB35664EE68F}" type="slidenum">
              <a:rPr lang="en-US" sz="1400" b="0">
                <a:solidFill>
                  <a:schemeClr val="bg2"/>
                </a:solidFill>
                <a:latin typeface="Times New Roman" charset="0"/>
              </a:rPr>
              <a:pPr/>
              <a:t>26</a:t>
            </a:fld>
            <a:endParaRPr lang="en-US" sz="1400" b="0">
              <a:solidFill>
                <a:schemeClr val="bg2"/>
              </a:solidFill>
              <a:latin typeface="Times New Roman" charset="0"/>
            </a:endParaRPr>
          </a:p>
        </p:txBody>
      </p:sp>
      <p:sp>
        <p:nvSpPr>
          <p:cNvPr id="48131" name="Rectangle 2"/>
          <p:cNvSpPr>
            <a:spLocks noChangeArrowheads="1"/>
          </p:cNvSpPr>
          <p:nvPr/>
        </p:nvSpPr>
        <p:spPr bwMode="auto">
          <a:xfrm>
            <a:off x="609600" y="217319"/>
            <a:ext cx="79248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r>
              <a:rPr lang="en-US" sz="3200" dirty="0">
                <a:solidFill>
                  <a:schemeClr val="tx2"/>
                </a:solidFill>
              </a:rPr>
              <a:t>What Is Data Mining?</a:t>
            </a:r>
          </a:p>
        </p:txBody>
      </p:sp>
      <p:sp>
        <p:nvSpPr>
          <p:cNvPr id="674819" name="Rectangle 3"/>
          <p:cNvSpPr>
            <a:spLocks noChangeArrowheads="1"/>
          </p:cNvSpPr>
          <p:nvPr/>
        </p:nvSpPr>
        <p:spPr bwMode="auto">
          <a:xfrm>
            <a:off x="395288" y="811239"/>
            <a:ext cx="8353425" cy="6248400"/>
          </a:xfrm>
          <a:prstGeom prst="rect">
            <a:avLst/>
          </a:prstGeom>
          <a:noFill/>
          <a:ln w="9525">
            <a:noFill/>
            <a:miter lim="800000"/>
            <a:headEnd/>
            <a:tailEnd/>
          </a:ln>
        </p:spPr>
        <p:txBody>
          <a:bodyPr lIns="92075" tIns="46038" rIns="92075" bIns="46038"/>
          <a:lstStyle/>
          <a:p>
            <a:pPr marL="342900" indent="-342900" algn="l">
              <a:lnSpc>
                <a:spcPct val="110000"/>
              </a:lnSpc>
              <a:spcBef>
                <a:spcPct val="20000"/>
              </a:spcBef>
              <a:buClr>
                <a:srgbClr val="800000"/>
              </a:buClr>
              <a:buFontTx/>
              <a:buChar char="•"/>
              <a:defRPr/>
            </a:pPr>
            <a:r>
              <a:rPr lang="en-US" sz="2100" dirty="0">
                <a:cs typeface="+mn-cs"/>
              </a:rPr>
              <a:t>The </a:t>
            </a:r>
            <a:r>
              <a:rPr lang="en-US" sz="2100" dirty="0">
                <a:solidFill>
                  <a:srgbClr val="FF0000"/>
                </a:solidFill>
                <a:cs typeface="+mn-cs"/>
              </a:rPr>
              <a:t>process</a:t>
            </a:r>
            <a:r>
              <a:rPr lang="en-US" sz="2100" dirty="0">
                <a:cs typeface="+mn-cs"/>
              </a:rPr>
              <a:t> of automatically </a:t>
            </a:r>
            <a:r>
              <a:rPr lang="en-US" sz="2100" dirty="0">
                <a:solidFill>
                  <a:srgbClr val="FF0000"/>
                </a:solidFill>
                <a:cs typeface="+mn-cs"/>
              </a:rPr>
              <a:t>extracting unknown</a:t>
            </a:r>
            <a:r>
              <a:rPr lang="en-US" sz="2100" dirty="0">
                <a:cs typeface="+mn-cs"/>
              </a:rPr>
              <a:t>, and comprehensible </a:t>
            </a:r>
            <a:r>
              <a:rPr lang="en-US" sz="2100" dirty="0">
                <a:solidFill>
                  <a:srgbClr val="FF0000"/>
                </a:solidFill>
                <a:effectLst>
                  <a:outerShdw blurRad="38100" dist="38100" dir="2700000" algn="tl">
                    <a:srgbClr val="000000"/>
                  </a:outerShdw>
                </a:effectLst>
                <a:cs typeface="+mn-cs"/>
              </a:rPr>
              <a:t>information from large databases - </a:t>
            </a:r>
            <a:r>
              <a:rPr lang="en-US" sz="2100" dirty="0">
                <a:solidFill>
                  <a:srgbClr val="0000CC"/>
                </a:solidFill>
                <a:effectLst>
                  <a:outerShdw blurRad="38100" dist="38100" dir="2700000" algn="tl">
                    <a:srgbClr val="000000"/>
                  </a:outerShdw>
                </a:effectLst>
                <a:cs typeface="+mn-cs"/>
              </a:rPr>
              <a:t>Patterns</a:t>
            </a:r>
            <a:r>
              <a:rPr lang="en-US" sz="2100" dirty="0">
                <a:solidFill>
                  <a:srgbClr val="0000CC"/>
                </a:solidFill>
                <a:cs typeface="+mn-cs"/>
              </a:rPr>
              <a:t>;</a:t>
            </a:r>
          </a:p>
          <a:p>
            <a:pPr marL="742950" lvl="1" indent="-285750" algn="l">
              <a:lnSpc>
                <a:spcPct val="110000"/>
              </a:lnSpc>
              <a:spcBef>
                <a:spcPct val="20000"/>
              </a:spcBef>
              <a:buFontTx/>
              <a:buChar char="–"/>
              <a:defRPr/>
            </a:pPr>
            <a:r>
              <a:rPr lang="ja-JP" altLang="en-US" sz="2400" i="1" dirty="0">
                <a:cs typeface="+mn-cs"/>
              </a:rPr>
              <a:t>“</a:t>
            </a:r>
            <a:r>
              <a:rPr lang="en-US" sz="2400" i="1" dirty="0">
                <a:solidFill>
                  <a:srgbClr val="FF0000"/>
                </a:solidFill>
                <a:cs typeface="+mn-cs"/>
              </a:rPr>
              <a:t>Torturing the data until they confess</a:t>
            </a:r>
            <a:r>
              <a:rPr lang="ja-JP" altLang="en-US" sz="2400" i="1" dirty="0">
                <a:cs typeface="+mn-cs"/>
              </a:rPr>
              <a:t>”</a:t>
            </a:r>
            <a:endParaRPr lang="en-US" sz="2400" i="1" dirty="0">
              <a:cs typeface="+mn-cs"/>
            </a:endParaRPr>
          </a:p>
          <a:p>
            <a:pPr marL="742950" lvl="1" indent="-285750" algn="l">
              <a:lnSpc>
                <a:spcPct val="110000"/>
              </a:lnSpc>
              <a:spcBef>
                <a:spcPct val="20000"/>
              </a:spcBef>
              <a:buFontTx/>
              <a:buChar char="–"/>
              <a:defRPr/>
            </a:pPr>
            <a:r>
              <a:rPr lang="en-US" sz="2000" dirty="0">
                <a:solidFill>
                  <a:srgbClr val="800000"/>
                </a:solidFill>
                <a:cs typeface="+mn-cs"/>
              </a:rPr>
              <a:t>  Data Mining  is a </a:t>
            </a:r>
            <a:r>
              <a:rPr lang="en-US" sz="2000" u="sng" dirty="0">
                <a:solidFill>
                  <a:srgbClr val="800000"/>
                </a:solidFill>
                <a:cs typeface="+mn-cs"/>
              </a:rPr>
              <a:t>Knowledge Discovery in Databases</a:t>
            </a:r>
            <a:r>
              <a:rPr lang="en-US" sz="2000" dirty="0">
                <a:solidFill>
                  <a:srgbClr val="800000"/>
                </a:solidFill>
                <a:cs typeface="+mn-cs"/>
              </a:rPr>
              <a:t> (KDD)</a:t>
            </a:r>
          </a:p>
          <a:p>
            <a:pPr marL="742950" lvl="1" indent="-285750" algn="l">
              <a:lnSpc>
                <a:spcPct val="110000"/>
              </a:lnSpc>
              <a:spcBef>
                <a:spcPct val="20000"/>
              </a:spcBef>
              <a:buFontTx/>
              <a:buChar char="–"/>
              <a:defRPr/>
            </a:pPr>
            <a:r>
              <a:rPr lang="en-US" sz="2000" dirty="0">
                <a:solidFill>
                  <a:srgbClr val="0000CC"/>
                </a:solidFill>
                <a:cs typeface="+mn-cs"/>
              </a:rPr>
              <a:t>Integrative application of </a:t>
            </a:r>
            <a:r>
              <a:rPr lang="en-US" sz="2000" u="sng" dirty="0">
                <a:solidFill>
                  <a:srgbClr val="0000CC"/>
                </a:solidFill>
                <a:cs typeface="+mn-cs"/>
              </a:rPr>
              <a:t>artificial intelligence</a:t>
            </a:r>
          </a:p>
          <a:p>
            <a:pPr marL="1085850" lvl="2" indent="-228600" algn="l">
              <a:lnSpc>
                <a:spcPct val="110000"/>
              </a:lnSpc>
              <a:spcBef>
                <a:spcPct val="20000"/>
              </a:spcBef>
              <a:buFontTx/>
              <a:buChar char="•"/>
              <a:defRPr/>
            </a:pPr>
            <a:r>
              <a:rPr lang="en-US" sz="1600" dirty="0">
                <a:cs typeface="+mn-cs"/>
              </a:rPr>
              <a:t>Building predictive models from data: </a:t>
            </a:r>
            <a:r>
              <a:rPr lang="en-US" sz="1600" u="sng" dirty="0">
                <a:cs typeface="+mn-cs"/>
              </a:rPr>
              <a:t>machine learning</a:t>
            </a:r>
          </a:p>
          <a:p>
            <a:pPr marL="1085850" lvl="2" indent="-228600" algn="l">
              <a:lnSpc>
                <a:spcPct val="110000"/>
              </a:lnSpc>
              <a:spcBef>
                <a:spcPct val="20000"/>
              </a:spcBef>
              <a:buFontTx/>
              <a:buChar char="•"/>
              <a:defRPr/>
            </a:pPr>
            <a:r>
              <a:rPr lang="en-US" sz="1600" dirty="0">
                <a:cs typeface="+mn-cs"/>
              </a:rPr>
              <a:t>Let </a:t>
            </a:r>
            <a:r>
              <a:rPr lang="en-US" sz="1600" dirty="0">
                <a:solidFill>
                  <a:srgbClr val="FF0000"/>
                </a:solidFill>
                <a:effectLst>
                  <a:outerShdw blurRad="38100" dist="38100" dir="2700000" algn="tl">
                    <a:srgbClr val="000000"/>
                  </a:outerShdw>
                </a:effectLst>
                <a:cs typeface="+mn-cs"/>
              </a:rPr>
              <a:t>Data</a:t>
            </a:r>
            <a:r>
              <a:rPr lang="en-US" sz="1600" dirty="0">
                <a:solidFill>
                  <a:srgbClr val="FF0000"/>
                </a:solidFill>
                <a:cs typeface="+mn-cs"/>
              </a:rPr>
              <a:t> </a:t>
            </a:r>
            <a:r>
              <a:rPr lang="en-US" sz="1600" dirty="0">
                <a:cs typeface="+mn-cs"/>
              </a:rPr>
              <a:t>determines the</a:t>
            </a:r>
            <a:r>
              <a:rPr lang="en-US" sz="1600" dirty="0">
                <a:solidFill>
                  <a:srgbClr val="FF0000"/>
                </a:solidFill>
                <a:cs typeface="+mn-cs"/>
              </a:rPr>
              <a:t> </a:t>
            </a:r>
            <a:r>
              <a:rPr lang="en-US" sz="1600" dirty="0">
                <a:solidFill>
                  <a:srgbClr val="FF0000"/>
                </a:solidFill>
                <a:effectLst>
                  <a:outerShdw blurRad="38100" dist="38100" dir="2700000" algn="tl">
                    <a:srgbClr val="000000"/>
                  </a:outerShdw>
                </a:effectLst>
                <a:cs typeface="+mn-cs"/>
              </a:rPr>
              <a:t>theory</a:t>
            </a:r>
            <a:r>
              <a:rPr lang="en-US" sz="1600" dirty="0">
                <a:solidFill>
                  <a:srgbClr val="FF0000"/>
                </a:solidFill>
                <a:cs typeface="+mn-cs"/>
              </a:rPr>
              <a:t>….</a:t>
            </a:r>
            <a:r>
              <a:rPr lang="en-US" sz="1600" dirty="0">
                <a:cs typeface="+mn-cs"/>
              </a:rPr>
              <a:t>and not </a:t>
            </a:r>
            <a:r>
              <a:rPr lang="en-US" sz="1600" dirty="0">
                <a:solidFill>
                  <a:srgbClr val="FF0000"/>
                </a:solidFill>
                <a:cs typeface="+mn-cs"/>
              </a:rPr>
              <a:t>vice a versa..!!</a:t>
            </a:r>
            <a:endParaRPr lang="en-US" sz="1600" dirty="0">
              <a:cs typeface="+mn-cs"/>
            </a:endParaRPr>
          </a:p>
          <a:p>
            <a:pPr marL="1085850" lvl="2" indent="-228600" algn="l">
              <a:lnSpc>
                <a:spcPct val="110000"/>
              </a:lnSpc>
              <a:spcBef>
                <a:spcPct val="20000"/>
              </a:spcBef>
              <a:buFontTx/>
              <a:buChar char="•"/>
              <a:defRPr/>
            </a:pPr>
            <a:r>
              <a:rPr lang="en-US" sz="1600" dirty="0">
                <a:cs typeface="+mn-cs"/>
              </a:rPr>
              <a:t>Recognizing patterns, drawing conclusions, making recommendations : </a:t>
            </a:r>
            <a:r>
              <a:rPr lang="en-US" sz="1600" u="sng" dirty="0">
                <a:cs typeface="+mn-cs"/>
              </a:rPr>
              <a:t>automated reasoning</a:t>
            </a:r>
            <a:r>
              <a:rPr lang="en-US" sz="1600" dirty="0">
                <a:cs typeface="+mn-cs"/>
              </a:rPr>
              <a:t> (</a:t>
            </a:r>
            <a:r>
              <a:rPr lang="en-US" sz="1600" u="sng" dirty="0">
                <a:solidFill>
                  <a:srgbClr val="FF0000"/>
                </a:solidFill>
                <a:cs typeface="+mn-cs"/>
              </a:rPr>
              <a:t>inference</a:t>
            </a:r>
            <a:r>
              <a:rPr lang="en-US" sz="1600" dirty="0">
                <a:cs typeface="+mn-cs"/>
              </a:rPr>
              <a:t>)</a:t>
            </a:r>
            <a:endParaRPr lang="en-US" sz="2000" dirty="0">
              <a:solidFill>
                <a:srgbClr val="0000CC"/>
              </a:solidFill>
              <a:cs typeface="+mn-cs"/>
            </a:endParaRPr>
          </a:p>
          <a:p>
            <a:pPr marL="742950" lvl="1" indent="-285750" algn="l">
              <a:lnSpc>
                <a:spcPct val="110000"/>
              </a:lnSpc>
              <a:spcBef>
                <a:spcPct val="20000"/>
              </a:spcBef>
              <a:buFontTx/>
              <a:buChar char="–"/>
              <a:defRPr/>
            </a:pPr>
            <a:r>
              <a:rPr lang="en-US" sz="2000" dirty="0">
                <a:solidFill>
                  <a:srgbClr val="0000CC"/>
                </a:solidFill>
                <a:cs typeface="+mn-cs"/>
              </a:rPr>
              <a:t>Geared toward such applications as:</a:t>
            </a:r>
          </a:p>
          <a:p>
            <a:pPr marL="1085850" lvl="2" indent="-228600" algn="l">
              <a:lnSpc>
                <a:spcPct val="110000"/>
              </a:lnSpc>
              <a:spcBef>
                <a:spcPct val="20000"/>
              </a:spcBef>
              <a:buFontTx/>
              <a:buChar char="•"/>
              <a:defRPr/>
            </a:pPr>
            <a:r>
              <a:rPr lang="en-US" sz="1600" u="sng" dirty="0">
                <a:cs typeface="+mn-cs"/>
              </a:rPr>
              <a:t>Anomaly detection</a:t>
            </a:r>
            <a:r>
              <a:rPr lang="en-US" sz="1600" dirty="0">
                <a:cs typeface="+mn-cs"/>
              </a:rPr>
              <a:t> (fraud, inappropriate practices, intrusions)</a:t>
            </a:r>
          </a:p>
          <a:p>
            <a:pPr marL="1085850" lvl="2" indent="-228600" algn="l">
              <a:lnSpc>
                <a:spcPct val="110000"/>
              </a:lnSpc>
              <a:spcBef>
                <a:spcPct val="20000"/>
              </a:spcBef>
              <a:buFontTx/>
              <a:buChar char="•"/>
              <a:defRPr/>
            </a:pPr>
            <a:r>
              <a:rPr lang="en-US" sz="1600" dirty="0">
                <a:cs typeface="+mn-cs"/>
              </a:rPr>
              <a:t>Crisis monitoring (terrorist activity, search and rescue, urban combat)</a:t>
            </a:r>
          </a:p>
          <a:p>
            <a:pPr marL="1085850" lvl="2" indent="-228600" algn="l">
              <a:lnSpc>
                <a:spcPct val="110000"/>
              </a:lnSpc>
              <a:spcBef>
                <a:spcPct val="20000"/>
              </a:spcBef>
              <a:buFontTx/>
              <a:buChar char="•"/>
              <a:defRPr/>
            </a:pPr>
            <a:r>
              <a:rPr lang="en-US" sz="1600" u="sng" dirty="0">
                <a:cs typeface="+mn-cs"/>
              </a:rPr>
              <a:t>Decision support</a:t>
            </a:r>
          </a:p>
          <a:p>
            <a:pPr marL="342900" indent="-342900" algn="l">
              <a:lnSpc>
                <a:spcPct val="110000"/>
              </a:lnSpc>
              <a:spcBef>
                <a:spcPct val="20000"/>
              </a:spcBef>
              <a:buClr>
                <a:srgbClr val="990033"/>
              </a:buClr>
              <a:buFontTx/>
              <a:buChar char="•"/>
              <a:defRPr/>
            </a:pPr>
            <a:r>
              <a:rPr lang="en-US" sz="2000" dirty="0">
                <a:solidFill>
                  <a:srgbClr val="800000"/>
                </a:solidFill>
                <a:cs typeface="+mn-cs"/>
              </a:rPr>
              <a:t>What Data Mining Is </a:t>
            </a:r>
            <a:r>
              <a:rPr lang="en-US" sz="2000" i="1" dirty="0">
                <a:solidFill>
                  <a:srgbClr val="FF0000"/>
                </a:solidFill>
                <a:cs typeface="+mn-cs"/>
              </a:rPr>
              <a:t>Not</a:t>
            </a:r>
          </a:p>
          <a:p>
            <a:pPr marL="742950" lvl="1" indent="-285750" algn="l">
              <a:lnSpc>
                <a:spcPct val="110000"/>
              </a:lnSpc>
              <a:spcBef>
                <a:spcPct val="20000"/>
              </a:spcBef>
              <a:buFontTx/>
              <a:buChar char="–"/>
              <a:defRPr/>
            </a:pPr>
            <a:r>
              <a:rPr lang="en-US" u="sng" dirty="0">
                <a:cs typeface="+mn-cs"/>
              </a:rPr>
              <a:t>D</a:t>
            </a:r>
            <a:r>
              <a:rPr lang="en-US" dirty="0">
                <a:cs typeface="+mn-cs"/>
              </a:rPr>
              <a:t>ata </a:t>
            </a:r>
            <a:r>
              <a:rPr lang="en-US" u="sng" dirty="0">
                <a:cs typeface="+mn-cs"/>
              </a:rPr>
              <a:t>B</a:t>
            </a:r>
            <a:r>
              <a:rPr lang="en-US" dirty="0">
                <a:cs typeface="+mn-cs"/>
              </a:rPr>
              <a:t>ase </a:t>
            </a:r>
            <a:r>
              <a:rPr lang="en-US" u="sng" dirty="0">
                <a:cs typeface="+mn-cs"/>
              </a:rPr>
              <a:t>M</a:t>
            </a:r>
            <a:r>
              <a:rPr lang="en-US" dirty="0">
                <a:cs typeface="+mn-cs"/>
              </a:rPr>
              <a:t>anagement </a:t>
            </a:r>
            <a:r>
              <a:rPr lang="en-US" u="sng" dirty="0">
                <a:cs typeface="+mn-cs"/>
              </a:rPr>
              <a:t>S</a:t>
            </a:r>
            <a:r>
              <a:rPr lang="en-US" dirty="0">
                <a:cs typeface="+mn-cs"/>
              </a:rPr>
              <a:t>ystems: </a:t>
            </a:r>
            <a:r>
              <a:rPr lang="en-US" i="1" dirty="0">
                <a:solidFill>
                  <a:srgbClr val="FF0000"/>
                </a:solidFill>
                <a:cs typeface="+mn-cs"/>
              </a:rPr>
              <a:t>related </a:t>
            </a:r>
            <a:r>
              <a:rPr lang="en-US" i="1" dirty="0">
                <a:cs typeface="+mn-cs"/>
              </a:rPr>
              <a:t>but not identical field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74819">
                                            <p:txEl>
                                              <p:pRg st="0" end="0"/>
                                            </p:txEl>
                                          </p:spTgt>
                                        </p:tgtEl>
                                        <p:attrNameLst>
                                          <p:attrName>style.visibility</p:attrName>
                                        </p:attrNameLst>
                                      </p:cBhvr>
                                      <p:to>
                                        <p:strVal val="visible"/>
                                      </p:to>
                                    </p:set>
                                    <p:animEffect transition="in" filter="wipe(up)">
                                      <p:cBhvr>
                                        <p:cTn id="7" dur="500"/>
                                        <p:tgtEl>
                                          <p:spTgt spid="67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74819">
                                            <p:txEl>
                                              <p:pRg st="1" end="1"/>
                                            </p:txEl>
                                          </p:spTgt>
                                        </p:tgtEl>
                                        <p:attrNameLst>
                                          <p:attrName>style.visibility</p:attrName>
                                        </p:attrNameLst>
                                      </p:cBhvr>
                                      <p:to>
                                        <p:strVal val="visible"/>
                                      </p:to>
                                    </p:set>
                                    <p:animEffect transition="in" filter="wipe(up)">
                                      <p:cBhvr>
                                        <p:cTn id="12" dur="500"/>
                                        <p:tgtEl>
                                          <p:spTgt spid="674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74819">
                                            <p:txEl>
                                              <p:pRg st="2" end="2"/>
                                            </p:txEl>
                                          </p:spTgt>
                                        </p:tgtEl>
                                        <p:attrNameLst>
                                          <p:attrName>style.visibility</p:attrName>
                                        </p:attrNameLst>
                                      </p:cBhvr>
                                      <p:to>
                                        <p:strVal val="visible"/>
                                      </p:to>
                                    </p:set>
                                    <p:animEffect transition="in" filter="wipe(up)">
                                      <p:cBhvr>
                                        <p:cTn id="17" dur="500"/>
                                        <p:tgtEl>
                                          <p:spTgt spid="674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74819">
                                            <p:txEl>
                                              <p:pRg st="3" end="3"/>
                                            </p:txEl>
                                          </p:spTgt>
                                        </p:tgtEl>
                                        <p:attrNameLst>
                                          <p:attrName>style.visibility</p:attrName>
                                        </p:attrNameLst>
                                      </p:cBhvr>
                                      <p:to>
                                        <p:strVal val="visible"/>
                                      </p:to>
                                    </p:set>
                                    <p:animEffect transition="in" filter="wipe(up)">
                                      <p:cBhvr>
                                        <p:cTn id="22" dur="500"/>
                                        <p:tgtEl>
                                          <p:spTgt spid="674819">
                                            <p:txEl>
                                              <p:pRg st="3" end="3"/>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674819">
                                            <p:txEl>
                                              <p:pRg st="4" end="4"/>
                                            </p:txEl>
                                          </p:spTgt>
                                        </p:tgtEl>
                                        <p:attrNameLst>
                                          <p:attrName>style.visibility</p:attrName>
                                        </p:attrNameLst>
                                      </p:cBhvr>
                                      <p:to>
                                        <p:strVal val="visible"/>
                                      </p:to>
                                    </p:set>
                                    <p:animEffect transition="in" filter="wipe(up)">
                                      <p:cBhvr>
                                        <p:cTn id="25" dur="500"/>
                                        <p:tgtEl>
                                          <p:spTgt spid="674819">
                                            <p:txEl>
                                              <p:pRg st="4" end="4"/>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674819">
                                            <p:txEl>
                                              <p:pRg st="5" end="5"/>
                                            </p:txEl>
                                          </p:spTgt>
                                        </p:tgtEl>
                                        <p:attrNameLst>
                                          <p:attrName>style.visibility</p:attrName>
                                        </p:attrNameLst>
                                      </p:cBhvr>
                                      <p:to>
                                        <p:strVal val="visible"/>
                                      </p:to>
                                    </p:set>
                                    <p:animEffect transition="in" filter="wipe(up)">
                                      <p:cBhvr>
                                        <p:cTn id="28" dur="500"/>
                                        <p:tgtEl>
                                          <p:spTgt spid="674819">
                                            <p:txEl>
                                              <p:pRg st="5" end="5"/>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674819">
                                            <p:txEl>
                                              <p:pRg st="6" end="6"/>
                                            </p:txEl>
                                          </p:spTgt>
                                        </p:tgtEl>
                                        <p:attrNameLst>
                                          <p:attrName>style.visibility</p:attrName>
                                        </p:attrNameLst>
                                      </p:cBhvr>
                                      <p:to>
                                        <p:strVal val="visible"/>
                                      </p:to>
                                    </p:set>
                                    <p:animEffect transition="in" filter="wipe(up)">
                                      <p:cBhvr>
                                        <p:cTn id="31" dur="500"/>
                                        <p:tgtEl>
                                          <p:spTgt spid="674819">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674819">
                                            <p:txEl>
                                              <p:pRg st="7" end="7"/>
                                            </p:txEl>
                                          </p:spTgt>
                                        </p:tgtEl>
                                        <p:attrNameLst>
                                          <p:attrName>style.visibility</p:attrName>
                                        </p:attrNameLst>
                                      </p:cBhvr>
                                      <p:to>
                                        <p:strVal val="visible"/>
                                      </p:to>
                                    </p:set>
                                    <p:animEffect transition="in" filter="wipe(up)">
                                      <p:cBhvr>
                                        <p:cTn id="36" dur="500"/>
                                        <p:tgtEl>
                                          <p:spTgt spid="674819">
                                            <p:txEl>
                                              <p:pRg st="7" end="7"/>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674819">
                                            <p:txEl>
                                              <p:pRg st="8" end="8"/>
                                            </p:txEl>
                                          </p:spTgt>
                                        </p:tgtEl>
                                        <p:attrNameLst>
                                          <p:attrName>style.visibility</p:attrName>
                                        </p:attrNameLst>
                                      </p:cBhvr>
                                      <p:to>
                                        <p:strVal val="visible"/>
                                      </p:to>
                                    </p:set>
                                    <p:animEffect transition="in" filter="wipe(up)">
                                      <p:cBhvr>
                                        <p:cTn id="39" dur="500"/>
                                        <p:tgtEl>
                                          <p:spTgt spid="674819">
                                            <p:txEl>
                                              <p:pRg st="8" end="8"/>
                                            </p:txEl>
                                          </p:spTgt>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674819">
                                            <p:txEl>
                                              <p:pRg st="9" end="9"/>
                                            </p:txEl>
                                          </p:spTgt>
                                        </p:tgtEl>
                                        <p:attrNameLst>
                                          <p:attrName>style.visibility</p:attrName>
                                        </p:attrNameLst>
                                      </p:cBhvr>
                                      <p:to>
                                        <p:strVal val="visible"/>
                                      </p:to>
                                    </p:set>
                                    <p:animEffect transition="in" filter="wipe(up)">
                                      <p:cBhvr>
                                        <p:cTn id="42" dur="500"/>
                                        <p:tgtEl>
                                          <p:spTgt spid="674819">
                                            <p:txEl>
                                              <p:pRg st="9" end="9"/>
                                            </p:txEl>
                                          </p:spTgt>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674819">
                                            <p:txEl>
                                              <p:pRg st="10" end="10"/>
                                            </p:txEl>
                                          </p:spTgt>
                                        </p:tgtEl>
                                        <p:attrNameLst>
                                          <p:attrName>style.visibility</p:attrName>
                                        </p:attrNameLst>
                                      </p:cBhvr>
                                      <p:to>
                                        <p:strVal val="visible"/>
                                      </p:to>
                                    </p:set>
                                    <p:animEffect transition="in" filter="wipe(up)">
                                      <p:cBhvr>
                                        <p:cTn id="45" dur="500"/>
                                        <p:tgtEl>
                                          <p:spTgt spid="674819">
                                            <p:txEl>
                                              <p:pRg st="10" end="10"/>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674819">
                                            <p:txEl>
                                              <p:pRg st="11" end="11"/>
                                            </p:txEl>
                                          </p:spTgt>
                                        </p:tgtEl>
                                        <p:attrNameLst>
                                          <p:attrName>style.visibility</p:attrName>
                                        </p:attrNameLst>
                                      </p:cBhvr>
                                      <p:to>
                                        <p:strVal val="visible"/>
                                      </p:to>
                                    </p:set>
                                    <p:animEffect transition="in" filter="wipe(up)">
                                      <p:cBhvr>
                                        <p:cTn id="50" dur="500"/>
                                        <p:tgtEl>
                                          <p:spTgt spid="674819">
                                            <p:txEl>
                                              <p:pRg st="11" end="11"/>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674819">
                                            <p:txEl>
                                              <p:pRg st="12" end="12"/>
                                            </p:txEl>
                                          </p:spTgt>
                                        </p:tgtEl>
                                        <p:attrNameLst>
                                          <p:attrName>style.visibility</p:attrName>
                                        </p:attrNameLst>
                                      </p:cBhvr>
                                      <p:to>
                                        <p:strVal val="visible"/>
                                      </p:to>
                                    </p:set>
                                    <p:animEffect transition="in" filter="wipe(up)">
                                      <p:cBhvr>
                                        <p:cTn id="55" dur="500"/>
                                        <p:tgtEl>
                                          <p:spTgt spid="67481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19" grpId="0" build="p" bldLvl="2"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29"/>
          <p:cNvSpPr>
            <a:spLocks noGrp="1" noChangeArrowheads="1"/>
          </p:cNvSpPr>
          <p:nvPr>
            <p:ph type="title"/>
          </p:nvPr>
        </p:nvSpPr>
        <p:spPr>
          <a:xfrm>
            <a:off x="1371600" y="381000"/>
            <a:ext cx="7107238" cy="609600"/>
          </a:xfrm>
        </p:spPr>
        <p:txBody>
          <a:bodyPr>
            <a:normAutofit/>
          </a:bodyPr>
          <a:lstStyle/>
          <a:p>
            <a:pPr>
              <a:defRPr/>
            </a:pPr>
            <a:r>
              <a:rPr lang="en-GB" sz="2800">
                <a:solidFill>
                  <a:srgbClr val="FF0000"/>
                </a:solidFill>
                <a:latin typeface="Times New Roman" charset="0"/>
                <a:cs typeface="Times New Roman" charset="0"/>
              </a:rPr>
              <a:t>Data Mining Approaches..</a:t>
            </a:r>
          </a:p>
        </p:txBody>
      </p:sp>
      <p:sp>
        <p:nvSpPr>
          <p:cNvPr id="50178" name="Slide Number Placeholder 3"/>
          <p:cNvSpPr>
            <a:spLocks noGrp="1"/>
          </p:cNvSpPr>
          <p:nvPr>
            <p:ph type="sldNum" sz="quarter" idx="11"/>
          </p:nvPr>
        </p:nvSpPr>
        <p:spPr>
          <a:xfrm>
            <a:off x="3124200" y="6245225"/>
            <a:ext cx="2895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algn="ctr"/>
            <a:fld id="{3B92CC0C-E230-804D-ADAA-AD14FDE43ACC}" type="slidenum">
              <a:rPr lang="en-US" sz="1400" b="0">
                <a:solidFill>
                  <a:schemeClr val="bg2"/>
                </a:solidFill>
                <a:latin typeface="Times New Roman" charset="0"/>
              </a:rPr>
              <a:pPr algn="ctr"/>
              <a:t>27</a:t>
            </a:fld>
            <a:endParaRPr lang="en-US" sz="1400" b="0">
              <a:solidFill>
                <a:schemeClr val="bg2"/>
              </a:solidFill>
              <a:latin typeface="Times New Roman" charset="0"/>
            </a:endParaRPr>
          </a:p>
        </p:txBody>
      </p:sp>
      <p:grpSp>
        <p:nvGrpSpPr>
          <p:cNvPr id="2" name="Group 2"/>
          <p:cNvGrpSpPr>
            <a:grpSpLocks/>
          </p:cNvGrpSpPr>
          <p:nvPr/>
        </p:nvGrpSpPr>
        <p:grpSpPr bwMode="auto">
          <a:xfrm>
            <a:off x="2717800" y="2438400"/>
            <a:ext cx="3081338" cy="609600"/>
            <a:chOff x="2212" y="1440"/>
            <a:chExt cx="1052" cy="384"/>
          </a:xfrm>
        </p:grpSpPr>
        <p:sp>
          <p:nvSpPr>
            <p:cNvPr id="747523" name="Rectangle 3"/>
            <p:cNvSpPr>
              <a:spLocks noChangeArrowheads="1"/>
            </p:cNvSpPr>
            <p:nvPr/>
          </p:nvSpPr>
          <p:spPr bwMode="auto">
            <a:xfrm>
              <a:off x="2448" y="1440"/>
              <a:ext cx="816" cy="384"/>
            </a:xfrm>
            <a:prstGeom prst="rect">
              <a:avLst/>
            </a:prstGeom>
            <a:no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a typeface="+mn-ea"/>
                <a:cs typeface="+mn-cs"/>
              </a:endParaRPr>
            </a:p>
          </p:txBody>
        </p:sp>
        <p:sp>
          <p:nvSpPr>
            <p:cNvPr id="29727" name="Text Box 4"/>
            <p:cNvSpPr txBox="1">
              <a:spLocks noChangeArrowheads="1"/>
            </p:cNvSpPr>
            <p:nvPr/>
          </p:nvSpPr>
          <p:spPr bwMode="auto">
            <a:xfrm>
              <a:off x="2212" y="1442"/>
              <a:ext cx="974" cy="291"/>
            </a:xfrm>
            <a:prstGeom prst="rect">
              <a:avLst/>
            </a:prstGeom>
            <a:noFill/>
            <a:ln w="9525">
              <a:noFill/>
              <a:miter lim="800000"/>
              <a:headEnd/>
              <a:tailEnd/>
            </a:ln>
          </p:spPr>
          <p:txBody>
            <a:bodyPr wrap="none">
              <a:spAutoFit/>
            </a:bodyPr>
            <a:lstStyle>
              <a:lvl1pPr>
                <a:defRPr b="1">
                  <a:solidFill>
                    <a:schemeClr val="tx1"/>
                  </a:solidFill>
                  <a:latin typeface="Arial" charset="0"/>
                  <a:ea typeface="ＭＳ Ｐゴシック" charset="0"/>
                </a:defRPr>
              </a:lvl1pPr>
              <a:lvl2pPr marL="742950" indent="-285750">
                <a:defRPr b="1">
                  <a:solidFill>
                    <a:schemeClr val="tx1"/>
                  </a:solidFill>
                  <a:latin typeface="Arial" charset="0"/>
                  <a:ea typeface="ＭＳ Ｐゴシック" charset="0"/>
                </a:defRPr>
              </a:lvl2pPr>
              <a:lvl3pPr marL="1143000" indent="-228600">
                <a:defRPr b="1">
                  <a:solidFill>
                    <a:schemeClr val="tx1"/>
                  </a:solidFill>
                  <a:latin typeface="Arial" charset="0"/>
                  <a:ea typeface="ＭＳ Ｐゴシック" charset="0"/>
                </a:defRPr>
              </a:lvl3pPr>
              <a:lvl4pPr marL="1600200" indent="-228600">
                <a:defRPr b="1">
                  <a:solidFill>
                    <a:schemeClr val="tx1"/>
                  </a:solidFill>
                  <a:latin typeface="Arial" charset="0"/>
                  <a:ea typeface="ＭＳ Ｐゴシック" charset="0"/>
                </a:defRPr>
              </a:lvl4pPr>
              <a:lvl5pPr marL="2057400" indent="-228600">
                <a:defRPr b="1">
                  <a:solidFill>
                    <a:schemeClr val="tx1"/>
                  </a:solidFill>
                  <a:latin typeface="Arial" charset="0"/>
                  <a:ea typeface="ＭＳ Ｐゴシック" charset="0"/>
                </a:defRPr>
              </a:lvl5pPr>
              <a:lvl6pPr marL="2514600" indent="-228600" algn="ctr" eaLnBrk="0" fontAlgn="base" hangingPunct="0">
                <a:spcBef>
                  <a:spcPct val="0"/>
                </a:spcBef>
                <a:spcAft>
                  <a:spcPct val="0"/>
                </a:spcAft>
                <a:defRPr b="1">
                  <a:solidFill>
                    <a:schemeClr val="tx1"/>
                  </a:solidFill>
                  <a:latin typeface="Arial" charset="0"/>
                  <a:ea typeface="ＭＳ Ｐゴシック" charset="0"/>
                </a:defRPr>
              </a:lvl6pPr>
              <a:lvl7pPr marL="2971800" indent="-228600" algn="ctr" eaLnBrk="0" fontAlgn="base" hangingPunct="0">
                <a:spcBef>
                  <a:spcPct val="0"/>
                </a:spcBef>
                <a:spcAft>
                  <a:spcPct val="0"/>
                </a:spcAft>
                <a:defRPr b="1">
                  <a:solidFill>
                    <a:schemeClr val="tx1"/>
                  </a:solidFill>
                  <a:latin typeface="Arial" charset="0"/>
                  <a:ea typeface="ＭＳ Ｐゴシック" charset="0"/>
                </a:defRPr>
              </a:lvl7pPr>
              <a:lvl8pPr marL="3429000" indent="-228600" algn="ctr" eaLnBrk="0" fontAlgn="base" hangingPunct="0">
                <a:spcBef>
                  <a:spcPct val="0"/>
                </a:spcBef>
                <a:spcAft>
                  <a:spcPct val="0"/>
                </a:spcAft>
                <a:defRPr b="1">
                  <a:solidFill>
                    <a:schemeClr val="tx1"/>
                  </a:solidFill>
                  <a:latin typeface="Arial" charset="0"/>
                  <a:ea typeface="ＭＳ Ｐゴシック" charset="0"/>
                </a:defRPr>
              </a:lvl8pPr>
              <a:lvl9pPr marL="3886200" indent="-228600" algn="ctr" eaLnBrk="0" fontAlgn="base" hangingPunct="0">
                <a:spcBef>
                  <a:spcPct val="0"/>
                </a:spcBef>
                <a:spcAft>
                  <a:spcPct val="0"/>
                </a:spcAft>
                <a:defRPr b="1">
                  <a:solidFill>
                    <a:schemeClr val="tx1"/>
                  </a:solidFill>
                  <a:latin typeface="Arial" charset="0"/>
                  <a:ea typeface="ＭＳ Ｐゴシック" charset="0"/>
                </a:defRPr>
              </a:lvl9pPr>
            </a:lstStyle>
            <a:p>
              <a:pPr>
                <a:defRPr/>
              </a:pPr>
              <a:r>
                <a:rPr lang="en-GB" sz="2400" smtClean="0">
                  <a:solidFill>
                    <a:schemeClr val="tx2"/>
                  </a:solidFill>
                  <a:latin typeface="Times New Roman" charset="0"/>
                  <a:cs typeface="+mn-cs"/>
                </a:rPr>
                <a:t>             </a:t>
              </a:r>
              <a:r>
                <a:rPr lang="en-GB" sz="2400" smtClean="0">
                  <a:solidFill>
                    <a:schemeClr val="tx2"/>
                  </a:solidFill>
                  <a:effectLst>
                    <a:outerShdw blurRad="38100" dist="38100" dir="2700000" algn="tl">
                      <a:srgbClr val="000000"/>
                    </a:outerShdw>
                  </a:effectLst>
                  <a:latin typeface="Times New Roman" charset="0"/>
                  <a:cs typeface="+mn-cs"/>
                </a:rPr>
                <a:t>Data Mining</a:t>
              </a:r>
            </a:p>
          </p:txBody>
        </p:sp>
      </p:grpSp>
      <p:sp>
        <p:nvSpPr>
          <p:cNvPr id="747529" name="Line 9"/>
          <p:cNvSpPr>
            <a:spLocks noChangeShapeType="1"/>
          </p:cNvSpPr>
          <p:nvPr/>
        </p:nvSpPr>
        <p:spPr bwMode="auto">
          <a:xfrm flipH="1">
            <a:off x="2743200" y="3048000"/>
            <a:ext cx="1752600" cy="457200"/>
          </a:xfrm>
          <a:prstGeom prst="line">
            <a:avLst/>
          </a:prstGeom>
          <a:noFill/>
          <a:ln w="9525">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ea typeface="+mn-ea"/>
              <a:cs typeface="+mn-cs"/>
            </a:endParaRPr>
          </a:p>
        </p:txBody>
      </p:sp>
      <p:sp>
        <p:nvSpPr>
          <p:cNvPr id="747530" name="Line 10"/>
          <p:cNvSpPr>
            <a:spLocks noChangeShapeType="1"/>
          </p:cNvSpPr>
          <p:nvPr/>
        </p:nvSpPr>
        <p:spPr bwMode="auto">
          <a:xfrm>
            <a:off x="4495800" y="3048000"/>
            <a:ext cx="1981200" cy="457200"/>
          </a:xfrm>
          <a:prstGeom prst="line">
            <a:avLst/>
          </a:prstGeom>
          <a:noFill/>
          <a:ln w="9525">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ea typeface="+mn-ea"/>
              <a:cs typeface="+mn-cs"/>
            </a:endParaRPr>
          </a:p>
        </p:txBody>
      </p:sp>
      <p:grpSp>
        <p:nvGrpSpPr>
          <p:cNvPr id="3" name="Group 11"/>
          <p:cNvGrpSpPr>
            <a:grpSpLocks/>
          </p:cNvGrpSpPr>
          <p:nvPr/>
        </p:nvGrpSpPr>
        <p:grpSpPr bwMode="auto">
          <a:xfrm>
            <a:off x="1295400" y="3505200"/>
            <a:ext cx="3005138" cy="1743075"/>
            <a:chOff x="816" y="2112"/>
            <a:chExt cx="1893" cy="1098"/>
          </a:xfrm>
        </p:grpSpPr>
        <p:sp>
          <p:nvSpPr>
            <p:cNvPr id="747532" name="Rectangle 12"/>
            <p:cNvSpPr>
              <a:spLocks noChangeArrowheads="1"/>
            </p:cNvSpPr>
            <p:nvPr/>
          </p:nvSpPr>
          <p:spPr bwMode="auto">
            <a:xfrm>
              <a:off x="1248" y="2112"/>
              <a:ext cx="816" cy="384"/>
            </a:xfrm>
            <a:prstGeom prst="rect">
              <a:avLst/>
            </a:prstGeom>
            <a:solidFill>
              <a:srgbClr val="CCFFFF"/>
            </a:solidFill>
            <a:ln w="9525">
              <a:solidFill>
                <a:schemeClr val="tx1"/>
              </a:solidFill>
              <a:miter lim="800000"/>
              <a:headEnd/>
              <a:tailEnd/>
            </a:ln>
            <a:effectLst/>
          </p:spPr>
          <p:txBody>
            <a:bodyPr wrap="none" anchor="ctr"/>
            <a:lstStyle/>
            <a:p>
              <a:pPr>
                <a:defRPr/>
              </a:pPr>
              <a:r>
                <a:rPr lang="en-US">
                  <a:effectLst>
                    <a:outerShdw blurRad="38100" dist="38100" dir="2700000" algn="tl">
                      <a:srgbClr val="FFFFFF"/>
                    </a:outerShdw>
                  </a:effectLst>
                  <a:cs typeface="+mn-cs"/>
                </a:rPr>
                <a:t>Descriptive</a:t>
              </a:r>
            </a:p>
          </p:txBody>
        </p:sp>
        <p:sp>
          <p:nvSpPr>
            <p:cNvPr id="747533" name="Rectangle 13"/>
            <p:cNvSpPr>
              <a:spLocks noChangeArrowheads="1"/>
            </p:cNvSpPr>
            <p:nvPr/>
          </p:nvSpPr>
          <p:spPr bwMode="auto">
            <a:xfrm>
              <a:off x="1872" y="2784"/>
              <a:ext cx="816" cy="384"/>
            </a:xfrm>
            <a:prstGeom prst="rect">
              <a:avLst/>
            </a:prstGeom>
            <a:solidFill>
              <a:srgbClr val="CCFFFF"/>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a typeface="+mn-ea"/>
                <a:cs typeface="+mn-cs"/>
              </a:endParaRPr>
            </a:p>
          </p:txBody>
        </p:sp>
        <p:sp>
          <p:nvSpPr>
            <p:cNvPr id="747534" name="Rectangle 14"/>
            <p:cNvSpPr>
              <a:spLocks noChangeArrowheads="1"/>
            </p:cNvSpPr>
            <p:nvPr/>
          </p:nvSpPr>
          <p:spPr bwMode="auto">
            <a:xfrm>
              <a:off x="816" y="2784"/>
              <a:ext cx="816" cy="384"/>
            </a:xfrm>
            <a:prstGeom prst="rect">
              <a:avLst/>
            </a:prstGeom>
            <a:solidFill>
              <a:srgbClr val="CCFFFF"/>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a typeface="+mn-ea"/>
                <a:cs typeface="+mn-cs"/>
              </a:endParaRPr>
            </a:p>
          </p:txBody>
        </p:sp>
        <p:sp>
          <p:nvSpPr>
            <p:cNvPr id="747535" name="Text Box 15"/>
            <p:cNvSpPr txBox="1">
              <a:spLocks noChangeArrowheads="1"/>
            </p:cNvSpPr>
            <p:nvPr/>
          </p:nvSpPr>
          <p:spPr bwMode="auto">
            <a:xfrm>
              <a:off x="1230" y="2112"/>
              <a:ext cx="116" cy="252"/>
            </a:xfrm>
            <a:prstGeom prst="rect">
              <a:avLst/>
            </a:prstGeom>
            <a:noFill/>
            <a:ln w="9525">
              <a:noFill/>
              <a:miter lim="800000"/>
              <a:headEnd/>
              <a:tailEnd/>
            </a:ln>
            <a:effectLst/>
          </p:spPr>
          <p:txBody>
            <a:bodyPr wrap="none">
              <a:spAutoFit/>
            </a:bodyPr>
            <a:lstStyle/>
            <a:p>
              <a:pPr>
                <a:defRPr/>
              </a:pPr>
              <a:endParaRPr lang="en-GB" sz="2000" dirty="0">
                <a:effectLst>
                  <a:outerShdw blurRad="38100" dist="38100" dir="2700000" algn="tl">
                    <a:srgbClr val="FFFFFF"/>
                  </a:outerShdw>
                </a:effectLst>
                <a:latin typeface="Times New Roman" pitchFamily="18" charset="0"/>
                <a:ea typeface="+mn-ea"/>
                <a:cs typeface="+mn-cs"/>
              </a:endParaRPr>
            </a:p>
          </p:txBody>
        </p:sp>
        <p:sp>
          <p:nvSpPr>
            <p:cNvPr id="747536" name="Line 16"/>
            <p:cNvSpPr>
              <a:spLocks noChangeShapeType="1"/>
            </p:cNvSpPr>
            <p:nvPr/>
          </p:nvSpPr>
          <p:spPr bwMode="auto">
            <a:xfrm>
              <a:off x="1632" y="2496"/>
              <a:ext cx="432" cy="288"/>
            </a:xfrm>
            <a:prstGeom prst="line">
              <a:avLst/>
            </a:prstGeom>
            <a:noFill/>
            <a:ln w="9525">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ea typeface="+mn-ea"/>
                <a:cs typeface="+mn-cs"/>
              </a:endParaRPr>
            </a:p>
          </p:txBody>
        </p:sp>
        <p:sp>
          <p:nvSpPr>
            <p:cNvPr id="747537" name="Line 17"/>
            <p:cNvSpPr>
              <a:spLocks noChangeShapeType="1"/>
            </p:cNvSpPr>
            <p:nvPr/>
          </p:nvSpPr>
          <p:spPr bwMode="auto">
            <a:xfrm flipH="1">
              <a:off x="1248" y="2496"/>
              <a:ext cx="384" cy="288"/>
            </a:xfrm>
            <a:prstGeom prst="line">
              <a:avLst/>
            </a:prstGeom>
            <a:noFill/>
            <a:ln w="9525">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ea typeface="+mn-ea"/>
                <a:cs typeface="+mn-cs"/>
              </a:endParaRPr>
            </a:p>
          </p:txBody>
        </p:sp>
        <p:sp>
          <p:nvSpPr>
            <p:cNvPr id="50199" name="Text Box 18"/>
            <p:cNvSpPr txBox="1">
              <a:spLocks noChangeArrowheads="1"/>
            </p:cNvSpPr>
            <p:nvPr/>
          </p:nvSpPr>
          <p:spPr bwMode="auto">
            <a:xfrm>
              <a:off x="904" y="2832"/>
              <a:ext cx="842" cy="3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GB" sz="1600">
                  <a:latin typeface="Times New Roman" charset="0"/>
                </a:rPr>
                <a:t>Association </a:t>
              </a:r>
            </a:p>
            <a:p>
              <a:pPr eaLnBrk="1" hangingPunct="1"/>
              <a:r>
                <a:rPr lang="en-GB" sz="1600">
                  <a:latin typeface="Times New Roman" charset="0"/>
                </a:rPr>
                <a:t>Rule Mining </a:t>
              </a:r>
            </a:p>
          </p:txBody>
        </p:sp>
        <p:sp>
          <p:nvSpPr>
            <p:cNvPr id="50200" name="Text Box 19"/>
            <p:cNvSpPr txBox="1">
              <a:spLocks noChangeArrowheads="1"/>
            </p:cNvSpPr>
            <p:nvPr/>
          </p:nvSpPr>
          <p:spPr bwMode="auto">
            <a:xfrm>
              <a:off x="1945" y="2842"/>
              <a:ext cx="764" cy="3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GB" sz="1600">
                  <a:latin typeface="Times New Roman" charset="0"/>
                </a:rPr>
                <a:t>Clustering  </a:t>
              </a:r>
            </a:p>
            <a:p>
              <a:pPr eaLnBrk="1" hangingPunct="1"/>
              <a:r>
                <a:rPr lang="en-GB" sz="1600">
                  <a:latin typeface="Times New Roman" charset="0"/>
                </a:rPr>
                <a:t>Analysis</a:t>
              </a:r>
            </a:p>
          </p:txBody>
        </p:sp>
      </p:grpSp>
      <p:grpSp>
        <p:nvGrpSpPr>
          <p:cNvPr id="4" name="Group 20"/>
          <p:cNvGrpSpPr>
            <a:grpSpLocks/>
          </p:cNvGrpSpPr>
          <p:nvPr/>
        </p:nvGrpSpPr>
        <p:grpSpPr bwMode="auto">
          <a:xfrm>
            <a:off x="4865688" y="3505200"/>
            <a:ext cx="2982912" cy="1727200"/>
            <a:chOff x="3065" y="2112"/>
            <a:chExt cx="1879" cy="1088"/>
          </a:xfrm>
        </p:grpSpPr>
        <p:sp>
          <p:nvSpPr>
            <p:cNvPr id="747541" name="Rectangle 21"/>
            <p:cNvSpPr>
              <a:spLocks noChangeArrowheads="1"/>
            </p:cNvSpPr>
            <p:nvPr/>
          </p:nvSpPr>
          <p:spPr bwMode="auto">
            <a:xfrm>
              <a:off x="3648" y="2112"/>
              <a:ext cx="816" cy="384"/>
            </a:xfrm>
            <a:prstGeom prst="rect">
              <a:avLst/>
            </a:prstGeom>
            <a:solidFill>
              <a:srgbClr val="CCFFCC"/>
            </a:solidFill>
            <a:ln w="9525">
              <a:solidFill>
                <a:schemeClr val="tx1"/>
              </a:solidFill>
              <a:miter lim="800000"/>
              <a:headEnd/>
              <a:tailEnd/>
            </a:ln>
            <a:effectLst/>
          </p:spPr>
          <p:txBody>
            <a:bodyPr wrap="none" anchor="ctr"/>
            <a:lstStyle/>
            <a:p>
              <a:pPr>
                <a:defRPr/>
              </a:pPr>
              <a:r>
                <a:rPr lang="en-US">
                  <a:effectLst>
                    <a:outerShdw blurRad="38100" dist="38100" dir="2700000" algn="tl">
                      <a:srgbClr val="FFFFFF"/>
                    </a:outerShdw>
                  </a:effectLst>
                  <a:cs typeface="+mn-cs"/>
                </a:rPr>
                <a:t>Predictive </a:t>
              </a:r>
            </a:p>
          </p:txBody>
        </p:sp>
        <p:sp>
          <p:nvSpPr>
            <p:cNvPr id="747542" name="Rectangle 22"/>
            <p:cNvSpPr>
              <a:spLocks noChangeArrowheads="1"/>
            </p:cNvSpPr>
            <p:nvPr/>
          </p:nvSpPr>
          <p:spPr bwMode="auto">
            <a:xfrm>
              <a:off x="3072" y="2784"/>
              <a:ext cx="816" cy="384"/>
            </a:xfrm>
            <a:prstGeom prst="rect">
              <a:avLst/>
            </a:prstGeom>
            <a:solidFill>
              <a:srgbClr val="CCFFCC"/>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a typeface="+mn-ea"/>
                <a:cs typeface="+mn-cs"/>
              </a:endParaRPr>
            </a:p>
          </p:txBody>
        </p:sp>
        <p:sp>
          <p:nvSpPr>
            <p:cNvPr id="747543" name="Rectangle 23"/>
            <p:cNvSpPr>
              <a:spLocks noChangeArrowheads="1"/>
            </p:cNvSpPr>
            <p:nvPr/>
          </p:nvSpPr>
          <p:spPr bwMode="auto">
            <a:xfrm>
              <a:off x="4128" y="2784"/>
              <a:ext cx="816" cy="384"/>
            </a:xfrm>
            <a:prstGeom prst="rect">
              <a:avLst/>
            </a:prstGeom>
            <a:solidFill>
              <a:srgbClr val="CCFFCC"/>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a typeface="+mn-ea"/>
                <a:cs typeface="+mn-cs"/>
              </a:endParaRPr>
            </a:p>
          </p:txBody>
        </p:sp>
        <p:sp>
          <p:nvSpPr>
            <p:cNvPr id="747545" name="Line 25"/>
            <p:cNvSpPr>
              <a:spLocks noChangeShapeType="1"/>
            </p:cNvSpPr>
            <p:nvPr/>
          </p:nvSpPr>
          <p:spPr bwMode="auto">
            <a:xfrm flipH="1">
              <a:off x="3696" y="2496"/>
              <a:ext cx="432" cy="288"/>
            </a:xfrm>
            <a:prstGeom prst="line">
              <a:avLst/>
            </a:prstGeom>
            <a:noFill/>
            <a:ln w="9525">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ea typeface="+mn-ea"/>
                <a:cs typeface="+mn-cs"/>
              </a:endParaRPr>
            </a:p>
          </p:txBody>
        </p:sp>
        <p:sp>
          <p:nvSpPr>
            <p:cNvPr id="747546" name="Line 26"/>
            <p:cNvSpPr>
              <a:spLocks noChangeShapeType="1"/>
            </p:cNvSpPr>
            <p:nvPr/>
          </p:nvSpPr>
          <p:spPr bwMode="auto">
            <a:xfrm>
              <a:off x="4128" y="2496"/>
              <a:ext cx="384" cy="288"/>
            </a:xfrm>
            <a:prstGeom prst="line">
              <a:avLst/>
            </a:prstGeom>
            <a:noFill/>
            <a:ln w="9525">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ea typeface="+mn-ea"/>
                <a:cs typeface="+mn-cs"/>
              </a:endParaRPr>
            </a:p>
          </p:txBody>
        </p:sp>
        <p:sp>
          <p:nvSpPr>
            <p:cNvPr id="50191" name="Text Box 27"/>
            <p:cNvSpPr txBox="1">
              <a:spLocks noChangeArrowheads="1"/>
            </p:cNvSpPr>
            <p:nvPr/>
          </p:nvSpPr>
          <p:spPr bwMode="auto">
            <a:xfrm>
              <a:off x="3065" y="2816"/>
              <a:ext cx="858"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GB" sz="1600">
                  <a:latin typeface="Times New Roman" charset="0"/>
                </a:rPr>
                <a:t>Classification</a:t>
              </a:r>
            </a:p>
            <a:p>
              <a:pPr eaLnBrk="1" hangingPunct="1"/>
              <a:r>
                <a:rPr lang="en-GB" sz="1600">
                  <a:latin typeface="Times New Roman" charset="0"/>
                </a:rPr>
                <a:t> Techniques</a:t>
              </a:r>
            </a:p>
          </p:txBody>
        </p:sp>
        <p:sp>
          <p:nvSpPr>
            <p:cNvPr id="50192" name="Text Box 28"/>
            <p:cNvSpPr txBox="1">
              <a:spLocks noChangeArrowheads="1"/>
            </p:cNvSpPr>
            <p:nvPr/>
          </p:nvSpPr>
          <p:spPr bwMode="auto">
            <a:xfrm>
              <a:off x="4113" y="2832"/>
              <a:ext cx="693" cy="3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GB" sz="1600">
                  <a:solidFill>
                    <a:srgbClr val="FF0000"/>
                  </a:solidFill>
                  <a:latin typeface="Times New Roman" charset="0"/>
                </a:rPr>
                <a:t>Asso.</a:t>
              </a:r>
            </a:p>
            <a:p>
              <a:pPr eaLnBrk="1" hangingPunct="1"/>
              <a:r>
                <a:rPr lang="en-GB" sz="1600">
                  <a:solidFill>
                    <a:srgbClr val="FF0000"/>
                  </a:solidFill>
                  <a:latin typeface="Times New Roman" charset="0"/>
                </a:rPr>
                <a:t>Classifiers</a:t>
              </a:r>
            </a:p>
          </p:txBody>
        </p:sp>
      </p:grpSp>
      <p:sp>
        <p:nvSpPr>
          <p:cNvPr id="50184" name="Text Box 30"/>
          <p:cNvSpPr txBox="1">
            <a:spLocks noChangeArrowheads="1"/>
          </p:cNvSpPr>
          <p:nvPr/>
        </p:nvSpPr>
        <p:spPr bwMode="auto">
          <a:xfrm>
            <a:off x="2955925" y="6524625"/>
            <a:ext cx="31559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rgbClr val="000000"/>
                </a:solidFill>
                <a:miter lim="800000"/>
                <a:headEnd/>
                <a:tailEnd/>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endParaRPr lang="en-GB" sz="1600">
              <a:latin typeface="Times New Roman" charset="0"/>
            </a:endParaRPr>
          </a:p>
        </p:txBody>
      </p:sp>
      <p:sp>
        <p:nvSpPr>
          <p:cNvPr id="50185" name="Slide Number Placeholder 4"/>
          <p:cNvSpPr txBox="1">
            <a:spLocks/>
          </p:cNvSpPr>
          <p:nvPr/>
        </p:nvSpPr>
        <p:spPr bwMode="auto">
          <a:xfrm>
            <a:off x="0" y="6629400"/>
            <a:ext cx="9144000" cy="228600"/>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algn="r" eaLnBrk="1" hangingPunct="1">
              <a:spcBef>
                <a:spcPct val="50000"/>
              </a:spcBef>
            </a:pPr>
            <a:fld id="{EF846A8C-2998-BE48-9609-149F4676E001}" type="slidenum">
              <a:rPr lang="en-US" sz="1400">
                <a:solidFill>
                  <a:schemeClr val="bg2"/>
                </a:solidFill>
                <a:latin typeface="Times New Roman" charset="0"/>
              </a:rPr>
              <a:pPr algn="r" eaLnBrk="1" hangingPunct="1">
                <a:spcBef>
                  <a:spcPct val="50000"/>
                </a:spcBef>
              </a:pPr>
              <a:t>27</a:t>
            </a:fld>
            <a:endParaRPr lang="en-US" sz="1400">
              <a:solidFill>
                <a:schemeClr val="bg2"/>
              </a:solidFill>
              <a:latin typeface="Times New Roman" charset="0"/>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747529"/>
                                        </p:tgtEl>
                                        <p:attrNameLst>
                                          <p:attrName>style.visibility</p:attrName>
                                        </p:attrNameLst>
                                      </p:cBhvr>
                                      <p:to>
                                        <p:strVal val="visible"/>
                                      </p:to>
                                    </p:set>
                                    <p:anim calcmode="lin" valueType="num">
                                      <p:cBhvr>
                                        <p:cTn id="12" dur="500" fill="hold"/>
                                        <p:tgtEl>
                                          <p:spTgt spid="747529"/>
                                        </p:tgtEl>
                                        <p:attrNameLst>
                                          <p:attrName>ppt_x</p:attrName>
                                        </p:attrNameLst>
                                      </p:cBhvr>
                                      <p:tavLst>
                                        <p:tav tm="0">
                                          <p:val>
                                            <p:strVal val="#ppt_x"/>
                                          </p:val>
                                        </p:tav>
                                        <p:tav tm="100000">
                                          <p:val>
                                            <p:strVal val="#ppt_x"/>
                                          </p:val>
                                        </p:tav>
                                      </p:tavLst>
                                    </p:anim>
                                    <p:anim calcmode="lin" valueType="num">
                                      <p:cBhvr>
                                        <p:cTn id="13" dur="500" fill="hold"/>
                                        <p:tgtEl>
                                          <p:spTgt spid="747529"/>
                                        </p:tgtEl>
                                        <p:attrNameLst>
                                          <p:attrName>ppt_y</p:attrName>
                                        </p:attrNameLst>
                                      </p:cBhvr>
                                      <p:tavLst>
                                        <p:tav tm="0">
                                          <p:val>
                                            <p:strVal val="#ppt_y-#ppt_h/2"/>
                                          </p:val>
                                        </p:tav>
                                        <p:tav tm="100000">
                                          <p:val>
                                            <p:strVal val="#ppt_y"/>
                                          </p:val>
                                        </p:tav>
                                      </p:tavLst>
                                    </p:anim>
                                    <p:anim calcmode="lin" valueType="num">
                                      <p:cBhvr>
                                        <p:cTn id="14" dur="500" fill="hold"/>
                                        <p:tgtEl>
                                          <p:spTgt spid="747529"/>
                                        </p:tgtEl>
                                        <p:attrNameLst>
                                          <p:attrName>ppt_w</p:attrName>
                                        </p:attrNameLst>
                                      </p:cBhvr>
                                      <p:tavLst>
                                        <p:tav tm="0">
                                          <p:val>
                                            <p:strVal val="#ppt_w"/>
                                          </p:val>
                                        </p:tav>
                                        <p:tav tm="100000">
                                          <p:val>
                                            <p:strVal val="#ppt_w"/>
                                          </p:val>
                                        </p:tav>
                                      </p:tavLst>
                                    </p:anim>
                                    <p:anim calcmode="lin" valueType="num">
                                      <p:cBhvr>
                                        <p:cTn id="15" dur="500" fill="hold"/>
                                        <p:tgtEl>
                                          <p:spTgt spid="747529"/>
                                        </p:tgtEl>
                                        <p:attrNameLst>
                                          <p:attrName>ppt_h</p:attrName>
                                        </p:attrNameLst>
                                      </p:cBhvr>
                                      <p:tavLst>
                                        <p:tav tm="0">
                                          <p:val>
                                            <p:fltVal val="0"/>
                                          </p:val>
                                        </p:tav>
                                        <p:tav tm="100000">
                                          <p:val>
                                            <p:strVal val="#ppt_h"/>
                                          </p:val>
                                        </p:tav>
                                      </p:tavLst>
                                    </p:anim>
                                  </p:childTnLst>
                                </p:cTn>
                              </p:par>
                            </p:childTnLst>
                          </p:cTn>
                        </p:par>
                        <p:par>
                          <p:cTn id="16" fill="hold" nodeType="afterGroup">
                            <p:stCondLst>
                              <p:cond delay="500"/>
                            </p:stCondLst>
                            <p:childTnLst>
                              <p:par>
                                <p:cTn id="17" presetID="3" presetClass="entr" presetSubtype="1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linds(horizontal)">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 fill="hold" nodeType="clickEffect">
                                  <p:stCondLst>
                                    <p:cond delay="0"/>
                                  </p:stCondLst>
                                  <p:childTnLst>
                                    <p:set>
                                      <p:cBhvr>
                                        <p:cTn id="23" dur="1" fill="hold">
                                          <p:stCondLst>
                                            <p:cond delay="0"/>
                                          </p:stCondLst>
                                        </p:cTn>
                                        <p:tgtEl>
                                          <p:spTgt spid="747530"/>
                                        </p:tgtEl>
                                        <p:attrNameLst>
                                          <p:attrName>style.visibility</p:attrName>
                                        </p:attrNameLst>
                                      </p:cBhvr>
                                      <p:to>
                                        <p:strVal val="visible"/>
                                      </p:to>
                                    </p:set>
                                    <p:anim calcmode="lin" valueType="num">
                                      <p:cBhvr>
                                        <p:cTn id="24" dur="500" fill="hold"/>
                                        <p:tgtEl>
                                          <p:spTgt spid="747530"/>
                                        </p:tgtEl>
                                        <p:attrNameLst>
                                          <p:attrName>ppt_x</p:attrName>
                                        </p:attrNameLst>
                                      </p:cBhvr>
                                      <p:tavLst>
                                        <p:tav tm="0">
                                          <p:val>
                                            <p:strVal val="#ppt_x"/>
                                          </p:val>
                                        </p:tav>
                                        <p:tav tm="100000">
                                          <p:val>
                                            <p:strVal val="#ppt_x"/>
                                          </p:val>
                                        </p:tav>
                                      </p:tavLst>
                                    </p:anim>
                                    <p:anim calcmode="lin" valueType="num">
                                      <p:cBhvr>
                                        <p:cTn id="25" dur="500" fill="hold"/>
                                        <p:tgtEl>
                                          <p:spTgt spid="747530"/>
                                        </p:tgtEl>
                                        <p:attrNameLst>
                                          <p:attrName>ppt_y</p:attrName>
                                        </p:attrNameLst>
                                      </p:cBhvr>
                                      <p:tavLst>
                                        <p:tav tm="0">
                                          <p:val>
                                            <p:strVal val="#ppt_y-#ppt_h/2"/>
                                          </p:val>
                                        </p:tav>
                                        <p:tav tm="100000">
                                          <p:val>
                                            <p:strVal val="#ppt_y"/>
                                          </p:val>
                                        </p:tav>
                                      </p:tavLst>
                                    </p:anim>
                                    <p:anim calcmode="lin" valueType="num">
                                      <p:cBhvr>
                                        <p:cTn id="26" dur="500" fill="hold"/>
                                        <p:tgtEl>
                                          <p:spTgt spid="747530"/>
                                        </p:tgtEl>
                                        <p:attrNameLst>
                                          <p:attrName>ppt_w</p:attrName>
                                        </p:attrNameLst>
                                      </p:cBhvr>
                                      <p:tavLst>
                                        <p:tav tm="0">
                                          <p:val>
                                            <p:strVal val="#ppt_w"/>
                                          </p:val>
                                        </p:tav>
                                        <p:tav tm="100000">
                                          <p:val>
                                            <p:strVal val="#ppt_w"/>
                                          </p:val>
                                        </p:tav>
                                      </p:tavLst>
                                    </p:anim>
                                    <p:anim calcmode="lin" valueType="num">
                                      <p:cBhvr>
                                        <p:cTn id="27" dur="500" fill="hold"/>
                                        <p:tgtEl>
                                          <p:spTgt spid="747530"/>
                                        </p:tgtEl>
                                        <p:attrNameLst>
                                          <p:attrName>ppt_h</p:attrName>
                                        </p:attrNameLst>
                                      </p:cBhvr>
                                      <p:tavLst>
                                        <p:tav tm="0">
                                          <p:val>
                                            <p:fltVal val="0"/>
                                          </p:val>
                                        </p:tav>
                                        <p:tav tm="100000">
                                          <p:val>
                                            <p:strVal val="#ppt_h"/>
                                          </p:val>
                                        </p:tav>
                                      </p:tavLst>
                                    </p:anim>
                                  </p:childTnLst>
                                </p:cTn>
                              </p:par>
                            </p:childTnLst>
                          </p:cTn>
                        </p:par>
                        <p:par>
                          <p:cTn id="28" fill="hold" nodeType="afterGroup">
                            <p:stCondLst>
                              <p:cond delay="500"/>
                            </p:stCondLst>
                            <p:childTnLst>
                              <p:par>
                                <p:cTn id="29" presetID="3" presetClass="entr" presetSubtype="1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linds(horizontal)">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fld id="{A70B6384-B274-B54F-BB71-5BDD626B98BF}" type="slidenum">
              <a:rPr lang="en-US" sz="1400" b="0">
                <a:solidFill>
                  <a:schemeClr val="bg2"/>
                </a:solidFill>
                <a:latin typeface="Times New Roman" charset="0"/>
              </a:rPr>
              <a:pPr/>
              <a:t>28</a:t>
            </a:fld>
            <a:endParaRPr lang="en-US" sz="1400" b="0">
              <a:solidFill>
                <a:schemeClr val="bg2"/>
              </a:solidFill>
              <a:latin typeface="Times New Roman" charset="0"/>
            </a:endParaRPr>
          </a:p>
        </p:txBody>
      </p:sp>
      <p:grpSp>
        <p:nvGrpSpPr>
          <p:cNvPr id="52226" name="Group 3"/>
          <p:cNvGrpSpPr>
            <a:grpSpLocks/>
          </p:cNvGrpSpPr>
          <p:nvPr/>
        </p:nvGrpSpPr>
        <p:grpSpPr bwMode="auto">
          <a:xfrm>
            <a:off x="3513138" y="1752600"/>
            <a:ext cx="2195512" cy="609600"/>
            <a:chOff x="2283" y="1440"/>
            <a:chExt cx="981" cy="384"/>
          </a:xfrm>
        </p:grpSpPr>
        <p:sp>
          <p:nvSpPr>
            <p:cNvPr id="52246" name="Rectangle 4"/>
            <p:cNvSpPr>
              <a:spLocks noChangeArrowheads="1"/>
            </p:cNvSpPr>
            <p:nvPr/>
          </p:nvSpPr>
          <p:spPr bwMode="auto">
            <a:xfrm>
              <a:off x="2448" y="1440"/>
              <a:ext cx="816" cy="38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40005" name="Text Box 5"/>
            <p:cNvSpPr txBox="1">
              <a:spLocks noChangeArrowheads="1"/>
            </p:cNvSpPr>
            <p:nvPr/>
          </p:nvSpPr>
          <p:spPr bwMode="auto">
            <a:xfrm>
              <a:off x="2283" y="1442"/>
              <a:ext cx="975" cy="291"/>
            </a:xfrm>
            <a:prstGeom prst="rect">
              <a:avLst/>
            </a:prstGeom>
            <a:noFill/>
            <a:ln w="9525">
              <a:noFill/>
              <a:miter lim="800000"/>
              <a:headEnd/>
              <a:tailEnd/>
            </a:ln>
            <a:effectLst/>
          </p:spPr>
          <p:txBody>
            <a:bodyPr wrap="none">
              <a:spAutoFit/>
            </a:bodyPr>
            <a:lstStyle/>
            <a:p>
              <a:pPr>
                <a:defRPr/>
              </a:pPr>
              <a:r>
                <a:rPr lang="en-GB" sz="2000" dirty="0">
                  <a:effectLst>
                    <a:outerShdw blurRad="38100" dist="38100" dir="2700000" algn="tl">
                      <a:srgbClr val="FFFFFF"/>
                    </a:outerShdw>
                  </a:effectLst>
                  <a:latin typeface="Times New Roman" pitchFamily="18" charset="0"/>
                  <a:ea typeface="+mn-ea"/>
                  <a:cs typeface="+mn-cs"/>
                </a:rPr>
                <a:t>        </a:t>
              </a:r>
              <a:r>
                <a:rPr lang="en-GB" sz="2400" dirty="0">
                  <a:solidFill>
                    <a:schemeClr val="tx2"/>
                  </a:solidFill>
                  <a:latin typeface="Times New Roman" pitchFamily="18" charset="0"/>
                  <a:ea typeface="+mn-ea"/>
                  <a:cs typeface="+mn-cs"/>
                </a:rPr>
                <a:t>Descriptive</a:t>
              </a:r>
            </a:p>
          </p:txBody>
        </p:sp>
      </p:grpSp>
      <p:sp>
        <p:nvSpPr>
          <p:cNvPr id="52227" name="Rectangle 6"/>
          <p:cNvSpPr>
            <a:spLocks noChangeArrowheads="1"/>
          </p:cNvSpPr>
          <p:nvPr/>
        </p:nvSpPr>
        <p:spPr bwMode="auto">
          <a:xfrm>
            <a:off x="4356100" y="2667000"/>
            <a:ext cx="1447800" cy="6096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640007" name="Text Box 7"/>
          <p:cNvSpPr txBox="1">
            <a:spLocks noChangeArrowheads="1"/>
          </p:cNvSpPr>
          <p:nvPr/>
        </p:nvSpPr>
        <p:spPr bwMode="auto">
          <a:xfrm>
            <a:off x="4505325" y="2667000"/>
            <a:ext cx="1212850" cy="366713"/>
          </a:xfrm>
          <a:prstGeom prst="rect">
            <a:avLst/>
          </a:prstGeom>
          <a:noFill/>
          <a:ln w="9525">
            <a:noFill/>
            <a:miter lim="800000"/>
            <a:headEnd/>
            <a:tailEnd/>
          </a:ln>
          <a:effectLst/>
        </p:spPr>
        <p:txBody>
          <a:bodyPr wrap="none">
            <a:spAutoFit/>
          </a:bodyPr>
          <a:lstStyle/>
          <a:p>
            <a:pPr>
              <a:defRPr/>
            </a:pPr>
            <a:r>
              <a:rPr lang="en-GB">
                <a:effectLst>
                  <a:outerShdw blurRad="38100" dist="38100" dir="2700000" algn="tl">
                    <a:srgbClr val="FFFFFF"/>
                  </a:outerShdw>
                </a:effectLst>
                <a:latin typeface="Times New Roman" pitchFamily="18" charset="0"/>
                <a:ea typeface="+mn-ea"/>
                <a:cs typeface="+mn-cs"/>
              </a:rPr>
              <a:t>Clustering</a:t>
            </a:r>
            <a:endParaRPr lang="en-GB" sz="2000">
              <a:effectLst>
                <a:outerShdw blurRad="38100" dist="38100" dir="2700000" algn="tl">
                  <a:srgbClr val="FFFFFF"/>
                </a:outerShdw>
              </a:effectLst>
              <a:latin typeface="Times New Roman" pitchFamily="18" charset="0"/>
              <a:ea typeface="+mn-ea"/>
              <a:cs typeface="+mn-cs"/>
            </a:endParaRPr>
          </a:p>
        </p:txBody>
      </p:sp>
      <p:sp>
        <p:nvSpPr>
          <p:cNvPr id="52229" name="Line 8"/>
          <p:cNvSpPr>
            <a:spLocks noChangeShapeType="1"/>
          </p:cNvSpPr>
          <p:nvPr/>
        </p:nvSpPr>
        <p:spPr bwMode="auto">
          <a:xfrm>
            <a:off x="4648200" y="2362200"/>
            <a:ext cx="2286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2230" name="Line 9"/>
          <p:cNvSpPr>
            <a:spLocks noChangeShapeType="1"/>
          </p:cNvSpPr>
          <p:nvPr/>
        </p:nvSpPr>
        <p:spPr bwMode="auto">
          <a:xfrm flipH="1">
            <a:off x="3429000" y="2362200"/>
            <a:ext cx="1219200" cy="152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2231" name="Line 10"/>
          <p:cNvSpPr>
            <a:spLocks noChangeShapeType="1"/>
          </p:cNvSpPr>
          <p:nvPr/>
        </p:nvSpPr>
        <p:spPr bwMode="auto">
          <a:xfrm>
            <a:off x="4648200" y="2362200"/>
            <a:ext cx="19812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2232" name="Rectangle 11"/>
          <p:cNvSpPr>
            <a:spLocks noChangeArrowheads="1"/>
          </p:cNvSpPr>
          <p:nvPr/>
        </p:nvSpPr>
        <p:spPr bwMode="auto">
          <a:xfrm>
            <a:off x="2133600" y="2209800"/>
            <a:ext cx="1295400" cy="6096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52233" name="Rectangle 13"/>
          <p:cNvSpPr>
            <a:spLocks noChangeArrowheads="1"/>
          </p:cNvSpPr>
          <p:nvPr/>
        </p:nvSpPr>
        <p:spPr bwMode="auto">
          <a:xfrm>
            <a:off x="381000" y="2971800"/>
            <a:ext cx="3886200" cy="34290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640014" name="Text Box 14"/>
          <p:cNvSpPr txBox="1">
            <a:spLocks noChangeArrowheads="1"/>
          </p:cNvSpPr>
          <p:nvPr/>
        </p:nvSpPr>
        <p:spPr bwMode="auto">
          <a:xfrm>
            <a:off x="2105025" y="2209800"/>
            <a:ext cx="1301750" cy="641350"/>
          </a:xfrm>
          <a:prstGeom prst="rect">
            <a:avLst/>
          </a:prstGeom>
          <a:noFill/>
          <a:ln w="9525">
            <a:noFill/>
            <a:miter lim="800000"/>
            <a:headEnd/>
            <a:tailEnd/>
          </a:ln>
          <a:effectLst/>
        </p:spPr>
        <p:txBody>
          <a:bodyPr wrap="none">
            <a:spAutoFit/>
          </a:bodyPr>
          <a:lstStyle/>
          <a:p>
            <a:pPr>
              <a:defRPr/>
            </a:pPr>
            <a:r>
              <a:rPr lang="en-GB" dirty="0">
                <a:solidFill>
                  <a:schemeClr val="tx2"/>
                </a:solidFill>
                <a:effectLst>
                  <a:outerShdw blurRad="38100" dist="38100" dir="2700000" algn="tl">
                    <a:srgbClr val="000000"/>
                  </a:outerShdw>
                </a:effectLst>
                <a:latin typeface="Times New Roman" pitchFamily="18" charset="0"/>
                <a:ea typeface="+mn-ea"/>
                <a:cs typeface="+mn-cs"/>
              </a:rPr>
              <a:t>Association</a:t>
            </a:r>
          </a:p>
          <a:p>
            <a:pPr>
              <a:defRPr/>
            </a:pPr>
            <a:r>
              <a:rPr lang="en-GB" dirty="0">
                <a:solidFill>
                  <a:schemeClr val="tx2"/>
                </a:solidFill>
                <a:effectLst>
                  <a:outerShdw blurRad="38100" dist="38100" dir="2700000" algn="tl">
                    <a:srgbClr val="000000"/>
                  </a:outerShdw>
                </a:effectLst>
                <a:latin typeface="Times New Roman" pitchFamily="18" charset="0"/>
                <a:ea typeface="+mn-ea"/>
                <a:cs typeface="+mn-cs"/>
              </a:rPr>
              <a:t>Mining</a:t>
            </a:r>
            <a:endParaRPr lang="en-GB" sz="2000" dirty="0">
              <a:solidFill>
                <a:schemeClr val="tx2"/>
              </a:solidFill>
              <a:effectLst>
                <a:outerShdw blurRad="38100" dist="38100" dir="2700000" algn="tl">
                  <a:srgbClr val="000000"/>
                </a:outerShdw>
              </a:effectLst>
              <a:latin typeface="Times New Roman" pitchFamily="18" charset="0"/>
              <a:ea typeface="+mn-ea"/>
              <a:cs typeface="+mn-cs"/>
            </a:endParaRPr>
          </a:p>
        </p:txBody>
      </p:sp>
      <p:sp>
        <p:nvSpPr>
          <p:cNvPr id="52235" name="Line 15"/>
          <p:cNvSpPr>
            <a:spLocks noChangeShapeType="1"/>
          </p:cNvSpPr>
          <p:nvPr/>
        </p:nvSpPr>
        <p:spPr bwMode="auto">
          <a:xfrm flipH="1">
            <a:off x="1905000" y="2819400"/>
            <a:ext cx="838200" cy="152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40016" name="Text Box 16"/>
          <p:cNvSpPr txBox="1">
            <a:spLocks noChangeArrowheads="1"/>
          </p:cNvSpPr>
          <p:nvPr/>
        </p:nvSpPr>
        <p:spPr bwMode="auto">
          <a:xfrm>
            <a:off x="381000" y="3048000"/>
            <a:ext cx="3962400" cy="3417888"/>
          </a:xfrm>
          <a:prstGeom prst="rect">
            <a:avLst/>
          </a:prstGeom>
          <a:noFill/>
          <a:ln w="9525">
            <a:noFill/>
            <a:miter lim="800000"/>
            <a:headEnd/>
            <a:tailEnd/>
          </a:ln>
          <a:effectLst/>
        </p:spPr>
        <p:txBody>
          <a:bodyPr>
            <a:spAutoFit/>
          </a:bodyPr>
          <a:lstStyle>
            <a:lvl1pPr>
              <a:defRPr b="1">
                <a:solidFill>
                  <a:schemeClr val="tx1"/>
                </a:solidFill>
                <a:latin typeface="Arial" charset="0"/>
                <a:ea typeface="ＭＳ Ｐゴシック" charset="0"/>
              </a:defRPr>
            </a:lvl1pPr>
            <a:lvl2pPr marL="742950" indent="-285750">
              <a:defRPr b="1">
                <a:solidFill>
                  <a:schemeClr val="tx1"/>
                </a:solidFill>
                <a:latin typeface="Arial" charset="0"/>
                <a:ea typeface="ＭＳ Ｐゴシック" charset="0"/>
              </a:defRPr>
            </a:lvl2pPr>
            <a:lvl3pPr marL="1143000" indent="-228600">
              <a:defRPr b="1">
                <a:solidFill>
                  <a:schemeClr val="tx1"/>
                </a:solidFill>
                <a:latin typeface="Arial" charset="0"/>
                <a:ea typeface="ＭＳ Ｐゴシック" charset="0"/>
              </a:defRPr>
            </a:lvl3pPr>
            <a:lvl4pPr marL="1600200" indent="-228600">
              <a:defRPr b="1">
                <a:solidFill>
                  <a:schemeClr val="tx1"/>
                </a:solidFill>
                <a:latin typeface="Arial" charset="0"/>
                <a:ea typeface="ＭＳ Ｐゴシック" charset="0"/>
              </a:defRPr>
            </a:lvl4pPr>
            <a:lvl5pPr marL="2057400" indent="-228600">
              <a:defRPr b="1">
                <a:solidFill>
                  <a:schemeClr val="tx1"/>
                </a:solidFill>
                <a:latin typeface="Arial" charset="0"/>
                <a:ea typeface="ＭＳ Ｐゴシック" charset="0"/>
              </a:defRPr>
            </a:lvl5pPr>
            <a:lvl6pPr marL="2514600" indent="-228600" algn="ctr" eaLnBrk="0" fontAlgn="base" hangingPunct="0">
              <a:spcBef>
                <a:spcPct val="0"/>
              </a:spcBef>
              <a:spcAft>
                <a:spcPct val="0"/>
              </a:spcAft>
              <a:defRPr b="1">
                <a:solidFill>
                  <a:schemeClr val="tx1"/>
                </a:solidFill>
                <a:latin typeface="Arial" charset="0"/>
                <a:ea typeface="ＭＳ Ｐゴシック" charset="0"/>
              </a:defRPr>
            </a:lvl6pPr>
            <a:lvl7pPr marL="2971800" indent="-228600" algn="ctr" eaLnBrk="0" fontAlgn="base" hangingPunct="0">
              <a:spcBef>
                <a:spcPct val="0"/>
              </a:spcBef>
              <a:spcAft>
                <a:spcPct val="0"/>
              </a:spcAft>
              <a:defRPr b="1">
                <a:solidFill>
                  <a:schemeClr val="tx1"/>
                </a:solidFill>
                <a:latin typeface="Arial" charset="0"/>
                <a:ea typeface="ＭＳ Ｐゴシック" charset="0"/>
              </a:defRPr>
            </a:lvl7pPr>
            <a:lvl8pPr marL="3429000" indent="-228600" algn="ctr" eaLnBrk="0" fontAlgn="base" hangingPunct="0">
              <a:spcBef>
                <a:spcPct val="0"/>
              </a:spcBef>
              <a:spcAft>
                <a:spcPct val="0"/>
              </a:spcAft>
              <a:defRPr b="1">
                <a:solidFill>
                  <a:schemeClr val="tx1"/>
                </a:solidFill>
                <a:latin typeface="Arial" charset="0"/>
                <a:ea typeface="ＭＳ Ｐゴシック" charset="0"/>
              </a:defRPr>
            </a:lvl8pPr>
            <a:lvl9pPr marL="3886200" indent="-228600" algn="ctr" eaLnBrk="0" fontAlgn="base" hangingPunct="0">
              <a:spcBef>
                <a:spcPct val="0"/>
              </a:spcBef>
              <a:spcAft>
                <a:spcPct val="0"/>
              </a:spcAft>
              <a:defRPr b="1">
                <a:solidFill>
                  <a:schemeClr val="tx1"/>
                </a:solidFill>
                <a:latin typeface="Arial" charset="0"/>
                <a:ea typeface="ＭＳ Ｐゴシック" charset="0"/>
              </a:defRPr>
            </a:lvl9pPr>
          </a:lstStyle>
          <a:p>
            <a:pPr>
              <a:defRPr/>
            </a:pPr>
            <a:r>
              <a:rPr lang="en-GB" b="0" smtClean="0">
                <a:solidFill>
                  <a:srgbClr val="CC0000"/>
                </a:solidFill>
                <a:effectLst>
                  <a:outerShdw blurRad="38100" dist="38100" dir="2700000" algn="tl">
                    <a:srgbClr val="000000"/>
                  </a:outerShdw>
                </a:effectLst>
                <a:latin typeface="Times New Roman" charset="0"/>
                <a:cs typeface="+mn-cs"/>
              </a:rPr>
              <a:t> </a:t>
            </a:r>
            <a:r>
              <a:rPr lang="en-US" smtClean="0">
                <a:solidFill>
                  <a:schemeClr val="tx2"/>
                </a:solidFill>
                <a:latin typeface="Helvetica" charset="0"/>
                <a:cs typeface="Arial" charset="0"/>
              </a:rPr>
              <a:t>Association Rule Mining</a:t>
            </a:r>
            <a:r>
              <a:rPr lang="en-US" smtClean="0">
                <a:solidFill>
                  <a:srgbClr val="111111"/>
                </a:solidFill>
                <a:latin typeface="Helvetica" charset="0"/>
                <a:cs typeface="Arial" charset="0"/>
              </a:rPr>
              <a:t> is one of the most common and useful types of data mining. </a:t>
            </a:r>
          </a:p>
          <a:p>
            <a:pPr algn="l">
              <a:buFontTx/>
              <a:buChar char="•"/>
              <a:defRPr/>
            </a:pPr>
            <a:r>
              <a:rPr lang="en-US" smtClean="0">
                <a:solidFill>
                  <a:srgbClr val="0000CC"/>
                </a:solidFill>
                <a:latin typeface="Helvetica" charset="0"/>
                <a:cs typeface="Arial" charset="0"/>
              </a:rPr>
              <a:t>The purpose is to determine the </a:t>
            </a:r>
            <a:r>
              <a:rPr lang="ja-JP" altLang="en-US" smtClean="0">
                <a:solidFill>
                  <a:srgbClr val="0000CC"/>
                </a:solidFill>
                <a:latin typeface="Helvetica" charset="0"/>
                <a:cs typeface="Arial" charset="0"/>
              </a:rPr>
              <a:t>“</a:t>
            </a:r>
            <a:r>
              <a:rPr lang="en-US" smtClean="0">
                <a:latin typeface="Helvetica" charset="0"/>
                <a:cs typeface="Arial" charset="0"/>
              </a:rPr>
              <a:t>inter-dependence</a:t>
            </a:r>
            <a:r>
              <a:rPr lang="ja-JP" altLang="en-US" smtClean="0">
                <a:solidFill>
                  <a:srgbClr val="0000CC"/>
                </a:solidFill>
                <a:latin typeface="Helvetica" charset="0"/>
                <a:cs typeface="Arial" charset="0"/>
              </a:rPr>
              <a:t>”</a:t>
            </a:r>
            <a:r>
              <a:rPr lang="en-US" smtClean="0">
                <a:solidFill>
                  <a:srgbClr val="0000CC"/>
                </a:solidFill>
                <a:latin typeface="Helvetica" charset="0"/>
                <a:cs typeface="Arial" charset="0"/>
              </a:rPr>
              <a:t> among various items</a:t>
            </a:r>
            <a:r>
              <a:rPr lang="en-US" smtClean="0">
                <a:solidFill>
                  <a:srgbClr val="111111"/>
                </a:solidFill>
                <a:latin typeface="Helvetica" charset="0"/>
                <a:cs typeface="Arial" charset="0"/>
              </a:rPr>
              <a:t>.</a:t>
            </a:r>
          </a:p>
          <a:p>
            <a:pPr>
              <a:defRPr/>
            </a:pPr>
            <a:r>
              <a:rPr lang="en-GB" sz="2000" smtClean="0">
                <a:latin typeface="Times New Roman" charset="0"/>
                <a:cs typeface="+mn-cs"/>
              </a:rPr>
              <a:t>Support-Confidence</a:t>
            </a:r>
            <a:r>
              <a:rPr lang="en-GB" sz="2000" smtClean="0">
                <a:solidFill>
                  <a:srgbClr val="009900"/>
                </a:solidFill>
                <a:latin typeface="Times New Roman" charset="0"/>
                <a:cs typeface="+mn-cs"/>
              </a:rPr>
              <a:t> Framework</a:t>
            </a:r>
          </a:p>
          <a:p>
            <a:pPr algn="l">
              <a:buFontTx/>
              <a:buChar char="•"/>
              <a:defRPr/>
            </a:pPr>
            <a:r>
              <a:rPr lang="en-GB" smtClean="0">
                <a:solidFill>
                  <a:srgbClr val="CC0000"/>
                </a:solidFill>
                <a:latin typeface="Times New Roman" charset="0"/>
                <a:cs typeface="+mn-cs"/>
              </a:rPr>
              <a:t>Apriori</a:t>
            </a:r>
            <a:r>
              <a:rPr lang="en-GB" smtClean="0">
                <a:solidFill>
                  <a:schemeClr val="hlink"/>
                </a:solidFill>
                <a:latin typeface="Times New Roman" charset="0"/>
                <a:cs typeface="+mn-cs"/>
              </a:rPr>
              <a:t> </a:t>
            </a:r>
            <a:r>
              <a:rPr lang="en-GB" b="0" smtClean="0">
                <a:latin typeface="Times New Roman" charset="0"/>
                <a:cs typeface="+mn-cs"/>
              </a:rPr>
              <a:t>(</a:t>
            </a:r>
            <a:r>
              <a:rPr lang="en-GB" sz="1400" b="0" smtClean="0">
                <a:latin typeface="Times New Roman" charset="0"/>
                <a:cs typeface="+mn-cs"/>
              </a:rPr>
              <a:t>Agarwal et.al. 1993</a:t>
            </a:r>
            <a:r>
              <a:rPr lang="en-GB" b="0" smtClean="0">
                <a:latin typeface="Times New Roman" charset="0"/>
                <a:cs typeface="+mn-cs"/>
              </a:rPr>
              <a:t>)</a:t>
            </a:r>
            <a:r>
              <a:rPr lang="en-GB" b="0" smtClean="0">
                <a:solidFill>
                  <a:schemeClr val="accent2"/>
                </a:solidFill>
                <a:latin typeface="Times New Roman" charset="0"/>
                <a:cs typeface="+mn-cs"/>
              </a:rPr>
              <a:t>,</a:t>
            </a:r>
            <a:r>
              <a:rPr lang="en-GB" b="0" smtClean="0">
                <a:latin typeface="Times New Roman" charset="0"/>
                <a:cs typeface="+mn-cs"/>
              </a:rPr>
              <a:t> </a:t>
            </a:r>
          </a:p>
          <a:p>
            <a:pPr algn="l">
              <a:buFontTx/>
              <a:buChar char="•"/>
              <a:defRPr/>
            </a:pPr>
            <a:r>
              <a:rPr lang="en-GB" sz="1600" smtClean="0">
                <a:solidFill>
                  <a:srgbClr val="CC0000"/>
                </a:solidFill>
                <a:latin typeface="Times New Roman" charset="0"/>
                <a:cs typeface="+mn-cs"/>
              </a:rPr>
              <a:t>Sequential pattern mining</a:t>
            </a:r>
            <a:r>
              <a:rPr lang="en-GB" b="0" smtClean="0">
                <a:latin typeface="Times New Roman" charset="0"/>
                <a:cs typeface="+mn-cs"/>
              </a:rPr>
              <a:t>(</a:t>
            </a:r>
            <a:r>
              <a:rPr lang="en-GB" sz="1400" b="0" smtClean="0">
                <a:latin typeface="Times New Roman" charset="0"/>
                <a:cs typeface="+mn-cs"/>
              </a:rPr>
              <a:t>Agarwal et.al.’95</a:t>
            </a:r>
            <a:r>
              <a:rPr lang="en-GB" b="0" smtClean="0">
                <a:latin typeface="Times New Roman" charset="0"/>
                <a:cs typeface="+mn-cs"/>
              </a:rPr>
              <a:t>)</a:t>
            </a:r>
          </a:p>
          <a:p>
            <a:pPr algn="l">
              <a:buClr>
                <a:srgbClr val="FF6699"/>
              </a:buClr>
              <a:buFontTx/>
              <a:buChar char="•"/>
              <a:defRPr/>
            </a:pPr>
            <a:r>
              <a:rPr lang="en-GB" smtClean="0">
                <a:solidFill>
                  <a:srgbClr val="CC0000"/>
                </a:solidFill>
                <a:latin typeface="Times New Roman" charset="0"/>
                <a:cs typeface="+mn-cs"/>
              </a:rPr>
              <a:t>Hashing in Apriori</a:t>
            </a:r>
            <a:r>
              <a:rPr lang="en-GB" b="0" smtClean="0">
                <a:latin typeface="Times New Roman" charset="0"/>
                <a:cs typeface="+mn-cs"/>
              </a:rPr>
              <a:t> (</a:t>
            </a:r>
            <a:r>
              <a:rPr lang="en-GB" sz="1400" b="0" smtClean="0">
                <a:latin typeface="Times New Roman" charset="0"/>
                <a:cs typeface="+mn-cs"/>
              </a:rPr>
              <a:t>Park et.al. 1995a</a:t>
            </a:r>
            <a:r>
              <a:rPr lang="en-GB" b="0" smtClean="0">
                <a:latin typeface="Times New Roman" charset="0"/>
                <a:cs typeface="+mn-cs"/>
              </a:rPr>
              <a:t>)</a:t>
            </a:r>
          </a:p>
          <a:p>
            <a:pPr algn="l">
              <a:buClr>
                <a:srgbClr val="FF6699"/>
              </a:buClr>
              <a:buFontTx/>
              <a:buChar char="•"/>
              <a:defRPr/>
            </a:pPr>
            <a:r>
              <a:rPr lang="en-GB" smtClean="0">
                <a:solidFill>
                  <a:srgbClr val="CC0000"/>
                </a:solidFill>
                <a:latin typeface="Times New Roman" charset="0"/>
                <a:cs typeface="+mn-cs"/>
              </a:rPr>
              <a:t>FP Growth</a:t>
            </a:r>
            <a:r>
              <a:rPr lang="en-GB" b="0" smtClean="0">
                <a:solidFill>
                  <a:srgbClr val="CC0000"/>
                </a:solidFill>
                <a:latin typeface="Times New Roman" charset="0"/>
                <a:cs typeface="+mn-cs"/>
              </a:rPr>
              <a:t> </a:t>
            </a:r>
            <a:r>
              <a:rPr lang="en-GB" b="0" smtClean="0">
                <a:latin typeface="Times New Roman" charset="0"/>
                <a:cs typeface="+mn-cs"/>
              </a:rPr>
              <a:t>(</a:t>
            </a:r>
            <a:r>
              <a:rPr lang="en-GB" sz="1400" b="0" smtClean="0">
                <a:latin typeface="Times New Roman" charset="0"/>
                <a:cs typeface="+mn-cs"/>
              </a:rPr>
              <a:t>Han et.al. 2000</a:t>
            </a:r>
            <a:r>
              <a:rPr lang="en-GB" b="0" smtClean="0">
                <a:latin typeface="Times New Roman" charset="0"/>
                <a:cs typeface="+mn-cs"/>
              </a:rPr>
              <a:t>)</a:t>
            </a:r>
            <a:r>
              <a:rPr lang="en-GB" b="0" smtClean="0">
                <a:solidFill>
                  <a:schemeClr val="accent2"/>
                </a:solidFill>
                <a:latin typeface="Times New Roman" charset="0"/>
                <a:cs typeface="+mn-cs"/>
              </a:rPr>
              <a:t>: </a:t>
            </a:r>
            <a:r>
              <a:rPr lang="en-GB" b="0" smtClean="0">
                <a:latin typeface="Times New Roman" charset="0"/>
                <a:cs typeface="+mn-cs"/>
              </a:rPr>
              <a:t>ARM without Candidate generation.</a:t>
            </a:r>
          </a:p>
        </p:txBody>
      </p:sp>
      <p:sp>
        <p:nvSpPr>
          <p:cNvPr id="52237" name="Rectangle 18"/>
          <p:cNvSpPr>
            <a:spLocks noChangeArrowheads="1"/>
          </p:cNvSpPr>
          <p:nvPr/>
        </p:nvSpPr>
        <p:spPr bwMode="auto">
          <a:xfrm>
            <a:off x="5943600" y="2819400"/>
            <a:ext cx="1295400" cy="609600"/>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52238" name="Rectangle 19"/>
          <p:cNvSpPr>
            <a:spLocks noChangeArrowheads="1"/>
          </p:cNvSpPr>
          <p:nvPr/>
        </p:nvSpPr>
        <p:spPr bwMode="auto">
          <a:xfrm>
            <a:off x="5770563" y="3886200"/>
            <a:ext cx="1295400" cy="609600"/>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52239" name="Rectangle 20"/>
          <p:cNvSpPr>
            <a:spLocks noChangeArrowheads="1"/>
          </p:cNvSpPr>
          <p:nvPr/>
        </p:nvSpPr>
        <p:spPr bwMode="auto">
          <a:xfrm>
            <a:off x="7446963" y="3886200"/>
            <a:ext cx="1295400" cy="609600"/>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640021" name="Text Box 21"/>
          <p:cNvSpPr txBox="1">
            <a:spLocks noChangeArrowheads="1"/>
          </p:cNvSpPr>
          <p:nvPr/>
        </p:nvSpPr>
        <p:spPr bwMode="auto">
          <a:xfrm>
            <a:off x="5972175" y="2819400"/>
            <a:ext cx="1289050" cy="400050"/>
          </a:xfrm>
          <a:prstGeom prst="rect">
            <a:avLst/>
          </a:prstGeom>
          <a:noFill/>
          <a:ln w="9525">
            <a:noFill/>
            <a:miter lim="800000"/>
            <a:headEnd/>
            <a:tailEnd/>
          </a:ln>
          <a:effectLst/>
        </p:spPr>
        <p:txBody>
          <a:bodyPr wrap="none">
            <a:spAutoFit/>
          </a:bodyPr>
          <a:lstStyle>
            <a:lvl1pPr>
              <a:defRPr b="1">
                <a:solidFill>
                  <a:schemeClr val="tx1"/>
                </a:solidFill>
                <a:latin typeface="Arial" charset="0"/>
                <a:ea typeface="ＭＳ Ｐゴシック" charset="0"/>
              </a:defRPr>
            </a:lvl1pPr>
            <a:lvl2pPr marL="742950" indent="-285750">
              <a:defRPr b="1">
                <a:solidFill>
                  <a:schemeClr val="tx1"/>
                </a:solidFill>
                <a:latin typeface="Arial" charset="0"/>
                <a:ea typeface="ＭＳ Ｐゴシック" charset="0"/>
              </a:defRPr>
            </a:lvl2pPr>
            <a:lvl3pPr marL="1143000" indent="-228600">
              <a:defRPr b="1">
                <a:solidFill>
                  <a:schemeClr val="tx1"/>
                </a:solidFill>
                <a:latin typeface="Arial" charset="0"/>
                <a:ea typeface="ＭＳ Ｐゴシック" charset="0"/>
              </a:defRPr>
            </a:lvl3pPr>
            <a:lvl4pPr marL="1600200" indent="-228600">
              <a:defRPr b="1">
                <a:solidFill>
                  <a:schemeClr val="tx1"/>
                </a:solidFill>
                <a:latin typeface="Arial" charset="0"/>
                <a:ea typeface="ＭＳ Ｐゴシック" charset="0"/>
              </a:defRPr>
            </a:lvl4pPr>
            <a:lvl5pPr marL="2057400" indent="-228600">
              <a:defRPr b="1">
                <a:solidFill>
                  <a:schemeClr val="tx1"/>
                </a:solidFill>
                <a:latin typeface="Arial" charset="0"/>
                <a:ea typeface="ＭＳ Ｐゴシック" charset="0"/>
              </a:defRPr>
            </a:lvl5pPr>
            <a:lvl6pPr marL="2514600" indent="-228600" algn="ctr" eaLnBrk="0" fontAlgn="base" hangingPunct="0">
              <a:spcBef>
                <a:spcPct val="0"/>
              </a:spcBef>
              <a:spcAft>
                <a:spcPct val="0"/>
              </a:spcAft>
              <a:defRPr b="1">
                <a:solidFill>
                  <a:schemeClr val="tx1"/>
                </a:solidFill>
                <a:latin typeface="Arial" charset="0"/>
                <a:ea typeface="ＭＳ Ｐゴシック" charset="0"/>
              </a:defRPr>
            </a:lvl6pPr>
            <a:lvl7pPr marL="2971800" indent="-228600" algn="ctr" eaLnBrk="0" fontAlgn="base" hangingPunct="0">
              <a:spcBef>
                <a:spcPct val="0"/>
              </a:spcBef>
              <a:spcAft>
                <a:spcPct val="0"/>
              </a:spcAft>
              <a:defRPr b="1">
                <a:solidFill>
                  <a:schemeClr val="tx1"/>
                </a:solidFill>
                <a:latin typeface="Arial" charset="0"/>
                <a:ea typeface="ＭＳ Ｐゴシック" charset="0"/>
              </a:defRPr>
            </a:lvl7pPr>
            <a:lvl8pPr marL="3429000" indent="-228600" algn="ctr" eaLnBrk="0" fontAlgn="base" hangingPunct="0">
              <a:spcBef>
                <a:spcPct val="0"/>
              </a:spcBef>
              <a:spcAft>
                <a:spcPct val="0"/>
              </a:spcAft>
              <a:defRPr b="1">
                <a:solidFill>
                  <a:schemeClr val="tx1"/>
                </a:solidFill>
                <a:latin typeface="Arial" charset="0"/>
                <a:ea typeface="ＭＳ Ｐゴシック" charset="0"/>
              </a:defRPr>
            </a:lvl8pPr>
            <a:lvl9pPr marL="3886200" indent="-228600" algn="ctr" eaLnBrk="0" fontAlgn="base" hangingPunct="0">
              <a:spcBef>
                <a:spcPct val="0"/>
              </a:spcBef>
              <a:spcAft>
                <a:spcPct val="0"/>
              </a:spcAft>
              <a:defRPr b="1">
                <a:solidFill>
                  <a:schemeClr val="tx1"/>
                </a:solidFill>
                <a:latin typeface="Arial" charset="0"/>
                <a:ea typeface="ＭＳ Ｐゴシック" charset="0"/>
              </a:defRPr>
            </a:lvl9pPr>
          </a:lstStyle>
          <a:p>
            <a:pPr>
              <a:defRPr/>
            </a:pPr>
            <a:r>
              <a:rPr lang="en-GB" sz="2000" smtClean="0">
                <a:effectLst>
                  <a:outerShdw blurRad="38100" dist="38100" dir="2700000" algn="tl">
                    <a:srgbClr val="FFFFFF"/>
                  </a:outerShdw>
                </a:effectLst>
                <a:latin typeface="Times New Roman" charset="0"/>
                <a:cs typeface="+mn-cs"/>
              </a:rPr>
              <a:t>Predictive</a:t>
            </a:r>
          </a:p>
        </p:txBody>
      </p:sp>
      <p:sp>
        <p:nvSpPr>
          <p:cNvPr id="52241" name="Line 22"/>
          <p:cNvSpPr>
            <a:spLocks noChangeShapeType="1"/>
          </p:cNvSpPr>
          <p:nvPr/>
        </p:nvSpPr>
        <p:spPr bwMode="auto">
          <a:xfrm flipH="1">
            <a:off x="6019800" y="3429000"/>
            <a:ext cx="6858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2242" name="Line 23"/>
          <p:cNvSpPr>
            <a:spLocks noChangeShapeType="1"/>
          </p:cNvSpPr>
          <p:nvPr/>
        </p:nvSpPr>
        <p:spPr bwMode="auto">
          <a:xfrm>
            <a:off x="6705600" y="3429000"/>
            <a:ext cx="10668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2243" name="Text Box 24"/>
          <p:cNvSpPr txBox="1">
            <a:spLocks noChangeArrowheads="1"/>
          </p:cNvSpPr>
          <p:nvPr/>
        </p:nvSpPr>
        <p:spPr bwMode="auto">
          <a:xfrm>
            <a:off x="5675313" y="3935413"/>
            <a:ext cx="1506537" cy="79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r>
              <a:rPr lang="en-GB" sz="1600">
                <a:latin typeface="Helvetica" charset="0"/>
              </a:rPr>
              <a:t>Classification</a:t>
            </a:r>
          </a:p>
          <a:p>
            <a:r>
              <a:rPr lang="en-GB" sz="1600">
                <a:latin typeface="Helvetica" charset="0"/>
              </a:rPr>
              <a:t> Techniques</a:t>
            </a:r>
            <a:endParaRPr lang="en-GB" sz="1600">
              <a:latin typeface="Times New Roman" charset="0"/>
            </a:endParaRPr>
          </a:p>
          <a:p>
            <a:endParaRPr lang="en-GB" sz="1400" b="0">
              <a:latin typeface="Times New Roman" charset="0"/>
            </a:endParaRPr>
          </a:p>
        </p:txBody>
      </p:sp>
      <p:sp>
        <p:nvSpPr>
          <p:cNvPr id="52244" name="Text Box 25"/>
          <p:cNvSpPr txBox="1">
            <a:spLocks noChangeArrowheads="1"/>
          </p:cNvSpPr>
          <p:nvPr/>
        </p:nvSpPr>
        <p:spPr bwMode="auto">
          <a:xfrm>
            <a:off x="7416800" y="3962400"/>
            <a:ext cx="13779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r>
              <a:rPr lang="en-GB" sz="1400">
                <a:latin typeface="Times New Roman" charset="0"/>
              </a:rPr>
              <a:t>Asso.Classifiers</a:t>
            </a:r>
          </a:p>
        </p:txBody>
      </p:sp>
      <p:sp>
        <p:nvSpPr>
          <p:cNvPr id="640026" name="Rectangle 26"/>
          <p:cNvSpPr>
            <a:spLocks noGrp="1" noChangeArrowheads="1"/>
          </p:cNvSpPr>
          <p:nvPr>
            <p:ph type="title"/>
          </p:nvPr>
        </p:nvSpPr>
        <p:spPr>
          <a:xfrm>
            <a:off x="552450" y="200025"/>
            <a:ext cx="8077200" cy="406400"/>
          </a:xfrm>
        </p:spPr>
        <p:txBody>
          <a:bodyPr anchor="ctr"/>
          <a:lstStyle/>
          <a:p>
            <a:pPr>
              <a:defRPr/>
            </a:pPr>
            <a:r>
              <a:rPr lang="en-US">
                <a:solidFill>
                  <a:srgbClr val="CC0000"/>
                </a:solidFill>
                <a:ea typeface="+mj-ea"/>
                <a:cs typeface="+mj-cs"/>
              </a:rPr>
              <a:t>Data Mining Functionalities</a:t>
            </a:r>
            <a:endParaRPr lang="en-GB">
              <a:solidFill>
                <a:srgbClr val="CC0000"/>
              </a:solidFill>
              <a:ea typeface="+mj-ea"/>
              <a:cs typeface="+mj-cs"/>
            </a:endParaRPr>
          </a:p>
        </p:txBody>
      </p:sp>
    </p:spTree>
  </p:cSld>
  <p:clrMapOvr>
    <a:masterClrMapping/>
  </p:clrMapOvr>
  <p:transition>
    <p:strips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fld id="{DCD961B6-C5FA-AD4E-920B-685AF2D4403C}" type="slidenum">
              <a:rPr lang="en-US" sz="1400" b="0">
                <a:solidFill>
                  <a:schemeClr val="bg2"/>
                </a:solidFill>
                <a:latin typeface="Times New Roman" charset="0"/>
              </a:rPr>
              <a:pPr/>
              <a:t>29</a:t>
            </a:fld>
            <a:endParaRPr lang="en-US" sz="1400" b="0">
              <a:solidFill>
                <a:schemeClr val="bg2"/>
              </a:solidFill>
              <a:latin typeface="Times New Roman" charset="0"/>
            </a:endParaRPr>
          </a:p>
        </p:txBody>
      </p:sp>
      <p:grpSp>
        <p:nvGrpSpPr>
          <p:cNvPr id="54274" name="Group 2"/>
          <p:cNvGrpSpPr>
            <a:grpSpLocks/>
          </p:cNvGrpSpPr>
          <p:nvPr/>
        </p:nvGrpSpPr>
        <p:grpSpPr bwMode="auto">
          <a:xfrm>
            <a:off x="3444875" y="2362200"/>
            <a:ext cx="1790700" cy="609600"/>
            <a:chOff x="2448" y="1440"/>
            <a:chExt cx="816" cy="384"/>
          </a:xfrm>
        </p:grpSpPr>
        <p:sp>
          <p:nvSpPr>
            <p:cNvPr id="54294" name="Rectangle 3"/>
            <p:cNvSpPr>
              <a:spLocks noChangeArrowheads="1"/>
            </p:cNvSpPr>
            <p:nvPr/>
          </p:nvSpPr>
          <p:spPr bwMode="auto">
            <a:xfrm>
              <a:off x="2448" y="1440"/>
              <a:ext cx="816" cy="38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42052" name="Text Box 4"/>
            <p:cNvSpPr txBox="1">
              <a:spLocks noChangeArrowheads="1"/>
            </p:cNvSpPr>
            <p:nvPr/>
          </p:nvSpPr>
          <p:spPr bwMode="auto">
            <a:xfrm>
              <a:off x="2456" y="1473"/>
              <a:ext cx="711" cy="250"/>
            </a:xfrm>
            <a:prstGeom prst="rect">
              <a:avLst/>
            </a:prstGeom>
            <a:solidFill>
              <a:schemeClr val="tx2">
                <a:lumMod val="20000"/>
                <a:lumOff val="80000"/>
              </a:schemeClr>
            </a:solidFill>
            <a:ln w="9525">
              <a:noFill/>
              <a:miter lim="800000"/>
              <a:headEnd/>
              <a:tailEnd/>
            </a:ln>
            <a:effectLst/>
          </p:spPr>
          <p:txBody>
            <a:bodyPr wrap="none">
              <a:spAutoFit/>
            </a:bodyPr>
            <a:lstStyle>
              <a:lvl1pPr>
                <a:defRPr b="1">
                  <a:solidFill>
                    <a:schemeClr val="tx1"/>
                  </a:solidFill>
                  <a:latin typeface="Arial" charset="0"/>
                  <a:ea typeface="ＭＳ Ｐゴシック" charset="0"/>
                </a:defRPr>
              </a:lvl1pPr>
              <a:lvl2pPr marL="742950" indent="-285750">
                <a:defRPr b="1">
                  <a:solidFill>
                    <a:schemeClr val="tx1"/>
                  </a:solidFill>
                  <a:latin typeface="Arial" charset="0"/>
                  <a:ea typeface="ＭＳ Ｐゴシック" charset="0"/>
                </a:defRPr>
              </a:lvl2pPr>
              <a:lvl3pPr marL="1143000" indent="-228600">
                <a:defRPr b="1">
                  <a:solidFill>
                    <a:schemeClr val="tx1"/>
                  </a:solidFill>
                  <a:latin typeface="Arial" charset="0"/>
                  <a:ea typeface="ＭＳ Ｐゴシック" charset="0"/>
                </a:defRPr>
              </a:lvl3pPr>
              <a:lvl4pPr marL="1600200" indent="-228600">
                <a:defRPr b="1">
                  <a:solidFill>
                    <a:schemeClr val="tx1"/>
                  </a:solidFill>
                  <a:latin typeface="Arial" charset="0"/>
                  <a:ea typeface="ＭＳ Ｐゴシック" charset="0"/>
                </a:defRPr>
              </a:lvl4pPr>
              <a:lvl5pPr marL="2057400" indent="-228600">
                <a:defRPr b="1">
                  <a:solidFill>
                    <a:schemeClr val="tx1"/>
                  </a:solidFill>
                  <a:latin typeface="Arial" charset="0"/>
                  <a:ea typeface="ＭＳ Ｐゴシック" charset="0"/>
                </a:defRPr>
              </a:lvl5pPr>
              <a:lvl6pPr marL="2514600" indent="-228600" algn="ctr" eaLnBrk="0" fontAlgn="base" hangingPunct="0">
                <a:spcBef>
                  <a:spcPct val="0"/>
                </a:spcBef>
                <a:spcAft>
                  <a:spcPct val="0"/>
                </a:spcAft>
                <a:defRPr b="1">
                  <a:solidFill>
                    <a:schemeClr val="tx1"/>
                  </a:solidFill>
                  <a:latin typeface="Arial" charset="0"/>
                  <a:ea typeface="ＭＳ Ｐゴシック" charset="0"/>
                </a:defRPr>
              </a:lvl6pPr>
              <a:lvl7pPr marL="2971800" indent="-228600" algn="ctr" eaLnBrk="0" fontAlgn="base" hangingPunct="0">
                <a:spcBef>
                  <a:spcPct val="0"/>
                </a:spcBef>
                <a:spcAft>
                  <a:spcPct val="0"/>
                </a:spcAft>
                <a:defRPr b="1">
                  <a:solidFill>
                    <a:schemeClr val="tx1"/>
                  </a:solidFill>
                  <a:latin typeface="Arial" charset="0"/>
                  <a:ea typeface="ＭＳ Ｐゴシック" charset="0"/>
                </a:defRPr>
              </a:lvl7pPr>
              <a:lvl8pPr marL="3429000" indent="-228600" algn="ctr" eaLnBrk="0" fontAlgn="base" hangingPunct="0">
                <a:spcBef>
                  <a:spcPct val="0"/>
                </a:spcBef>
                <a:spcAft>
                  <a:spcPct val="0"/>
                </a:spcAft>
                <a:defRPr b="1">
                  <a:solidFill>
                    <a:schemeClr val="tx1"/>
                  </a:solidFill>
                  <a:latin typeface="Arial" charset="0"/>
                  <a:ea typeface="ＭＳ Ｐゴシック" charset="0"/>
                </a:defRPr>
              </a:lvl8pPr>
              <a:lvl9pPr marL="3886200" indent="-228600" algn="ctr" eaLnBrk="0" fontAlgn="base" hangingPunct="0">
                <a:spcBef>
                  <a:spcPct val="0"/>
                </a:spcBef>
                <a:spcAft>
                  <a:spcPct val="0"/>
                </a:spcAft>
                <a:defRPr b="1">
                  <a:solidFill>
                    <a:schemeClr val="tx1"/>
                  </a:solidFill>
                  <a:latin typeface="Arial" charset="0"/>
                  <a:ea typeface="ＭＳ Ｐゴシック" charset="0"/>
                </a:defRPr>
              </a:lvl9pPr>
            </a:lstStyle>
            <a:p>
              <a:pPr algn="l">
                <a:defRPr/>
              </a:pPr>
              <a:r>
                <a:rPr lang="en-GB" b="0" smtClean="0">
                  <a:latin typeface="Times New Roman" charset="0"/>
                  <a:cs typeface="+mn-cs"/>
                </a:rPr>
                <a:t>   </a:t>
              </a:r>
              <a:r>
                <a:rPr lang="en-GB" sz="2000" smtClean="0">
                  <a:solidFill>
                    <a:schemeClr val="tx2"/>
                  </a:solidFill>
                  <a:effectLst>
                    <a:outerShdw blurRad="38100" dist="38100" dir="2700000" algn="tl">
                      <a:srgbClr val="000000"/>
                    </a:outerShdw>
                  </a:effectLst>
                  <a:latin typeface="Times New Roman" charset="0"/>
                  <a:cs typeface="+mn-cs"/>
                </a:rPr>
                <a:t>Clustering </a:t>
              </a:r>
            </a:p>
          </p:txBody>
        </p:sp>
      </p:grpSp>
      <p:sp>
        <p:nvSpPr>
          <p:cNvPr id="54275" name="Rectangle 5"/>
          <p:cNvSpPr>
            <a:spLocks noChangeArrowheads="1"/>
          </p:cNvSpPr>
          <p:nvPr/>
        </p:nvSpPr>
        <p:spPr bwMode="auto">
          <a:xfrm>
            <a:off x="1752600" y="3067050"/>
            <a:ext cx="4800600" cy="36576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54276" name="Line 6"/>
          <p:cNvSpPr>
            <a:spLocks noChangeShapeType="1"/>
          </p:cNvSpPr>
          <p:nvPr/>
        </p:nvSpPr>
        <p:spPr bwMode="auto">
          <a:xfrm>
            <a:off x="4495800" y="2667000"/>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4277" name="Rectangle 7"/>
          <p:cNvSpPr>
            <a:spLocks noChangeArrowheads="1"/>
          </p:cNvSpPr>
          <p:nvPr/>
        </p:nvSpPr>
        <p:spPr bwMode="auto">
          <a:xfrm>
            <a:off x="88900" y="2898775"/>
            <a:ext cx="1295400" cy="6096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54278" name="Text Box 10"/>
          <p:cNvSpPr txBox="1">
            <a:spLocks noChangeArrowheads="1"/>
          </p:cNvSpPr>
          <p:nvPr/>
        </p:nvSpPr>
        <p:spPr bwMode="auto">
          <a:xfrm>
            <a:off x="88900" y="2867025"/>
            <a:ext cx="12636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r>
              <a:rPr lang="en-GB" sz="1800" b="0">
                <a:latin typeface="Times New Roman" charset="0"/>
              </a:rPr>
              <a:t>Association</a:t>
            </a:r>
          </a:p>
          <a:p>
            <a:r>
              <a:rPr lang="en-GB" sz="1800" b="0">
                <a:latin typeface="Times New Roman" charset="0"/>
              </a:rPr>
              <a:t>Mining</a:t>
            </a:r>
            <a:endParaRPr lang="en-GB" sz="2000" b="0">
              <a:latin typeface="Times New Roman" charset="0"/>
            </a:endParaRPr>
          </a:p>
        </p:txBody>
      </p:sp>
      <p:sp>
        <p:nvSpPr>
          <p:cNvPr id="54279" name="Rectangle 15"/>
          <p:cNvSpPr>
            <a:spLocks noChangeArrowheads="1"/>
          </p:cNvSpPr>
          <p:nvPr/>
        </p:nvSpPr>
        <p:spPr bwMode="auto">
          <a:xfrm>
            <a:off x="7162800" y="2667000"/>
            <a:ext cx="1295400" cy="609600"/>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54280" name="Rectangle 16"/>
          <p:cNvSpPr>
            <a:spLocks noChangeArrowheads="1"/>
          </p:cNvSpPr>
          <p:nvPr/>
        </p:nvSpPr>
        <p:spPr bwMode="auto">
          <a:xfrm>
            <a:off x="7051675" y="4114800"/>
            <a:ext cx="1246188" cy="609600"/>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54281" name="Rectangle 17"/>
          <p:cNvSpPr>
            <a:spLocks noChangeArrowheads="1"/>
          </p:cNvSpPr>
          <p:nvPr/>
        </p:nvSpPr>
        <p:spPr bwMode="auto">
          <a:xfrm>
            <a:off x="7397750" y="4876800"/>
            <a:ext cx="1746250" cy="609600"/>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54282" name="Text Box 18"/>
          <p:cNvSpPr txBox="1">
            <a:spLocks noChangeArrowheads="1"/>
          </p:cNvSpPr>
          <p:nvPr/>
        </p:nvSpPr>
        <p:spPr bwMode="auto">
          <a:xfrm>
            <a:off x="7191375" y="2667000"/>
            <a:ext cx="12890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r>
              <a:rPr lang="en-GB" sz="2000">
                <a:solidFill>
                  <a:schemeClr val="tx2"/>
                </a:solidFill>
                <a:latin typeface="Times New Roman" charset="0"/>
              </a:rPr>
              <a:t>Predictive</a:t>
            </a:r>
          </a:p>
        </p:txBody>
      </p:sp>
      <p:sp>
        <p:nvSpPr>
          <p:cNvPr id="54283" name="Line 19"/>
          <p:cNvSpPr>
            <a:spLocks noChangeShapeType="1"/>
          </p:cNvSpPr>
          <p:nvPr/>
        </p:nvSpPr>
        <p:spPr bwMode="auto">
          <a:xfrm>
            <a:off x="7467600" y="3276600"/>
            <a:ext cx="1524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4284" name="Line 20"/>
          <p:cNvSpPr>
            <a:spLocks noChangeShapeType="1"/>
          </p:cNvSpPr>
          <p:nvPr/>
        </p:nvSpPr>
        <p:spPr bwMode="auto">
          <a:xfrm>
            <a:off x="8077200" y="3276600"/>
            <a:ext cx="609600" cy="1600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4285" name="Text Box 21"/>
          <p:cNvSpPr txBox="1">
            <a:spLocks noChangeArrowheads="1"/>
          </p:cNvSpPr>
          <p:nvPr/>
        </p:nvSpPr>
        <p:spPr bwMode="auto">
          <a:xfrm>
            <a:off x="6945313" y="4164013"/>
            <a:ext cx="1506537"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r>
              <a:rPr lang="en-GB" sz="1600">
                <a:latin typeface="Helvetica" charset="0"/>
              </a:rPr>
              <a:t>Classification</a:t>
            </a:r>
          </a:p>
          <a:p>
            <a:r>
              <a:rPr lang="en-GB" sz="1600">
                <a:latin typeface="Helvetica" charset="0"/>
              </a:rPr>
              <a:t> Techniques</a:t>
            </a:r>
          </a:p>
        </p:txBody>
      </p:sp>
      <p:sp>
        <p:nvSpPr>
          <p:cNvPr id="54286" name="Text Box 22"/>
          <p:cNvSpPr txBox="1">
            <a:spLocks noChangeArrowheads="1"/>
          </p:cNvSpPr>
          <p:nvPr/>
        </p:nvSpPr>
        <p:spPr bwMode="auto">
          <a:xfrm>
            <a:off x="7500938" y="4953000"/>
            <a:ext cx="15652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r>
              <a:rPr lang="en-GB" sz="1400" b="0">
                <a:latin typeface="Times New Roman" charset="0"/>
              </a:rPr>
              <a:t>Asso.Classification</a:t>
            </a:r>
          </a:p>
        </p:txBody>
      </p:sp>
      <p:sp>
        <p:nvSpPr>
          <p:cNvPr id="54287" name="Text Box 24"/>
          <p:cNvSpPr txBox="1">
            <a:spLocks noChangeArrowheads="1"/>
          </p:cNvSpPr>
          <p:nvPr/>
        </p:nvSpPr>
        <p:spPr bwMode="auto">
          <a:xfrm>
            <a:off x="1843088" y="3162300"/>
            <a:ext cx="4800600" cy="3386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rgbClr val="000000"/>
                </a:solidFill>
                <a:miter lim="800000"/>
                <a:headEnd/>
                <a:tailEnd/>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a:latin typeface="Times New Roman" charset="0"/>
              </a:rPr>
              <a:t>Clustering is the process of </a:t>
            </a:r>
            <a:r>
              <a:rPr lang="en-US" sz="1800">
                <a:solidFill>
                  <a:schemeClr val="tx2"/>
                </a:solidFill>
                <a:latin typeface="Times New Roman" charset="0"/>
              </a:rPr>
              <a:t>Grouping </a:t>
            </a:r>
            <a:r>
              <a:rPr lang="en-US" sz="1800">
                <a:latin typeface="Times New Roman" charset="0"/>
              </a:rPr>
              <a:t>a set of (physical or abstract)  </a:t>
            </a:r>
            <a:r>
              <a:rPr lang="en-US" sz="1800">
                <a:solidFill>
                  <a:schemeClr val="tx2"/>
                </a:solidFill>
                <a:latin typeface="Times New Roman" charset="0"/>
              </a:rPr>
              <a:t>objects</a:t>
            </a:r>
            <a:r>
              <a:rPr lang="en-US" sz="1800">
                <a:latin typeface="Times New Roman" charset="0"/>
              </a:rPr>
              <a:t> into classes of similar objects</a:t>
            </a:r>
          </a:p>
          <a:p>
            <a:endParaRPr lang="en-US" sz="800">
              <a:solidFill>
                <a:schemeClr val="tx2"/>
              </a:solidFill>
              <a:latin typeface="Times New Roman" charset="0"/>
            </a:endParaRPr>
          </a:p>
          <a:p>
            <a:r>
              <a:rPr lang="en-US" sz="1800">
                <a:solidFill>
                  <a:schemeClr val="tx2"/>
                </a:solidFill>
                <a:latin typeface="Times New Roman" charset="0"/>
              </a:rPr>
              <a:t>Spatial</a:t>
            </a:r>
            <a:r>
              <a:rPr lang="en-GB" sz="1800">
                <a:solidFill>
                  <a:schemeClr val="tx2"/>
                </a:solidFill>
                <a:latin typeface="Times New Roman" charset="0"/>
              </a:rPr>
              <a:t> Data Mining &amp; Web Mining</a:t>
            </a:r>
          </a:p>
          <a:p>
            <a:endParaRPr lang="en-GB" sz="800">
              <a:solidFill>
                <a:schemeClr val="tx2"/>
              </a:solidFill>
              <a:latin typeface="Times New Roman" charset="0"/>
            </a:endParaRPr>
          </a:p>
          <a:p>
            <a:pPr algn="l">
              <a:buClr>
                <a:srgbClr val="FF6699"/>
              </a:buClr>
              <a:buFontTx/>
              <a:buChar char="•"/>
            </a:pPr>
            <a:r>
              <a:rPr lang="en-GB" sz="1800">
                <a:solidFill>
                  <a:schemeClr val="tx2"/>
                </a:solidFill>
                <a:latin typeface="Times New Roman" charset="0"/>
              </a:rPr>
              <a:t>K-Means Algo</a:t>
            </a:r>
            <a:r>
              <a:rPr lang="en-GB" sz="1800" b="0">
                <a:solidFill>
                  <a:schemeClr val="accent2"/>
                </a:solidFill>
                <a:latin typeface="Times New Roman" charset="0"/>
              </a:rPr>
              <a:t> </a:t>
            </a:r>
            <a:r>
              <a:rPr lang="en-GB" sz="1800" b="0">
                <a:latin typeface="Times New Roman" charset="0"/>
              </a:rPr>
              <a:t>(</a:t>
            </a:r>
            <a:r>
              <a:rPr lang="en-GB" sz="1600" b="0">
                <a:latin typeface="Times New Roman" charset="0"/>
              </a:rPr>
              <a:t>Mac-Queen et al., 1967</a:t>
            </a:r>
            <a:r>
              <a:rPr lang="en-GB" sz="1800" b="0">
                <a:latin typeface="Times New Roman" charset="0"/>
              </a:rPr>
              <a:t>)</a:t>
            </a:r>
          </a:p>
          <a:p>
            <a:pPr algn="l">
              <a:buClr>
                <a:srgbClr val="FF6699"/>
              </a:buClr>
              <a:buFontTx/>
              <a:buChar char="•"/>
            </a:pPr>
            <a:r>
              <a:rPr lang="en-GB" sz="1800">
                <a:solidFill>
                  <a:schemeClr val="tx2"/>
                </a:solidFill>
                <a:latin typeface="Times New Roman" charset="0"/>
              </a:rPr>
              <a:t>CLARANS </a:t>
            </a:r>
            <a:r>
              <a:rPr lang="en-GB" sz="1800" b="0">
                <a:latin typeface="Times New Roman" charset="0"/>
              </a:rPr>
              <a:t>(</a:t>
            </a:r>
            <a:r>
              <a:rPr lang="en-GB" sz="1600" b="0">
                <a:latin typeface="Times New Roman" charset="0"/>
              </a:rPr>
              <a:t>Han et al., 1994</a:t>
            </a:r>
            <a:r>
              <a:rPr lang="en-GB" sz="1800" b="0">
                <a:latin typeface="Times New Roman" charset="0"/>
              </a:rPr>
              <a:t>)</a:t>
            </a:r>
          </a:p>
          <a:p>
            <a:pPr algn="l">
              <a:buFontTx/>
              <a:buChar char="•"/>
            </a:pPr>
            <a:r>
              <a:rPr lang="en-GB" sz="1800">
                <a:solidFill>
                  <a:schemeClr val="tx2"/>
                </a:solidFill>
                <a:latin typeface="Times New Roman" charset="0"/>
              </a:rPr>
              <a:t>DBSCAN </a:t>
            </a:r>
            <a:r>
              <a:rPr lang="en-GB" sz="1800" b="0">
                <a:latin typeface="Times New Roman" charset="0"/>
              </a:rPr>
              <a:t>( Ester et al 1996) </a:t>
            </a:r>
          </a:p>
          <a:p>
            <a:r>
              <a:rPr lang="en-GB" sz="1800">
                <a:latin typeface="Times New Roman" charset="0"/>
              </a:rPr>
              <a:t>Search Engine Result Mining</a:t>
            </a:r>
            <a:endParaRPr lang="en-GB" sz="1800">
              <a:solidFill>
                <a:schemeClr val="tx2"/>
              </a:solidFill>
              <a:latin typeface="Times New Roman" charset="0"/>
            </a:endParaRPr>
          </a:p>
          <a:p>
            <a:pPr algn="l">
              <a:buClr>
                <a:srgbClr val="FF6699"/>
              </a:buClr>
              <a:buFontTx/>
              <a:buChar char="•"/>
            </a:pPr>
            <a:r>
              <a:rPr lang="en-GB" sz="1800" b="0">
                <a:latin typeface="Times New Roman" charset="0"/>
              </a:rPr>
              <a:t>Clustering Search Result (</a:t>
            </a:r>
            <a:r>
              <a:rPr lang="en-GB" sz="1600" b="0" i="1">
                <a:latin typeface="Times New Roman" charset="0"/>
              </a:rPr>
              <a:t>Leouski and Croft, 1996, Zamir and Etzioni, 1997</a:t>
            </a:r>
            <a:r>
              <a:rPr lang="en-GB" sz="1800" b="0">
                <a:latin typeface="Times New Roman" charset="0"/>
              </a:rPr>
              <a:t>).</a:t>
            </a:r>
          </a:p>
          <a:p>
            <a:pPr algn="l">
              <a:buClr>
                <a:srgbClr val="FF6699"/>
              </a:buClr>
              <a:buFontTx/>
              <a:buChar char="•"/>
            </a:pPr>
            <a:r>
              <a:rPr lang="en-GB" sz="1800">
                <a:solidFill>
                  <a:srgbClr val="FF0000"/>
                </a:solidFill>
                <a:latin typeface="Times New Roman" charset="0"/>
              </a:rPr>
              <a:t>PageRank </a:t>
            </a:r>
            <a:r>
              <a:rPr lang="en-GB" sz="1800" b="0">
                <a:latin typeface="Times New Roman" charset="0"/>
              </a:rPr>
              <a:t>Algorithm – </a:t>
            </a:r>
            <a:r>
              <a:rPr lang="en-GB" sz="1800">
                <a:latin typeface="Times New Roman" charset="0"/>
              </a:rPr>
              <a:t>Google </a:t>
            </a:r>
            <a:r>
              <a:rPr lang="en-GB" sz="1800">
                <a:solidFill>
                  <a:schemeClr val="tx2"/>
                </a:solidFill>
                <a:latin typeface="Times New Roman" charset="0"/>
              </a:rPr>
              <a:t>1996</a:t>
            </a:r>
            <a:endParaRPr lang="en-GB" sz="1800" b="0">
              <a:latin typeface="Times New Roman" charset="0"/>
            </a:endParaRPr>
          </a:p>
        </p:txBody>
      </p:sp>
      <p:sp>
        <p:nvSpPr>
          <p:cNvPr id="54288" name="Line 25"/>
          <p:cNvSpPr>
            <a:spLocks noChangeShapeType="1"/>
          </p:cNvSpPr>
          <p:nvPr/>
        </p:nvSpPr>
        <p:spPr bwMode="auto">
          <a:xfrm flipH="1">
            <a:off x="736600" y="1390650"/>
            <a:ext cx="2806700" cy="147637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54289" name="Line 26"/>
          <p:cNvSpPr>
            <a:spLocks noChangeShapeType="1"/>
          </p:cNvSpPr>
          <p:nvPr/>
        </p:nvSpPr>
        <p:spPr bwMode="auto">
          <a:xfrm>
            <a:off x="3648075" y="1752600"/>
            <a:ext cx="36195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54290" name="Line 27"/>
          <p:cNvSpPr>
            <a:spLocks noChangeShapeType="1"/>
          </p:cNvSpPr>
          <p:nvPr/>
        </p:nvSpPr>
        <p:spPr bwMode="auto">
          <a:xfrm>
            <a:off x="5854700" y="895350"/>
            <a:ext cx="1908175" cy="17145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642076" name="Rectangle 28"/>
          <p:cNvSpPr>
            <a:spLocks noChangeArrowheads="1"/>
          </p:cNvSpPr>
          <p:nvPr/>
        </p:nvSpPr>
        <p:spPr bwMode="auto">
          <a:xfrm>
            <a:off x="1752600" y="1114425"/>
            <a:ext cx="2076450" cy="609600"/>
          </a:xfrm>
          <a:prstGeom prst="rect">
            <a:avLst/>
          </a:prstGeom>
          <a:solidFill>
            <a:schemeClr val="accent1"/>
          </a:solidFill>
          <a:ln w="9525">
            <a:solidFill>
              <a:schemeClr val="tx1"/>
            </a:solidFill>
            <a:miter lim="800000"/>
            <a:headEnd/>
            <a:tailEnd/>
          </a:ln>
          <a:effectLst/>
        </p:spPr>
        <p:txBody>
          <a:bodyPr wrap="none" anchor="ctr"/>
          <a:lstStyle/>
          <a:p>
            <a:pPr>
              <a:defRPr/>
            </a:pPr>
            <a:r>
              <a:rPr lang="en-US">
                <a:solidFill>
                  <a:schemeClr val="tx2"/>
                </a:solidFill>
                <a:effectLst>
                  <a:outerShdw blurRad="38100" dist="38100" dir="2700000" algn="tl">
                    <a:srgbClr val="000000"/>
                  </a:outerShdw>
                </a:effectLst>
                <a:latin typeface="Helvetica" charset="0"/>
                <a:cs typeface="+mn-cs"/>
              </a:rPr>
              <a:t>Descriptive</a:t>
            </a:r>
          </a:p>
        </p:txBody>
      </p:sp>
      <p:sp>
        <p:nvSpPr>
          <p:cNvPr id="30" name="Rectangle 28"/>
          <p:cNvSpPr>
            <a:spLocks noChangeArrowheads="1"/>
          </p:cNvSpPr>
          <p:nvPr/>
        </p:nvSpPr>
        <p:spPr bwMode="auto">
          <a:xfrm>
            <a:off x="4295775" y="285750"/>
            <a:ext cx="2076450" cy="609600"/>
          </a:xfrm>
          <a:prstGeom prst="rect">
            <a:avLst/>
          </a:prstGeom>
          <a:solidFill>
            <a:schemeClr val="accent1"/>
          </a:solidFill>
          <a:ln w="9525">
            <a:solidFill>
              <a:schemeClr val="tx1"/>
            </a:solidFill>
            <a:miter lim="800000"/>
            <a:headEnd/>
            <a:tailEnd/>
          </a:ln>
          <a:effectLst/>
        </p:spPr>
        <p:txBody>
          <a:bodyPr wrap="none" anchor="ctr"/>
          <a:lstStyle/>
          <a:p>
            <a:pPr>
              <a:defRPr/>
            </a:pPr>
            <a:r>
              <a:rPr lang="en-US">
                <a:effectLst>
                  <a:outerShdw blurRad="38100" dist="38100" dir="2700000" algn="tl">
                    <a:srgbClr val="FFFFFF"/>
                  </a:outerShdw>
                </a:effectLst>
                <a:latin typeface="Helvetica" charset="0"/>
                <a:cs typeface="+mn-cs"/>
              </a:rPr>
              <a:t>Data Mining</a:t>
            </a:r>
          </a:p>
        </p:txBody>
      </p:sp>
      <p:cxnSp>
        <p:nvCxnSpPr>
          <p:cNvPr id="54293" name="Straight Arrow Connector 3"/>
          <p:cNvCxnSpPr>
            <a:cxnSpLocks noChangeShapeType="1"/>
          </p:cNvCxnSpPr>
          <p:nvPr/>
        </p:nvCxnSpPr>
        <p:spPr bwMode="auto">
          <a:xfrm flipH="1">
            <a:off x="3543300" y="800100"/>
            <a:ext cx="895350" cy="3143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Tree>
  </p:cSld>
  <p:clrMapOvr>
    <a:masterClrMapping/>
  </p:clrMapOvr>
  <p:transition>
    <p:strips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Mining, </a:t>
            </a:r>
            <a:r>
              <a:rPr lang="en-US" dirty="0" smtClean="0">
                <a:solidFill>
                  <a:srgbClr val="0000CC"/>
                </a:solidFill>
              </a:rPr>
              <a:t>Data Analytics</a:t>
            </a:r>
            <a:r>
              <a:rPr lang="en-US" dirty="0" smtClean="0"/>
              <a:t>, Machine Learning &amp; </a:t>
            </a:r>
            <a:r>
              <a:rPr lang="en-US" dirty="0" smtClean="0">
                <a:solidFill>
                  <a:schemeClr val="tx1"/>
                </a:solidFill>
              </a:rPr>
              <a:t>Business Intelligence</a:t>
            </a:r>
            <a:endParaRPr lang="en-US" dirty="0">
              <a:solidFill>
                <a:schemeClr val="tx1"/>
              </a:solidFill>
            </a:endParaRP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DD5D95B3-6767-C049-A99B-30D27DEF903C}" type="slidenum">
              <a:rPr lang="en-US" smtClean="0"/>
              <a:pPr>
                <a:defRPr/>
              </a:pPr>
              <a:t>3</a:t>
            </a:fld>
            <a:endParaRPr lang="en-US"/>
          </a:p>
        </p:txBody>
      </p:sp>
    </p:spTree>
    <p:extLst>
      <p:ext uri="{BB962C8B-B14F-4D97-AF65-F5344CB8AC3E}">
        <p14:creationId xmlns:p14="http://schemas.microsoft.com/office/powerpoint/2010/main" xmlns="" val="11526995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6" name="Rectangle 26"/>
          <p:cNvSpPr>
            <a:spLocks noGrp="1" noChangeArrowheads="1"/>
          </p:cNvSpPr>
          <p:nvPr>
            <p:ph type="title"/>
          </p:nvPr>
        </p:nvSpPr>
        <p:spPr>
          <a:xfrm>
            <a:off x="552450" y="200025"/>
            <a:ext cx="8077200" cy="365125"/>
          </a:xfrm>
        </p:spPr>
        <p:txBody>
          <a:bodyPr>
            <a:normAutofit fontScale="90000"/>
          </a:bodyPr>
          <a:lstStyle/>
          <a:p>
            <a:pPr>
              <a:defRPr/>
            </a:pPr>
            <a:r>
              <a:rPr lang="en-US" sz="2400" smtClean="0">
                <a:solidFill>
                  <a:srgbClr val="CC0000"/>
                </a:solidFill>
                <a:ea typeface="+mj-ea"/>
                <a:cs typeface="+mj-cs"/>
              </a:rPr>
              <a:t>Data Mining </a:t>
            </a:r>
            <a:endParaRPr lang="en-GB" sz="2400" smtClean="0">
              <a:solidFill>
                <a:srgbClr val="CC0000"/>
              </a:solidFill>
              <a:ea typeface="+mj-ea"/>
              <a:cs typeface="+mj-cs"/>
            </a:endParaRPr>
          </a:p>
        </p:txBody>
      </p:sp>
      <p:sp>
        <p:nvSpPr>
          <p:cNvPr id="55298" name="Slide Number Placeholder 3"/>
          <p:cNvSpPr>
            <a:spLocks noGrp="1"/>
          </p:cNvSpPr>
          <p:nvPr>
            <p:ph type="sldNum" sz="quarter" idx="11"/>
          </p:nvPr>
        </p:nvSpPr>
        <p:spPr>
          <a:xfrm>
            <a:off x="3124200" y="6245225"/>
            <a:ext cx="2895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algn="ctr"/>
            <a:fld id="{A6F0917F-6B05-CE49-A602-95C97A4908A4}" type="slidenum">
              <a:rPr lang="en-US" sz="1400" b="0">
                <a:solidFill>
                  <a:schemeClr val="bg2"/>
                </a:solidFill>
                <a:latin typeface="Times New Roman" charset="0"/>
              </a:rPr>
              <a:pPr algn="ctr"/>
              <a:t>30</a:t>
            </a:fld>
            <a:endParaRPr lang="en-US" sz="1400" b="0">
              <a:solidFill>
                <a:schemeClr val="bg2"/>
              </a:solidFill>
              <a:latin typeface="Times New Roman" charset="0"/>
            </a:endParaRPr>
          </a:p>
        </p:txBody>
      </p:sp>
      <p:grpSp>
        <p:nvGrpSpPr>
          <p:cNvPr id="55299" name="Group 2"/>
          <p:cNvGrpSpPr>
            <a:grpSpLocks/>
          </p:cNvGrpSpPr>
          <p:nvPr/>
        </p:nvGrpSpPr>
        <p:grpSpPr bwMode="auto">
          <a:xfrm>
            <a:off x="3524250" y="1905000"/>
            <a:ext cx="1917700" cy="609600"/>
            <a:chOff x="2448" y="1440"/>
            <a:chExt cx="816" cy="384"/>
          </a:xfrm>
        </p:grpSpPr>
        <p:sp>
          <p:nvSpPr>
            <p:cNvPr id="751619" name="Rectangle 3"/>
            <p:cNvSpPr>
              <a:spLocks noChangeArrowheads="1"/>
            </p:cNvSpPr>
            <p:nvPr/>
          </p:nvSpPr>
          <p:spPr bwMode="auto">
            <a:xfrm>
              <a:off x="2448" y="1440"/>
              <a:ext cx="816" cy="384"/>
            </a:xfrm>
            <a:prstGeom prst="rect">
              <a:avLst/>
            </a:prstGeom>
            <a:no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a typeface="+mn-ea"/>
                <a:cs typeface="+mn-cs"/>
              </a:endParaRPr>
            </a:p>
          </p:txBody>
        </p:sp>
        <p:sp>
          <p:nvSpPr>
            <p:cNvPr id="55320" name="Text Box 4"/>
            <p:cNvSpPr txBox="1">
              <a:spLocks noChangeArrowheads="1"/>
            </p:cNvSpPr>
            <p:nvPr/>
          </p:nvSpPr>
          <p:spPr bwMode="auto">
            <a:xfrm>
              <a:off x="2456" y="1473"/>
              <a:ext cx="745"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GB" sz="2000">
                  <a:solidFill>
                    <a:schemeClr val="tx2"/>
                  </a:solidFill>
                  <a:latin typeface="Times New Roman" charset="0"/>
                </a:rPr>
                <a:t>   Data Mining</a:t>
              </a:r>
            </a:p>
          </p:txBody>
        </p:sp>
      </p:grpSp>
      <p:sp>
        <p:nvSpPr>
          <p:cNvPr id="751624" name="Line 8"/>
          <p:cNvSpPr>
            <a:spLocks noChangeShapeType="1"/>
          </p:cNvSpPr>
          <p:nvPr/>
        </p:nvSpPr>
        <p:spPr bwMode="auto">
          <a:xfrm flipH="1">
            <a:off x="1905000" y="2514600"/>
            <a:ext cx="2590800" cy="457200"/>
          </a:xfrm>
          <a:prstGeom prst="line">
            <a:avLst/>
          </a:prstGeom>
          <a:noFill/>
          <a:ln w="9525">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ea typeface="+mn-ea"/>
              <a:cs typeface="+mn-cs"/>
            </a:endParaRPr>
          </a:p>
        </p:txBody>
      </p:sp>
      <p:sp>
        <p:nvSpPr>
          <p:cNvPr id="751625" name="Line 9"/>
          <p:cNvSpPr>
            <a:spLocks noChangeShapeType="1"/>
          </p:cNvSpPr>
          <p:nvPr/>
        </p:nvSpPr>
        <p:spPr bwMode="auto">
          <a:xfrm>
            <a:off x="4495800" y="2514600"/>
            <a:ext cx="1981200" cy="457200"/>
          </a:xfrm>
          <a:prstGeom prst="line">
            <a:avLst/>
          </a:prstGeom>
          <a:noFill/>
          <a:ln w="9525">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ea typeface="+mn-ea"/>
              <a:cs typeface="+mn-cs"/>
            </a:endParaRPr>
          </a:p>
        </p:txBody>
      </p:sp>
      <p:sp>
        <p:nvSpPr>
          <p:cNvPr id="751626" name="Rectangle 10"/>
          <p:cNvSpPr>
            <a:spLocks noChangeArrowheads="1"/>
          </p:cNvSpPr>
          <p:nvPr/>
        </p:nvSpPr>
        <p:spPr bwMode="auto">
          <a:xfrm>
            <a:off x="1219200" y="2971800"/>
            <a:ext cx="1295400" cy="609600"/>
          </a:xfrm>
          <a:prstGeom prst="rect">
            <a:avLst/>
          </a:prstGeom>
          <a:solidFill>
            <a:srgbClr val="CCFFFF"/>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a typeface="+mn-ea"/>
              <a:cs typeface="+mn-cs"/>
            </a:endParaRPr>
          </a:p>
        </p:txBody>
      </p:sp>
      <p:sp>
        <p:nvSpPr>
          <p:cNvPr id="751627" name="Rectangle 11"/>
          <p:cNvSpPr>
            <a:spLocks noChangeArrowheads="1"/>
          </p:cNvSpPr>
          <p:nvPr/>
        </p:nvSpPr>
        <p:spPr bwMode="auto">
          <a:xfrm>
            <a:off x="1447800" y="4800600"/>
            <a:ext cx="1295400" cy="609600"/>
          </a:xfrm>
          <a:prstGeom prst="rect">
            <a:avLst/>
          </a:prstGeom>
          <a:solidFill>
            <a:srgbClr val="CCFFFF"/>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a typeface="+mn-ea"/>
              <a:cs typeface="+mn-cs"/>
            </a:endParaRPr>
          </a:p>
        </p:txBody>
      </p:sp>
      <p:sp>
        <p:nvSpPr>
          <p:cNvPr id="751628" name="Rectangle 12"/>
          <p:cNvSpPr>
            <a:spLocks noChangeArrowheads="1"/>
          </p:cNvSpPr>
          <p:nvPr/>
        </p:nvSpPr>
        <p:spPr bwMode="auto">
          <a:xfrm>
            <a:off x="533400" y="4038600"/>
            <a:ext cx="1295400" cy="609600"/>
          </a:xfrm>
          <a:prstGeom prst="rect">
            <a:avLst/>
          </a:prstGeom>
          <a:solidFill>
            <a:srgbClr val="CCFFFF"/>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a typeface="+mn-ea"/>
              <a:cs typeface="+mn-cs"/>
            </a:endParaRPr>
          </a:p>
        </p:txBody>
      </p:sp>
      <p:sp>
        <p:nvSpPr>
          <p:cNvPr id="55305" name="Text Box 13"/>
          <p:cNvSpPr txBox="1">
            <a:spLocks noChangeArrowheads="1"/>
          </p:cNvSpPr>
          <p:nvPr/>
        </p:nvSpPr>
        <p:spPr bwMode="auto">
          <a:xfrm>
            <a:off x="1209675" y="2971800"/>
            <a:ext cx="13652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GB" sz="2000">
                <a:latin typeface="Times New Roman" charset="0"/>
              </a:rPr>
              <a:t>Descriptive</a:t>
            </a:r>
          </a:p>
        </p:txBody>
      </p:sp>
      <p:sp>
        <p:nvSpPr>
          <p:cNvPr id="751630" name="Line 14"/>
          <p:cNvSpPr>
            <a:spLocks noChangeShapeType="1"/>
          </p:cNvSpPr>
          <p:nvPr/>
        </p:nvSpPr>
        <p:spPr bwMode="auto">
          <a:xfrm>
            <a:off x="1828800" y="3581400"/>
            <a:ext cx="304800" cy="1219200"/>
          </a:xfrm>
          <a:prstGeom prst="line">
            <a:avLst/>
          </a:prstGeom>
          <a:noFill/>
          <a:ln w="9525">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ea typeface="+mn-ea"/>
              <a:cs typeface="+mn-cs"/>
            </a:endParaRPr>
          </a:p>
        </p:txBody>
      </p:sp>
      <p:sp>
        <p:nvSpPr>
          <p:cNvPr id="751631" name="Line 15"/>
          <p:cNvSpPr>
            <a:spLocks noChangeShapeType="1"/>
          </p:cNvSpPr>
          <p:nvPr/>
        </p:nvSpPr>
        <p:spPr bwMode="auto">
          <a:xfrm flipH="1">
            <a:off x="1219200" y="3581400"/>
            <a:ext cx="609600" cy="457200"/>
          </a:xfrm>
          <a:prstGeom prst="line">
            <a:avLst/>
          </a:prstGeom>
          <a:noFill/>
          <a:ln w="9525">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ea typeface="+mn-ea"/>
              <a:cs typeface="+mn-cs"/>
            </a:endParaRPr>
          </a:p>
        </p:txBody>
      </p:sp>
      <p:sp>
        <p:nvSpPr>
          <p:cNvPr id="55308" name="Text Box 16"/>
          <p:cNvSpPr txBox="1">
            <a:spLocks noChangeArrowheads="1"/>
          </p:cNvSpPr>
          <p:nvPr/>
        </p:nvSpPr>
        <p:spPr bwMode="auto">
          <a:xfrm>
            <a:off x="688975" y="4114800"/>
            <a:ext cx="109855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GB" sz="1400">
                <a:latin typeface="Times New Roman" charset="0"/>
              </a:rPr>
              <a:t>Association</a:t>
            </a:r>
          </a:p>
          <a:p>
            <a:pPr eaLnBrk="1" hangingPunct="1"/>
            <a:r>
              <a:rPr lang="en-GB" sz="1400">
                <a:latin typeface="Times New Roman" charset="0"/>
              </a:rPr>
              <a:t>Rule Mining</a:t>
            </a:r>
          </a:p>
        </p:txBody>
      </p:sp>
      <p:sp>
        <p:nvSpPr>
          <p:cNvPr id="55309" name="Text Box 17"/>
          <p:cNvSpPr txBox="1">
            <a:spLocks noChangeArrowheads="1"/>
          </p:cNvSpPr>
          <p:nvPr/>
        </p:nvSpPr>
        <p:spPr bwMode="auto">
          <a:xfrm>
            <a:off x="1592263" y="4892675"/>
            <a:ext cx="992187"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GB" sz="1400">
                <a:latin typeface="Times New Roman" charset="0"/>
              </a:rPr>
              <a:t>Clustering</a:t>
            </a:r>
          </a:p>
        </p:txBody>
      </p:sp>
      <p:sp>
        <p:nvSpPr>
          <p:cNvPr id="751634" name="Rectangle 18"/>
          <p:cNvSpPr>
            <a:spLocks noChangeArrowheads="1"/>
          </p:cNvSpPr>
          <p:nvPr/>
        </p:nvSpPr>
        <p:spPr bwMode="auto">
          <a:xfrm>
            <a:off x="5791200" y="2971800"/>
            <a:ext cx="1295400" cy="609600"/>
          </a:xfrm>
          <a:prstGeom prst="rect">
            <a:avLst/>
          </a:prstGeom>
          <a:solidFill>
            <a:srgbClr val="CCFFCC"/>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a typeface="+mn-ea"/>
              <a:cs typeface="+mn-cs"/>
            </a:endParaRPr>
          </a:p>
        </p:txBody>
      </p:sp>
      <p:sp>
        <p:nvSpPr>
          <p:cNvPr id="751635" name="Rectangle 19"/>
          <p:cNvSpPr>
            <a:spLocks noChangeArrowheads="1"/>
          </p:cNvSpPr>
          <p:nvPr/>
        </p:nvSpPr>
        <p:spPr bwMode="auto">
          <a:xfrm>
            <a:off x="2895600" y="4038600"/>
            <a:ext cx="4343400" cy="2286000"/>
          </a:xfrm>
          <a:prstGeom prst="rect">
            <a:avLst/>
          </a:prstGeom>
          <a:solidFill>
            <a:srgbClr val="CCFFCC"/>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a typeface="+mn-ea"/>
              <a:cs typeface="+mn-cs"/>
            </a:endParaRPr>
          </a:p>
        </p:txBody>
      </p:sp>
      <p:sp>
        <p:nvSpPr>
          <p:cNvPr id="751636" name="Rectangle 20"/>
          <p:cNvSpPr>
            <a:spLocks noChangeArrowheads="1"/>
          </p:cNvSpPr>
          <p:nvPr/>
        </p:nvSpPr>
        <p:spPr bwMode="auto">
          <a:xfrm>
            <a:off x="7446963" y="4038600"/>
            <a:ext cx="1295400" cy="609600"/>
          </a:xfrm>
          <a:prstGeom prst="rect">
            <a:avLst/>
          </a:prstGeom>
          <a:solidFill>
            <a:srgbClr val="CCFFCC"/>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a typeface="+mn-ea"/>
              <a:cs typeface="+mn-cs"/>
            </a:endParaRPr>
          </a:p>
        </p:txBody>
      </p:sp>
      <p:sp>
        <p:nvSpPr>
          <p:cNvPr id="751637" name="Text Box 21"/>
          <p:cNvSpPr txBox="1">
            <a:spLocks noChangeArrowheads="1"/>
          </p:cNvSpPr>
          <p:nvPr/>
        </p:nvSpPr>
        <p:spPr bwMode="auto">
          <a:xfrm>
            <a:off x="5711825" y="2971800"/>
            <a:ext cx="1120775" cy="646113"/>
          </a:xfrm>
          <a:prstGeom prst="rect">
            <a:avLst/>
          </a:prstGeom>
          <a:noFill/>
          <a:ln w="9525">
            <a:noFill/>
            <a:miter lim="800000"/>
            <a:headEnd/>
            <a:tailEnd/>
          </a:ln>
          <a:effectLst/>
        </p:spPr>
        <p:txBody>
          <a:bodyPr wrap="none">
            <a:spAutoFit/>
          </a:bodyPr>
          <a:lstStyle/>
          <a:p>
            <a:pPr>
              <a:defRPr/>
            </a:pPr>
            <a:r>
              <a:rPr lang="en-GB" dirty="0">
                <a:solidFill>
                  <a:schemeClr val="tx2"/>
                </a:solidFill>
                <a:effectLst>
                  <a:outerShdw blurRad="38100" dist="38100" dir="2700000" algn="tl">
                    <a:srgbClr val="000000"/>
                  </a:outerShdw>
                </a:effectLst>
                <a:latin typeface="Times New Roman" pitchFamily="18" charset="0"/>
                <a:ea typeface="+mn-ea"/>
                <a:cs typeface="+mn-cs"/>
              </a:rPr>
              <a:t>Predictive</a:t>
            </a:r>
          </a:p>
          <a:p>
            <a:pPr>
              <a:defRPr/>
            </a:pPr>
            <a:endParaRPr lang="en-GB" dirty="0">
              <a:solidFill>
                <a:schemeClr val="tx2"/>
              </a:solidFill>
              <a:effectLst>
                <a:outerShdw blurRad="38100" dist="38100" dir="2700000" algn="tl">
                  <a:srgbClr val="000000"/>
                </a:outerShdw>
              </a:effectLst>
              <a:latin typeface="Times New Roman" pitchFamily="18" charset="0"/>
              <a:ea typeface="+mn-ea"/>
              <a:cs typeface="+mn-cs"/>
            </a:endParaRPr>
          </a:p>
        </p:txBody>
      </p:sp>
      <p:sp>
        <p:nvSpPr>
          <p:cNvPr id="751638" name="Line 22"/>
          <p:cNvSpPr>
            <a:spLocks noChangeShapeType="1"/>
          </p:cNvSpPr>
          <p:nvPr/>
        </p:nvSpPr>
        <p:spPr bwMode="auto">
          <a:xfrm flipH="1">
            <a:off x="5334000" y="3581400"/>
            <a:ext cx="1219200" cy="457200"/>
          </a:xfrm>
          <a:prstGeom prst="line">
            <a:avLst/>
          </a:prstGeom>
          <a:noFill/>
          <a:ln w="9525">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ea typeface="+mn-ea"/>
              <a:cs typeface="+mn-cs"/>
            </a:endParaRPr>
          </a:p>
        </p:txBody>
      </p:sp>
      <p:sp>
        <p:nvSpPr>
          <p:cNvPr id="751639" name="Line 23"/>
          <p:cNvSpPr>
            <a:spLocks noChangeShapeType="1"/>
          </p:cNvSpPr>
          <p:nvPr/>
        </p:nvSpPr>
        <p:spPr bwMode="auto">
          <a:xfrm>
            <a:off x="6553200" y="3581400"/>
            <a:ext cx="1447800" cy="457200"/>
          </a:xfrm>
          <a:prstGeom prst="line">
            <a:avLst/>
          </a:prstGeom>
          <a:noFill/>
          <a:ln w="9525">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ea typeface="+mn-ea"/>
              <a:cs typeface="+mn-cs"/>
            </a:endParaRPr>
          </a:p>
        </p:txBody>
      </p:sp>
      <p:sp>
        <p:nvSpPr>
          <p:cNvPr id="751640" name="Text Box 24"/>
          <p:cNvSpPr txBox="1">
            <a:spLocks noChangeArrowheads="1"/>
          </p:cNvSpPr>
          <p:nvPr/>
        </p:nvSpPr>
        <p:spPr bwMode="auto">
          <a:xfrm>
            <a:off x="2971800" y="4076700"/>
            <a:ext cx="4343400" cy="2292350"/>
          </a:xfrm>
          <a:prstGeom prst="rect">
            <a:avLst/>
          </a:prstGeom>
          <a:noFill/>
          <a:ln w="9525">
            <a:noFill/>
            <a:miter lim="800000"/>
            <a:headEnd/>
            <a:tailEnd/>
          </a:ln>
          <a:effectLst/>
        </p:spPr>
        <p:txBody>
          <a:bodyPr>
            <a:spAutoFit/>
          </a:bodyPr>
          <a:lstStyle/>
          <a:p>
            <a:pPr>
              <a:defRPr/>
            </a:pPr>
            <a:r>
              <a:rPr lang="de-DE" sz="1600" i="1" dirty="0">
                <a:solidFill>
                  <a:srgbClr val="FF0000"/>
                </a:solidFill>
                <a:effectLst>
                  <a:outerShdw blurRad="38100" dist="38100" dir="2700000" algn="tl">
                    <a:srgbClr val="000000">
                      <a:alpha val="43137"/>
                    </a:srgbClr>
                  </a:outerShdw>
                </a:effectLst>
                <a:latin typeface="Times New Roman" pitchFamily="18" charset="0"/>
                <a:ea typeface="+mn-ea"/>
                <a:cs typeface="+mn-cs"/>
              </a:rPr>
              <a:t>Classification mining </a:t>
            </a:r>
            <a:r>
              <a:rPr lang="de-DE" sz="1600" i="1" dirty="0">
                <a:latin typeface="Times New Roman" pitchFamily="18" charset="0"/>
                <a:ea typeface="+mn-ea"/>
                <a:cs typeface="+mn-cs"/>
              </a:rPr>
              <a:t>analyzes a set of </a:t>
            </a:r>
            <a:r>
              <a:rPr lang="de-DE" sz="1600" i="1" dirty="0">
                <a:solidFill>
                  <a:schemeClr val="tx2"/>
                </a:solidFill>
                <a:latin typeface="Times New Roman" pitchFamily="18" charset="0"/>
                <a:ea typeface="+mn-ea"/>
                <a:cs typeface="+mn-cs"/>
              </a:rPr>
              <a:t>training data</a:t>
            </a:r>
            <a:r>
              <a:rPr lang="de-DE" sz="1600" i="1" dirty="0">
                <a:latin typeface="Times New Roman" pitchFamily="18" charset="0"/>
                <a:ea typeface="+mn-ea"/>
                <a:cs typeface="+mn-cs"/>
              </a:rPr>
              <a:t> (i.e. a set of objects whose class labels are known) and</a:t>
            </a:r>
            <a:r>
              <a:rPr lang="de-DE" sz="1600" i="1" dirty="0">
                <a:solidFill>
                  <a:schemeClr val="tx2"/>
                </a:solidFill>
                <a:latin typeface="Times New Roman" pitchFamily="18" charset="0"/>
                <a:ea typeface="+mn-ea"/>
                <a:cs typeface="+mn-cs"/>
              </a:rPr>
              <a:t> constructs </a:t>
            </a:r>
            <a:r>
              <a:rPr lang="de-DE" sz="1600" i="1" dirty="0">
                <a:latin typeface="Times New Roman" pitchFamily="18" charset="0"/>
                <a:ea typeface="+mn-ea"/>
                <a:cs typeface="+mn-cs"/>
              </a:rPr>
              <a:t>a model for each class based on the features in the data. </a:t>
            </a:r>
          </a:p>
          <a:p>
            <a:pPr>
              <a:defRPr/>
            </a:pPr>
            <a:r>
              <a:rPr lang="de-DE" sz="1600" i="1" dirty="0">
                <a:latin typeface="Times New Roman" pitchFamily="18" charset="0"/>
                <a:ea typeface="+mn-ea"/>
                <a:cs typeface="+mn-cs"/>
              </a:rPr>
              <a:t>A set of </a:t>
            </a:r>
            <a:r>
              <a:rPr lang="de-DE" sz="1600" i="1" dirty="0">
                <a:solidFill>
                  <a:schemeClr val="tx2"/>
                </a:solidFill>
                <a:effectLst>
                  <a:outerShdw blurRad="38100" dist="38100" dir="2700000" algn="tl">
                    <a:srgbClr val="000000"/>
                  </a:outerShdw>
                </a:effectLst>
                <a:latin typeface="Times New Roman" pitchFamily="18" charset="0"/>
                <a:ea typeface="+mn-ea"/>
                <a:cs typeface="+mn-cs"/>
              </a:rPr>
              <a:t>classification rules</a:t>
            </a:r>
            <a:r>
              <a:rPr lang="de-DE" sz="1600" i="1" dirty="0">
                <a:latin typeface="Times New Roman" pitchFamily="18" charset="0"/>
                <a:ea typeface="+mn-ea"/>
                <a:cs typeface="+mn-cs"/>
              </a:rPr>
              <a:t> are generated by the classification process, and these can be used to classify future data, as well as develop a better understanding of each class in the database.</a:t>
            </a:r>
            <a:endParaRPr lang="en-GB" sz="1600" dirty="0">
              <a:latin typeface="Times New Roman" pitchFamily="18" charset="0"/>
              <a:ea typeface="+mn-ea"/>
              <a:cs typeface="+mn-cs"/>
            </a:endParaRPr>
          </a:p>
          <a:p>
            <a:pPr>
              <a:defRPr/>
            </a:pPr>
            <a:endParaRPr lang="en-GB" sz="1600" i="1" dirty="0">
              <a:latin typeface="Times New Roman" pitchFamily="18" charset="0"/>
              <a:ea typeface="+mn-ea"/>
              <a:cs typeface="+mn-cs"/>
            </a:endParaRPr>
          </a:p>
        </p:txBody>
      </p:sp>
      <p:sp>
        <p:nvSpPr>
          <p:cNvPr id="55317" name="Text Box 25"/>
          <p:cNvSpPr txBox="1">
            <a:spLocks noChangeArrowheads="1"/>
          </p:cNvSpPr>
          <p:nvPr/>
        </p:nvSpPr>
        <p:spPr bwMode="auto">
          <a:xfrm>
            <a:off x="7526338" y="4114800"/>
            <a:ext cx="1163637"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GB" sz="1400">
                <a:latin typeface="Times New Roman" charset="0"/>
              </a:rPr>
              <a:t>Associative </a:t>
            </a:r>
          </a:p>
          <a:p>
            <a:pPr eaLnBrk="1" hangingPunct="1"/>
            <a:r>
              <a:rPr lang="en-GB" sz="1400">
                <a:latin typeface="Times New Roman" charset="0"/>
              </a:rPr>
              <a:t>Classification</a:t>
            </a:r>
          </a:p>
        </p:txBody>
      </p:sp>
      <p:sp>
        <p:nvSpPr>
          <p:cNvPr id="55318" name="Slide Number Placeholder 4"/>
          <p:cNvSpPr txBox="1">
            <a:spLocks/>
          </p:cNvSpPr>
          <p:nvPr/>
        </p:nvSpPr>
        <p:spPr bwMode="auto">
          <a:xfrm>
            <a:off x="0" y="6629400"/>
            <a:ext cx="9144000" cy="228600"/>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algn="r" eaLnBrk="1" hangingPunct="1">
              <a:spcBef>
                <a:spcPct val="50000"/>
              </a:spcBef>
            </a:pPr>
            <a:fld id="{0A9E71AA-BC40-2449-AB55-F292EC468D2A}" type="slidenum">
              <a:rPr lang="en-US" sz="1400">
                <a:solidFill>
                  <a:schemeClr val="bg2"/>
                </a:solidFill>
                <a:latin typeface="Times New Roman" charset="0"/>
              </a:rPr>
              <a:pPr algn="r" eaLnBrk="1" hangingPunct="1">
                <a:spcBef>
                  <a:spcPct val="50000"/>
                </a:spcBef>
              </a:pPr>
              <a:t>30</a:t>
            </a:fld>
            <a:endParaRPr lang="en-US" sz="1400">
              <a:solidFill>
                <a:schemeClr val="bg2"/>
              </a:solidFill>
              <a:latin typeface="Times New Roman" charset="0"/>
            </a:endParaRPr>
          </a:p>
        </p:txBody>
      </p:sp>
    </p:spTree>
  </p:cSld>
  <p:clrMapOvr>
    <a:masterClrMapping/>
  </p:clrMapOvr>
  <p:transition>
    <p:strips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fld id="{54DA9863-ADC8-C142-81FE-308D1CAD6F80}" type="slidenum">
              <a:rPr lang="en-US" sz="1400" b="0">
                <a:solidFill>
                  <a:schemeClr val="bg2"/>
                </a:solidFill>
                <a:latin typeface="Times New Roman" charset="0"/>
              </a:rPr>
              <a:pPr/>
              <a:t>31</a:t>
            </a:fld>
            <a:endParaRPr lang="en-US" sz="1400" b="0">
              <a:solidFill>
                <a:schemeClr val="bg2"/>
              </a:solidFill>
              <a:latin typeface="Times New Roman" charset="0"/>
            </a:endParaRPr>
          </a:p>
        </p:txBody>
      </p:sp>
      <p:grpSp>
        <p:nvGrpSpPr>
          <p:cNvPr id="57346" name="Group 2"/>
          <p:cNvGrpSpPr>
            <a:grpSpLocks/>
          </p:cNvGrpSpPr>
          <p:nvPr/>
        </p:nvGrpSpPr>
        <p:grpSpPr bwMode="auto">
          <a:xfrm>
            <a:off x="3744913" y="1874838"/>
            <a:ext cx="1638300" cy="708025"/>
            <a:chOff x="2444" y="1409"/>
            <a:chExt cx="820" cy="446"/>
          </a:xfrm>
        </p:grpSpPr>
        <p:sp>
          <p:nvSpPr>
            <p:cNvPr id="641027" name="Rectangle 3"/>
            <p:cNvSpPr>
              <a:spLocks noChangeArrowheads="1"/>
            </p:cNvSpPr>
            <p:nvPr/>
          </p:nvSpPr>
          <p:spPr bwMode="auto">
            <a:xfrm>
              <a:off x="2448" y="1440"/>
              <a:ext cx="816" cy="384"/>
            </a:xfrm>
            <a:prstGeom prst="rect">
              <a:avLst/>
            </a:prstGeom>
            <a:no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sp>
          <p:nvSpPr>
            <p:cNvPr id="641028" name="Text Box 4"/>
            <p:cNvSpPr txBox="1">
              <a:spLocks noChangeArrowheads="1"/>
            </p:cNvSpPr>
            <p:nvPr/>
          </p:nvSpPr>
          <p:spPr bwMode="auto">
            <a:xfrm>
              <a:off x="2444" y="1409"/>
              <a:ext cx="820" cy="446"/>
            </a:xfrm>
            <a:prstGeom prst="rect">
              <a:avLst/>
            </a:prstGeom>
            <a:noFill/>
            <a:ln w="9525">
              <a:noFill/>
              <a:miter lim="800000"/>
              <a:headEnd/>
              <a:tailEnd/>
            </a:ln>
            <a:effectLst/>
          </p:spPr>
          <p:txBody>
            <a:bodyPr wrap="none">
              <a:spAutoFit/>
            </a:bodyPr>
            <a:lstStyle>
              <a:lvl1pPr>
                <a:defRPr b="1">
                  <a:solidFill>
                    <a:schemeClr val="tx1"/>
                  </a:solidFill>
                  <a:latin typeface="Arial" charset="0"/>
                  <a:ea typeface="ＭＳ Ｐゴシック" charset="0"/>
                </a:defRPr>
              </a:lvl1pPr>
              <a:lvl2pPr marL="742950" indent="-285750">
                <a:defRPr b="1">
                  <a:solidFill>
                    <a:schemeClr val="tx1"/>
                  </a:solidFill>
                  <a:latin typeface="Arial" charset="0"/>
                  <a:ea typeface="ＭＳ Ｐゴシック" charset="0"/>
                </a:defRPr>
              </a:lvl2pPr>
              <a:lvl3pPr marL="1143000" indent="-228600">
                <a:defRPr b="1">
                  <a:solidFill>
                    <a:schemeClr val="tx1"/>
                  </a:solidFill>
                  <a:latin typeface="Arial" charset="0"/>
                  <a:ea typeface="ＭＳ Ｐゴシック" charset="0"/>
                </a:defRPr>
              </a:lvl3pPr>
              <a:lvl4pPr marL="1600200" indent="-228600">
                <a:defRPr b="1">
                  <a:solidFill>
                    <a:schemeClr val="tx1"/>
                  </a:solidFill>
                  <a:latin typeface="Arial" charset="0"/>
                  <a:ea typeface="ＭＳ Ｐゴシック" charset="0"/>
                </a:defRPr>
              </a:lvl4pPr>
              <a:lvl5pPr marL="2057400" indent="-228600">
                <a:defRPr b="1">
                  <a:solidFill>
                    <a:schemeClr val="tx1"/>
                  </a:solidFill>
                  <a:latin typeface="Arial" charset="0"/>
                  <a:ea typeface="ＭＳ Ｐゴシック" charset="0"/>
                </a:defRPr>
              </a:lvl5pPr>
              <a:lvl6pPr marL="2514600" indent="-228600" algn="ctr" eaLnBrk="0" fontAlgn="base" hangingPunct="0">
                <a:spcBef>
                  <a:spcPct val="0"/>
                </a:spcBef>
                <a:spcAft>
                  <a:spcPct val="0"/>
                </a:spcAft>
                <a:defRPr b="1">
                  <a:solidFill>
                    <a:schemeClr val="tx1"/>
                  </a:solidFill>
                  <a:latin typeface="Arial" charset="0"/>
                  <a:ea typeface="ＭＳ Ｐゴシック" charset="0"/>
                </a:defRPr>
              </a:lvl6pPr>
              <a:lvl7pPr marL="2971800" indent="-228600" algn="ctr" eaLnBrk="0" fontAlgn="base" hangingPunct="0">
                <a:spcBef>
                  <a:spcPct val="0"/>
                </a:spcBef>
                <a:spcAft>
                  <a:spcPct val="0"/>
                </a:spcAft>
                <a:defRPr b="1">
                  <a:solidFill>
                    <a:schemeClr val="tx1"/>
                  </a:solidFill>
                  <a:latin typeface="Arial" charset="0"/>
                  <a:ea typeface="ＭＳ Ｐゴシック" charset="0"/>
                </a:defRPr>
              </a:lvl7pPr>
              <a:lvl8pPr marL="3429000" indent="-228600" algn="ctr" eaLnBrk="0" fontAlgn="base" hangingPunct="0">
                <a:spcBef>
                  <a:spcPct val="0"/>
                </a:spcBef>
                <a:spcAft>
                  <a:spcPct val="0"/>
                </a:spcAft>
                <a:defRPr b="1">
                  <a:solidFill>
                    <a:schemeClr val="tx1"/>
                  </a:solidFill>
                  <a:latin typeface="Arial" charset="0"/>
                  <a:ea typeface="ＭＳ Ｐゴシック" charset="0"/>
                </a:defRPr>
              </a:lvl8pPr>
              <a:lvl9pPr marL="3886200" indent="-228600" algn="ctr" eaLnBrk="0" fontAlgn="base" hangingPunct="0">
                <a:spcBef>
                  <a:spcPct val="0"/>
                </a:spcBef>
                <a:spcAft>
                  <a:spcPct val="0"/>
                </a:spcAft>
                <a:defRPr b="1">
                  <a:solidFill>
                    <a:schemeClr val="tx1"/>
                  </a:solidFill>
                  <a:latin typeface="Arial" charset="0"/>
                  <a:ea typeface="ＭＳ Ｐゴシック" charset="0"/>
                </a:defRPr>
              </a:lvl9pPr>
            </a:lstStyle>
            <a:p>
              <a:pPr>
                <a:defRPr/>
              </a:pPr>
              <a:r>
                <a:rPr lang="en-GB" sz="2000" smtClean="0">
                  <a:solidFill>
                    <a:schemeClr val="tx2"/>
                  </a:solidFill>
                  <a:effectLst>
                    <a:outerShdw blurRad="38100" dist="38100" dir="2700000" algn="tl">
                      <a:srgbClr val="000000"/>
                    </a:outerShdw>
                  </a:effectLst>
                  <a:latin typeface="Times New Roman" charset="0"/>
                  <a:cs typeface="+mn-cs"/>
                </a:rPr>
                <a:t> Descriptive </a:t>
              </a:r>
            </a:p>
            <a:p>
              <a:pPr>
                <a:defRPr/>
              </a:pPr>
              <a:r>
                <a:rPr lang="en-GB" sz="2000" smtClean="0">
                  <a:solidFill>
                    <a:schemeClr val="tx2"/>
                  </a:solidFill>
                  <a:effectLst>
                    <a:outerShdw blurRad="38100" dist="38100" dir="2700000" algn="tl">
                      <a:srgbClr val="000000"/>
                    </a:outerShdw>
                  </a:effectLst>
                  <a:latin typeface="Times New Roman" charset="0"/>
                  <a:cs typeface="+mn-cs"/>
                </a:rPr>
                <a:t>Data  Mining</a:t>
              </a:r>
            </a:p>
          </p:txBody>
        </p:sp>
      </p:grpSp>
      <p:sp>
        <p:nvSpPr>
          <p:cNvPr id="641029" name="Line 5"/>
          <p:cNvSpPr>
            <a:spLocks noChangeShapeType="1"/>
          </p:cNvSpPr>
          <p:nvPr/>
        </p:nvSpPr>
        <p:spPr bwMode="auto">
          <a:xfrm>
            <a:off x="4495800" y="2514600"/>
            <a:ext cx="1981200" cy="457200"/>
          </a:xfrm>
          <a:prstGeom prst="line">
            <a:avLst/>
          </a:prstGeom>
          <a:noFill/>
          <a:ln w="9525">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sp>
        <p:nvSpPr>
          <p:cNvPr id="641030" name="Rectangle 6"/>
          <p:cNvSpPr>
            <a:spLocks noGrp="1" noChangeArrowheads="1"/>
          </p:cNvSpPr>
          <p:nvPr>
            <p:ph type="title"/>
          </p:nvPr>
        </p:nvSpPr>
        <p:spPr>
          <a:xfrm>
            <a:off x="552450" y="200025"/>
            <a:ext cx="8077200" cy="325438"/>
          </a:xfrm>
        </p:spPr>
        <p:txBody>
          <a:bodyPr anchor="ctr"/>
          <a:lstStyle/>
          <a:p>
            <a:pPr>
              <a:defRPr/>
            </a:pPr>
            <a:r>
              <a:rPr lang="en-US" smtClean="0">
                <a:solidFill>
                  <a:srgbClr val="CC0000"/>
                </a:solidFill>
                <a:ea typeface="+mj-ea"/>
                <a:cs typeface="+mj-cs"/>
              </a:rPr>
              <a:t>Data Mining Functionalities</a:t>
            </a:r>
            <a:endParaRPr lang="en-GB" smtClean="0">
              <a:solidFill>
                <a:srgbClr val="CC0000"/>
              </a:solidFill>
              <a:ea typeface="+mj-ea"/>
              <a:cs typeface="+mj-cs"/>
            </a:endParaRPr>
          </a:p>
        </p:txBody>
      </p:sp>
      <p:sp>
        <p:nvSpPr>
          <p:cNvPr id="641031" name="Line 7"/>
          <p:cNvSpPr>
            <a:spLocks noChangeShapeType="1"/>
          </p:cNvSpPr>
          <p:nvPr/>
        </p:nvSpPr>
        <p:spPr bwMode="auto">
          <a:xfrm>
            <a:off x="4495800" y="2514600"/>
            <a:ext cx="228600" cy="304800"/>
          </a:xfrm>
          <a:prstGeom prst="line">
            <a:avLst/>
          </a:prstGeom>
          <a:noFill/>
          <a:ln w="9525">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sp>
        <p:nvSpPr>
          <p:cNvPr id="641032" name="Rectangle 8"/>
          <p:cNvSpPr>
            <a:spLocks noChangeArrowheads="1"/>
          </p:cNvSpPr>
          <p:nvPr/>
        </p:nvSpPr>
        <p:spPr bwMode="auto">
          <a:xfrm>
            <a:off x="5791200" y="2971800"/>
            <a:ext cx="1295400" cy="609600"/>
          </a:xfrm>
          <a:prstGeom prst="rect">
            <a:avLst/>
          </a:prstGeom>
          <a:solidFill>
            <a:srgbClr val="CCFFCC"/>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sp>
        <p:nvSpPr>
          <p:cNvPr id="641033" name="Rectangle 9"/>
          <p:cNvSpPr>
            <a:spLocks noChangeArrowheads="1"/>
          </p:cNvSpPr>
          <p:nvPr/>
        </p:nvSpPr>
        <p:spPr bwMode="auto">
          <a:xfrm>
            <a:off x="5618163" y="4038600"/>
            <a:ext cx="1295400" cy="609600"/>
          </a:xfrm>
          <a:prstGeom prst="rect">
            <a:avLst/>
          </a:prstGeom>
          <a:solidFill>
            <a:srgbClr val="CCFFCC"/>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sp>
        <p:nvSpPr>
          <p:cNvPr id="641034" name="Rectangle 10"/>
          <p:cNvSpPr>
            <a:spLocks noChangeArrowheads="1"/>
          </p:cNvSpPr>
          <p:nvPr/>
        </p:nvSpPr>
        <p:spPr bwMode="auto">
          <a:xfrm>
            <a:off x="7294563" y="4038600"/>
            <a:ext cx="1295400" cy="609600"/>
          </a:xfrm>
          <a:prstGeom prst="rect">
            <a:avLst/>
          </a:prstGeom>
          <a:solidFill>
            <a:srgbClr val="CCFFCC"/>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sp>
        <p:nvSpPr>
          <p:cNvPr id="57353" name="Text Box 11"/>
          <p:cNvSpPr txBox="1">
            <a:spLocks noChangeArrowheads="1"/>
          </p:cNvSpPr>
          <p:nvPr/>
        </p:nvSpPr>
        <p:spPr bwMode="auto">
          <a:xfrm>
            <a:off x="5880100" y="2971800"/>
            <a:ext cx="11811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GB" sz="1800">
                <a:latin typeface="Times New Roman" charset="0"/>
              </a:rPr>
              <a:t>Predictive</a:t>
            </a:r>
            <a:endParaRPr lang="en-GB" sz="2000">
              <a:latin typeface="Times New Roman" charset="0"/>
            </a:endParaRPr>
          </a:p>
        </p:txBody>
      </p:sp>
      <p:sp>
        <p:nvSpPr>
          <p:cNvPr id="641036" name="Line 12"/>
          <p:cNvSpPr>
            <a:spLocks noChangeShapeType="1"/>
          </p:cNvSpPr>
          <p:nvPr/>
        </p:nvSpPr>
        <p:spPr bwMode="auto">
          <a:xfrm flipH="1">
            <a:off x="5867400" y="3581400"/>
            <a:ext cx="685800" cy="457200"/>
          </a:xfrm>
          <a:prstGeom prst="line">
            <a:avLst/>
          </a:prstGeom>
          <a:noFill/>
          <a:ln w="9525">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sp>
        <p:nvSpPr>
          <p:cNvPr id="641037" name="Line 13"/>
          <p:cNvSpPr>
            <a:spLocks noChangeShapeType="1"/>
          </p:cNvSpPr>
          <p:nvPr/>
        </p:nvSpPr>
        <p:spPr bwMode="auto">
          <a:xfrm>
            <a:off x="6553200" y="3581400"/>
            <a:ext cx="1066800" cy="457200"/>
          </a:xfrm>
          <a:prstGeom prst="line">
            <a:avLst/>
          </a:prstGeom>
          <a:noFill/>
          <a:ln w="9525">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sp>
        <p:nvSpPr>
          <p:cNvPr id="57356" name="Text Box 14"/>
          <p:cNvSpPr txBox="1">
            <a:spLocks noChangeArrowheads="1"/>
          </p:cNvSpPr>
          <p:nvPr/>
        </p:nvSpPr>
        <p:spPr bwMode="auto">
          <a:xfrm>
            <a:off x="5526088" y="4087813"/>
            <a:ext cx="1506537"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GB" sz="1600">
                <a:latin typeface="Helvetica" charset="0"/>
              </a:rPr>
              <a:t>Classification</a:t>
            </a:r>
          </a:p>
          <a:p>
            <a:pPr eaLnBrk="1" hangingPunct="1"/>
            <a:r>
              <a:rPr lang="en-GB" sz="1600">
                <a:latin typeface="Helvetica" charset="0"/>
              </a:rPr>
              <a:t> Techniques</a:t>
            </a:r>
          </a:p>
        </p:txBody>
      </p:sp>
      <p:sp>
        <p:nvSpPr>
          <p:cNvPr id="57357" name="Text Box 15"/>
          <p:cNvSpPr txBox="1">
            <a:spLocks noChangeArrowheads="1"/>
          </p:cNvSpPr>
          <p:nvPr/>
        </p:nvSpPr>
        <p:spPr bwMode="auto">
          <a:xfrm>
            <a:off x="7375525" y="4114800"/>
            <a:ext cx="1163638"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GB" sz="1400">
                <a:latin typeface="Times New Roman" charset="0"/>
              </a:rPr>
              <a:t>Assoc.</a:t>
            </a:r>
          </a:p>
          <a:p>
            <a:pPr eaLnBrk="1" hangingPunct="1"/>
            <a:r>
              <a:rPr lang="en-GB" sz="1400">
                <a:latin typeface="Times New Roman" charset="0"/>
              </a:rPr>
              <a:t>Classification</a:t>
            </a:r>
          </a:p>
        </p:txBody>
      </p:sp>
      <p:sp>
        <p:nvSpPr>
          <p:cNvPr id="641040" name="Rectangle 16"/>
          <p:cNvSpPr>
            <a:spLocks noChangeArrowheads="1"/>
          </p:cNvSpPr>
          <p:nvPr/>
        </p:nvSpPr>
        <p:spPr bwMode="auto">
          <a:xfrm>
            <a:off x="4127500" y="2819400"/>
            <a:ext cx="1447800" cy="609600"/>
          </a:xfrm>
          <a:prstGeom prst="rect">
            <a:avLst/>
          </a:prstGeom>
          <a:solidFill>
            <a:srgbClr val="DDDDDD"/>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sp>
        <p:nvSpPr>
          <p:cNvPr id="641041" name="Text Box 17"/>
          <p:cNvSpPr txBox="1">
            <a:spLocks noChangeArrowheads="1"/>
          </p:cNvSpPr>
          <p:nvPr/>
        </p:nvSpPr>
        <p:spPr bwMode="auto">
          <a:xfrm>
            <a:off x="4276725" y="2819400"/>
            <a:ext cx="1223963" cy="400050"/>
          </a:xfrm>
          <a:prstGeom prst="rect">
            <a:avLst/>
          </a:prstGeom>
          <a:noFill/>
          <a:ln w="9525">
            <a:noFill/>
            <a:miter lim="800000"/>
            <a:headEnd/>
            <a:tailEnd/>
          </a:ln>
          <a:effectLst/>
        </p:spPr>
        <p:txBody>
          <a:bodyPr wrap="none">
            <a:spAutoFit/>
          </a:bodyPr>
          <a:lstStyle/>
          <a:p>
            <a:pPr>
              <a:defRPr/>
            </a:pPr>
            <a:r>
              <a:rPr lang="en-GB" dirty="0">
                <a:effectLst>
                  <a:outerShdw blurRad="38100" dist="38100" dir="2700000" algn="tl">
                    <a:srgbClr val="FFFFFF"/>
                  </a:outerShdw>
                </a:effectLst>
                <a:latin typeface="Times New Roman" pitchFamily="18" charset="0"/>
                <a:ea typeface="+mn-ea"/>
                <a:cs typeface="+mn-cs"/>
              </a:rPr>
              <a:t>Clustering</a:t>
            </a:r>
            <a:endParaRPr lang="en-GB" sz="2000" dirty="0">
              <a:effectLst>
                <a:outerShdw blurRad="38100" dist="38100" dir="2700000" algn="tl">
                  <a:srgbClr val="FFFFFF"/>
                </a:outerShdw>
              </a:effectLst>
              <a:latin typeface="Times New Roman" pitchFamily="18" charset="0"/>
              <a:ea typeface="+mn-ea"/>
              <a:cs typeface="+mn-cs"/>
            </a:endParaRPr>
          </a:p>
        </p:txBody>
      </p:sp>
      <p:sp>
        <p:nvSpPr>
          <p:cNvPr id="641042" name="Line 18"/>
          <p:cNvSpPr>
            <a:spLocks noChangeShapeType="1"/>
          </p:cNvSpPr>
          <p:nvPr/>
        </p:nvSpPr>
        <p:spPr bwMode="auto">
          <a:xfrm flipH="1">
            <a:off x="2743200" y="2514600"/>
            <a:ext cx="1752600" cy="457200"/>
          </a:xfrm>
          <a:prstGeom prst="line">
            <a:avLst/>
          </a:prstGeom>
          <a:noFill/>
          <a:ln w="9525">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sp>
        <p:nvSpPr>
          <p:cNvPr id="641043" name="Rectangle 19"/>
          <p:cNvSpPr>
            <a:spLocks noChangeArrowheads="1"/>
          </p:cNvSpPr>
          <p:nvPr/>
        </p:nvSpPr>
        <p:spPr bwMode="auto">
          <a:xfrm>
            <a:off x="1981200" y="2667000"/>
            <a:ext cx="1295400" cy="609600"/>
          </a:xfrm>
          <a:prstGeom prst="rect">
            <a:avLst/>
          </a:prstGeom>
          <a:solidFill>
            <a:srgbClr val="CCFFFF"/>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sp>
        <p:nvSpPr>
          <p:cNvPr id="57362" name="Text Box 20"/>
          <p:cNvSpPr txBox="1">
            <a:spLocks noChangeArrowheads="1"/>
          </p:cNvSpPr>
          <p:nvPr/>
        </p:nvSpPr>
        <p:spPr bwMode="auto">
          <a:xfrm>
            <a:off x="1952625" y="2667000"/>
            <a:ext cx="1312863" cy="677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GB" sz="1800">
                <a:solidFill>
                  <a:schemeClr val="tx2"/>
                </a:solidFill>
                <a:latin typeface="Times New Roman" charset="0"/>
              </a:rPr>
              <a:t>Association</a:t>
            </a:r>
          </a:p>
          <a:p>
            <a:pPr eaLnBrk="1" hangingPunct="1"/>
            <a:r>
              <a:rPr lang="en-GB" sz="1800">
                <a:solidFill>
                  <a:schemeClr val="tx2"/>
                </a:solidFill>
                <a:latin typeface="Times New Roman" charset="0"/>
              </a:rPr>
              <a:t>Mining</a:t>
            </a:r>
            <a:endParaRPr lang="en-GB" sz="2000">
              <a:solidFill>
                <a:schemeClr val="tx2"/>
              </a:solidFill>
              <a:latin typeface="Times New Roman" charset="0"/>
            </a:endParaRPr>
          </a:p>
        </p:txBody>
      </p:sp>
      <p:sp>
        <p:nvSpPr>
          <p:cNvPr id="641045" name="Line 21"/>
          <p:cNvSpPr>
            <a:spLocks noChangeShapeType="1"/>
          </p:cNvSpPr>
          <p:nvPr/>
        </p:nvSpPr>
        <p:spPr bwMode="auto">
          <a:xfrm flipH="1">
            <a:off x="1752600" y="3276600"/>
            <a:ext cx="838200" cy="152400"/>
          </a:xfrm>
          <a:prstGeom prst="line">
            <a:avLst/>
          </a:prstGeom>
          <a:noFill/>
          <a:ln w="9525">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sp>
        <p:nvSpPr>
          <p:cNvPr id="641046" name="Rectangle 22"/>
          <p:cNvSpPr>
            <a:spLocks noChangeArrowheads="1"/>
          </p:cNvSpPr>
          <p:nvPr/>
        </p:nvSpPr>
        <p:spPr bwMode="auto">
          <a:xfrm>
            <a:off x="609600" y="3429000"/>
            <a:ext cx="1295400" cy="609600"/>
          </a:xfrm>
          <a:prstGeom prst="rect">
            <a:avLst/>
          </a:prstGeom>
          <a:solidFill>
            <a:srgbClr val="CCFFFF"/>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sp>
        <p:nvSpPr>
          <p:cNvPr id="57365" name="Text Box 23"/>
          <p:cNvSpPr txBox="1">
            <a:spLocks noChangeArrowheads="1"/>
          </p:cNvSpPr>
          <p:nvPr/>
        </p:nvSpPr>
        <p:spPr bwMode="auto">
          <a:xfrm>
            <a:off x="617538" y="3455988"/>
            <a:ext cx="13017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GB" sz="1800">
                <a:latin typeface="Times New Roman" charset="0"/>
              </a:rPr>
              <a:t>Techniques</a:t>
            </a:r>
          </a:p>
        </p:txBody>
      </p:sp>
      <p:sp>
        <p:nvSpPr>
          <p:cNvPr id="641048" name="Rectangle 24"/>
          <p:cNvSpPr>
            <a:spLocks noChangeArrowheads="1"/>
          </p:cNvSpPr>
          <p:nvPr/>
        </p:nvSpPr>
        <p:spPr bwMode="auto">
          <a:xfrm>
            <a:off x="1981200" y="3794125"/>
            <a:ext cx="3505200" cy="2682875"/>
          </a:xfrm>
          <a:prstGeom prst="rect">
            <a:avLst/>
          </a:prstGeom>
          <a:solidFill>
            <a:srgbClr val="CCFFFF"/>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sp>
        <p:nvSpPr>
          <p:cNvPr id="641049" name="Text Box 25"/>
          <p:cNvSpPr txBox="1">
            <a:spLocks noChangeArrowheads="1"/>
          </p:cNvSpPr>
          <p:nvPr/>
        </p:nvSpPr>
        <p:spPr bwMode="auto">
          <a:xfrm>
            <a:off x="1981200" y="3746500"/>
            <a:ext cx="3429000" cy="3170238"/>
          </a:xfrm>
          <a:prstGeom prst="rect">
            <a:avLst/>
          </a:prstGeom>
          <a:noFill/>
          <a:ln w="9525">
            <a:noFill/>
            <a:miter lim="800000"/>
            <a:headEnd/>
            <a:tailEnd/>
          </a:ln>
          <a:effectLst/>
        </p:spPr>
        <p:txBody>
          <a:bodyPr>
            <a:spAutoFit/>
          </a:bodyPr>
          <a:lstStyle>
            <a:lvl1pPr>
              <a:defRPr b="1">
                <a:solidFill>
                  <a:schemeClr val="tx1"/>
                </a:solidFill>
                <a:latin typeface="Arial" charset="0"/>
                <a:ea typeface="ＭＳ Ｐゴシック" charset="0"/>
              </a:defRPr>
            </a:lvl1pPr>
            <a:lvl2pPr marL="742950" indent="-285750">
              <a:defRPr b="1">
                <a:solidFill>
                  <a:schemeClr val="tx1"/>
                </a:solidFill>
                <a:latin typeface="Arial" charset="0"/>
                <a:ea typeface="ＭＳ Ｐゴシック" charset="0"/>
              </a:defRPr>
            </a:lvl2pPr>
            <a:lvl3pPr marL="1143000" indent="-228600">
              <a:defRPr b="1">
                <a:solidFill>
                  <a:schemeClr val="tx1"/>
                </a:solidFill>
                <a:latin typeface="Arial" charset="0"/>
                <a:ea typeface="ＭＳ Ｐゴシック" charset="0"/>
              </a:defRPr>
            </a:lvl3pPr>
            <a:lvl4pPr marL="1600200" indent="-228600">
              <a:defRPr b="1">
                <a:solidFill>
                  <a:schemeClr val="tx1"/>
                </a:solidFill>
                <a:latin typeface="Arial" charset="0"/>
                <a:ea typeface="ＭＳ Ｐゴシック" charset="0"/>
              </a:defRPr>
            </a:lvl4pPr>
            <a:lvl5pPr marL="2057400" indent="-228600">
              <a:defRPr b="1">
                <a:solidFill>
                  <a:schemeClr val="tx1"/>
                </a:solidFill>
                <a:latin typeface="Arial" charset="0"/>
                <a:ea typeface="ＭＳ Ｐゴシック" charset="0"/>
              </a:defRPr>
            </a:lvl5pPr>
            <a:lvl6pPr marL="2514600" indent="-228600" algn="ctr" eaLnBrk="0" fontAlgn="base" hangingPunct="0">
              <a:spcBef>
                <a:spcPct val="0"/>
              </a:spcBef>
              <a:spcAft>
                <a:spcPct val="0"/>
              </a:spcAft>
              <a:defRPr b="1">
                <a:solidFill>
                  <a:schemeClr val="tx1"/>
                </a:solidFill>
                <a:latin typeface="Arial" charset="0"/>
                <a:ea typeface="ＭＳ Ｐゴシック" charset="0"/>
              </a:defRPr>
            </a:lvl6pPr>
            <a:lvl7pPr marL="2971800" indent="-228600" algn="ctr" eaLnBrk="0" fontAlgn="base" hangingPunct="0">
              <a:spcBef>
                <a:spcPct val="0"/>
              </a:spcBef>
              <a:spcAft>
                <a:spcPct val="0"/>
              </a:spcAft>
              <a:defRPr b="1">
                <a:solidFill>
                  <a:schemeClr val="tx1"/>
                </a:solidFill>
                <a:latin typeface="Arial" charset="0"/>
                <a:ea typeface="ＭＳ Ｐゴシック" charset="0"/>
              </a:defRPr>
            </a:lvl7pPr>
            <a:lvl8pPr marL="3429000" indent="-228600" algn="ctr" eaLnBrk="0" fontAlgn="base" hangingPunct="0">
              <a:spcBef>
                <a:spcPct val="0"/>
              </a:spcBef>
              <a:spcAft>
                <a:spcPct val="0"/>
              </a:spcAft>
              <a:defRPr b="1">
                <a:solidFill>
                  <a:schemeClr val="tx1"/>
                </a:solidFill>
                <a:latin typeface="Arial" charset="0"/>
                <a:ea typeface="ＭＳ Ｐゴシック" charset="0"/>
              </a:defRPr>
            </a:lvl8pPr>
            <a:lvl9pPr marL="3886200" indent="-228600" algn="ctr" eaLnBrk="0" fontAlgn="base" hangingPunct="0">
              <a:spcBef>
                <a:spcPct val="0"/>
              </a:spcBef>
              <a:spcAft>
                <a:spcPct val="0"/>
              </a:spcAft>
              <a:defRPr b="1">
                <a:solidFill>
                  <a:schemeClr val="tx1"/>
                </a:solidFill>
                <a:latin typeface="Arial" charset="0"/>
                <a:ea typeface="ＭＳ Ｐゴシック" charset="0"/>
              </a:defRPr>
            </a:lvl9pPr>
          </a:lstStyle>
          <a:p>
            <a:pPr>
              <a:defRPr/>
            </a:pPr>
            <a:r>
              <a:rPr lang="en-GB" smtClean="0">
                <a:solidFill>
                  <a:schemeClr val="tx2"/>
                </a:solidFill>
                <a:latin typeface="Times New Roman" charset="0"/>
                <a:cs typeface="+mn-cs"/>
              </a:rPr>
              <a:t>Application Domain</a:t>
            </a:r>
            <a:endParaRPr lang="en-GB" sz="800" smtClean="0">
              <a:solidFill>
                <a:schemeClr val="tx2"/>
              </a:solidFill>
              <a:latin typeface="Times New Roman" charset="0"/>
              <a:cs typeface="+mn-cs"/>
            </a:endParaRPr>
          </a:p>
          <a:p>
            <a:pPr>
              <a:buFont typeface="Wingdings" charset="0"/>
              <a:buChar char="Ø"/>
              <a:defRPr/>
            </a:pPr>
            <a:r>
              <a:rPr lang="en-GB" smtClean="0">
                <a:latin typeface="Times New Roman" charset="0"/>
                <a:cs typeface="+mn-cs"/>
              </a:rPr>
              <a:t>Market Basket Analysis</a:t>
            </a:r>
          </a:p>
          <a:p>
            <a:pPr>
              <a:buClr>
                <a:srgbClr val="FF6699"/>
              </a:buClr>
              <a:buFontTx/>
              <a:buChar char="•"/>
              <a:defRPr/>
            </a:pPr>
            <a:r>
              <a:rPr lang="en-GB" sz="1600" i="1" smtClean="0">
                <a:effectLst>
                  <a:outerShdw blurRad="38100" dist="38100" dir="2700000" algn="tl">
                    <a:srgbClr val="FFFFFF"/>
                  </a:outerShdw>
                </a:effectLst>
                <a:latin typeface="Times New Roman" charset="0"/>
                <a:cs typeface="+mn-cs"/>
              </a:rPr>
              <a:t>Various products bought by a customer in a Supermarket were analysed for “interdependency”</a:t>
            </a:r>
            <a:r>
              <a:rPr lang="en-GB" sz="1600" smtClean="0">
                <a:effectLst>
                  <a:outerShdw blurRad="38100" dist="38100" dir="2700000" algn="tl">
                    <a:srgbClr val="FFFFFF"/>
                  </a:outerShdw>
                </a:effectLst>
                <a:latin typeface="Times New Roman" charset="0"/>
                <a:cs typeface="+mn-cs"/>
              </a:rPr>
              <a:t>.</a:t>
            </a:r>
          </a:p>
          <a:p>
            <a:pPr>
              <a:buClr>
                <a:srgbClr val="FF6699"/>
              </a:buClr>
              <a:buFontTx/>
              <a:buChar char="•"/>
              <a:defRPr/>
            </a:pPr>
            <a:r>
              <a:rPr lang="en-GB" sz="1600" smtClean="0">
                <a:effectLst>
                  <a:outerShdw blurRad="38100" dist="38100" dir="2700000" algn="tl">
                    <a:srgbClr val="FFFFFF"/>
                  </a:outerShdw>
                </a:effectLst>
                <a:latin typeface="Times New Roman" charset="0"/>
                <a:cs typeface="+mn-cs"/>
              </a:rPr>
              <a:t>Mining Result is used for, </a:t>
            </a:r>
            <a:r>
              <a:rPr lang="en-GB" sz="1600" smtClean="0">
                <a:solidFill>
                  <a:schemeClr val="tx2"/>
                </a:solidFill>
                <a:effectLst>
                  <a:outerShdw blurRad="38100" dist="38100" dir="2700000" algn="tl">
                    <a:srgbClr val="000000"/>
                  </a:outerShdw>
                </a:effectLst>
                <a:latin typeface="Times New Roman" charset="0"/>
                <a:cs typeface="+mn-cs"/>
              </a:rPr>
              <a:t>Shelf space organization,formulating discounting-policies </a:t>
            </a:r>
            <a:r>
              <a:rPr lang="en-GB" sz="1600" smtClean="0">
                <a:effectLst>
                  <a:outerShdw blurRad="38100" dist="38100" dir="2700000" algn="tl">
                    <a:srgbClr val="FFFFFF"/>
                  </a:outerShdw>
                </a:effectLst>
                <a:latin typeface="Times New Roman" charset="0"/>
                <a:cs typeface="+mn-cs"/>
              </a:rPr>
              <a:t>and for</a:t>
            </a:r>
            <a:r>
              <a:rPr lang="en-GB" sz="1600" smtClean="0">
                <a:solidFill>
                  <a:schemeClr val="tx2"/>
                </a:solidFill>
                <a:effectLst>
                  <a:outerShdw blurRad="38100" dist="38100" dir="2700000" algn="tl">
                    <a:srgbClr val="000000"/>
                  </a:outerShdw>
                </a:effectLst>
                <a:latin typeface="Times New Roman" charset="0"/>
                <a:cs typeface="+mn-cs"/>
              </a:rPr>
              <a:t> selective marketing</a:t>
            </a:r>
            <a:r>
              <a:rPr lang="en-GB" sz="1600" smtClean="0">
                <a:effectLst>
                  <a:outerShdw blurRad="38100" dist="38100" dir="2700000" algn="tl">
                    <a:srgbClr val="FFFFFF"/>
                  </a:outerShdw>
                </a:effectLst>
                <a:latin typeface="Times New Roman" charset="0"/>
                <a:cs typeface="+mn-cs"/>
              </a:rPr>
              <a:t>.</a:t>
            </a:r>
          </a:p>
          <a:p>
            <a:pPr>
              <a:lnSpc>
                <a:spcPts val="2000"/>
              </a:lnSpc>
              <a:buClr>
                <a:srgbClr val="FF6699"/>
              </a:buClr>
              <a:buFont typeface="Wingdings" charset="0"/>
              <a:buChar char="Ø"/>
              <a:defRPr/>
            </a:pPr>
            <a:r>
              <a:rPr lang="en-US" sz="1700" smtClean="0">
                <a:effectLst>
                  <a:outerShdw blurRad="38100" dist="38100" dir="2700000" algn="tl">
                    <a:srgbClr val="FFFFFF"/>
                  </a:outerShdw>
                </a:effectLst>
                <a:latin typeface="Times New Roman" charset="0"/>
                <a:cs typeface="+mn-cs"/>
              </a:rPr>
              <a:t>What kinds of DNA are sensitive to this new drug</a:t>
            </a:r>
            <a:r>
              <a:rPr lang="en-US" smtClean="0">
                <a:effectLst>
                  <a:outerShdw blurRad="38100" dist="38100" dir="2700000" algn="tl">
                    <a:srgbClr val="FFFFFF"/>
                  </a:outerShdw>
                </a:effectLst>
                <a:latin typeface="Tahoma" charset="0"/>
                <a:cs typeface="+mn-cs"/>
              </a:rPr>
              <a:t>?</a:t>
            </a:r>
            <a:endParaRPr lang="en-GB" smtClean="0">
              <a:effectLst>
                <a:outerShdw blurRad="38100" dist="38100" dir="2700000" algn="tl">
                  <a:srgbClr val="FFFFFF"/>
                </a:outerShdw>
              </a:effectLst>
              <a:latin typeface="Times New Roman" charset="0"/>
              <a:cs typeface="+mn-cs"/>
            </a:endParaRPr>
          </a:p>
          <a:p>
            <a:pPr>
              <a:buClr>
                <a:srgbClr val="FF6699"/>
              </a:buClr>
              <a:buFont typeface="Wingdings" charset="0"/>
              <a:buChar char="Ø"/>
              <a:defRPr/>
            </a:pPr>
            <a:endParaRPr lang="en-GB" sz="1600" smtClean="0">
              <a:latin typeface="Times New Roman" charset="0"/>
              <a:cs typeface="+mn-cs"/>
            </a:endParaRPr>
          </a:p>
        </p:txBody>
      </p:sp>
      <p:sp>
        <p:nvSpPr>
          <p:cNvPr id="641050" name="Line 26"/>
          <p:cNvSpPr>
            <a:spLocks noChangeShapeType="1"/>
          </p:cNvSpPr>
          <p:nvPr/>
        </p:nvSpPr>
        <p:spPr bwMode="auto">
          <a:xfrm>
            <a:off x="2514600" y="3276600"/>
            <a:ext cx="1066800" cy="533400"/>
          </a:xfrm>
          <a:prstGeom prst="line">
            <a:avLst/>
          </a:prstGeom>
          <a:noFill/>
          <a:ln w="635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a typeface="+mn-ea"/>
              <a:cs typeface="+mn-cs"/>
            </a:endParaRPr>
          </a:p>
        </p:txBody>
      </p:sp>
    </p:spTree>
  </p:cSld>
  <p:clrMapOvr>
    <a:masterClrMapping/>
  </p:clrMapOvr>
  <p:transition>
    <p:strips dir="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Helvetica" charset="0"/>
                <a:ea typeface="ＭＳ Ｐゴシック" charset="0"/>
              </a:defRPr>
            </a:lvl1pPr>
            <a:lvl2pPr marL="742950" indent="-285750" eaLnBrk="0" hangingPunct="0">
              <a:defRPr>
                <a:solidFill>
                  <a:schemeClr val="tx1"/>
                </a:solidFill>
                <a:latin typeface="Helvetica" charset="0"/>
                <a:ea typeface="ＭＳ Ｐゴシック" charset="0"/>
              </a:defRPr>
            </a:lvl2pPr>
            <a:lvl3pPr marL="1143000" indent="-228600" eaLnBrk="0" hangingPunct="0">
              <a:defRPr>
                <a:solidFill>
                  <a:schemeClr val="tx1"/>
                </a:solidFill>
                <a:latin typeface="Helvetica" charset="0"/>
                <a:ea typeface="ＭＳ Ｐゴシック" charset="0"/>
              </a:defRPr>
            </a:lvl3pPr>
            <a:lvl4pPr marL="1600200" indent="-228600" eaLnBrk="0" hangingPunct="0">
              <a:defRPr>
                <a:solidFill>
                  <a:schemeClr val="tx1"/>
                </a:solidFill>
                <a:latin typeface="Helvetica" charset="0"/>
                <a:ea typeface="ＭＳ Ｐゴシック" charset="0"/>
              </a:defRPr>
            </a:lvl4pPr>
            <a:lvl5pPr marL="2057400" indent="-228600" eaLnBrk="0" hangingPunct="0">
              <a:defRPr>
                <a:solidFill>
                  <a:schemeClr val="tx1"/>
                </a:solidFill>
                <a:latin typeface="Helvetica" charset="0"/>
                <a:ea typeface="ＭＳ Ｐゴシック" charset="0"/>
              </a:defRPr>
            </a:lvl5pPr>
            <a:lvl6pPr marL="2514600" indent="-228600" eaLnBrk="0" fontAlgn="base" hangingPunct="0">
              <a:spcBef>
                <a:spcPct val="0"/>
              </a:spcBef>
              <a:spcAft>
                <a:spcPct val="0"/>
              </a:spcAft>
              <a:defRPr>
                <a:solidFill>
                  <a:schemeClr val="tx1"/>
                </a:solidFill>
                <a:latin typeface="Helvetica" charset="0"/>
                <a:ea typeface="ＭＳ Ｐゴシック" charset="0"/>
              </a:defRPr>
            </a:lvl6pPr>
            <a:lvl7pPr marL="2971800" indent="-228600" eaLnBrk="0" fontAlgn="base" hangingPunct="0">
              <a:spcBef>
                <a:spcPct val="0"/>
              </a:spcBef>
              <a:spcAft>
                <a:spcPct val="0"/>
              </a:spcAft>
              <a:defRPr>
                <a:solidFill>
                  <a:schemeClr val="tx1"/>
                </a:solidFill>
                <a:latin typeface="Helvetica" charset="0"/>
                <a:ea typeface="ＭＳ Ｐゴシック" charset="0"/>
              </a:defRPr>
            </a:lvl7pPr>
            <a:lvl8pPr marL="3429000" indent="-228600" eaLnBrk="0" fontAlgn="base" hangingPunct="0">
              <a:spcBef>
                <a:spcPct val="0"/>
              </a:spcBef>
              <a:spcAft>
                <a:spcPct val="0"/>
              </a:spcAft>
              <a:defRPr>
                <a:solidFill>
                  <a:schemeClr val="tx1"/>
                </a:solidFill>
                <a:latin typeface="Helvetica" charset="0"/>
                <a:ea typeface="ＭＳ Ｐゴシック" charset="0"/>
              </a:defRPr>
            </a:lvl8pPr>
            <a:lvl9pPr marL="3886200" indent="-228600" eaLnBrk="0" fontAlgn="base" hangingPunct="0">
              <a:spcBef>
                <a:spcPct val="0"/>
              </a:spcBef>
              <a:spcAft>
                <a:spcPct val="0"/>
              </a:spcAft>
              <a:defRPr>
                <a:solidFill>
                  <a:schemeClr val="tx1"/>
                </a:solidFill>
                <a:latin typeface="Helvetica" charset="0"/>
                <a:ea typeface="ＭＳ Ｐゴシック" charset="0"/>
              </a:defRPr>
            </a:lvl9pPr>
          </a:lstStyle>
          <a:p>
            <a:fld id="{D22ACBC5-02AC-1740-951E-31705495BBA6}" type="slidenum">
              <a:rPr lang="en-US">
                <a:solidFill>
                  <a:schemeClr val="bg2"/>
                </a:solidFill>
                <a:latin typeface="Times New Roman" charset="0"/>
              </a:rPr>
              <a:pPr/>
              <a:t>32</a:t>
            </a:fld>
            <a:endParaRPr lang="en-US">
              <a:solidFill>
                <a:schemeClr val="bg2"/>
              </a:solidFill>
              <a:latin typeface="Times New Roman" charset="0"/>
            </a:endParaRPr>
          </a:p>
        </p:txBody>
      </p:sp>
      <p:sp>
        <p:nvSpPr>
          <p:cNvPr id="671746" name="Rectangle 2"/>
          <p:cNvSpPr>
            <a:spLocks noGrp="1" noChangeArrowheads="1"/>
          </p:cNvSpPr>
          <p:nvPr>
            <p:ph type="title"/>
          </p:nvPr>
        </p:nvSpPr>
        <p:spPr>
          <a:xfrm>
            <a:off x="1327150" y="0"/>
            <a:ext cx="6248400" cy="609600"/>
          </a:xfrm>
        </p:spPr>
        <p:txBody>
          <a:bodyPr/>
          <a:lstStyle/>
          <a:p>
            <a:r>
              <a:rPr lang="en-US" sz="2800">
                <a:latin typeface="Helvetica" charset="0"/>
              </a:rPr>
              <a:t>What Is Association Mining?</a:t>
            </a:r>
          </a:p>
        </p:txBody>
      </p:sp>
      <p:sp>
        <p:nvSpPr>
          <p:cNvPr id="63492" name="Rectangle 3"/>
          <p:cNvSpPr>
            <a:spLocks noGrp="1" noChangeArrowheads="1"/>
          </p:cNvSpPr>
          <p:nvPr>
            <p:ph type="body" idx="1"/>
          </p:nvPr>
        </p:nvSpPr>
        <p:spPr>
          <a:xfrm>
            <a:off x="342900" y="723900"/>
            <a:ext cx="8382000" cy="5715000"/>
          </a:xfrm>
        </p:spPr>
        <p:txBody>
          <a:bodyPr/>
          <a:lstStyle/>
          <a:p>
            <a:pPr>
              <a:buSzPct val="80000"/>
            </a:pPr>
            <a:r>
              <a:rPr lang="en-US" sz="2400" b="1">
                <a:solidFill>
                  <a:schemeClr val="tx2"/>
                </a:solidFill>
                <a:latin typeface="Times New Roman" charset="0"/>
              </a:rPr>
              <a:t>Association rule mining:</a:t>
            </a:r>
          </a:p>
          <a:p>
            <a:pPr lvl="1">
              <a:buSzPct val="80000"/>
            </a:pPr>
            <a:r>
              <a:rPr lang="en-US">
                <a:latin typeface="Helvetica" charset="0"/>
              </a:rPr>
              <a:t>Finding frequent patterns, associations, correlations, or causal structures among sets of items or objects in databases, and other information repositories.</a:t>
            </a:r>
          </a:p>
          <a:p>
            <a:pPr lvl="1">
              <a:buSzPct val="80000"/>
            </a:pPr>
            <a:r>
              <a:rPr lang="en-GB" sz="1700">
                <a:latin typeface="Helvetica" charset="0"/>
              </a:rPr>
              <a:t>Proposed by </a:t>
            </a:r>
            <a:r>
              <a:rPr lang="en-GB" sz="1700">
                <a:solidFill>
                  <a:srgbClr val="FF0000"/>
                </a:solidFill>
                <a:latin typeface="Helvetica" charset="0"/>
              </a:rPr>
              <a:t>Agrawal et al in 1993</a:t>
            </a:r>
            <a:r>
              <a:rPr lang="en-GB" sz="1700">
                <a:latin typeface="Helvetica" charset="0"/>
              </a:rPr>
              <a:t>.</a:t>
            </a:r>
            <a:endParaRPr lang="en-US">
              <a:latin typeface="Helvetica" charset="0"/>
            </a:endParaRPr>
          </a:p>
          <a:p>
            <a:pPr>
              <a:buSzPct val="80000"/>
            </a:pPr>
            <a:r>
              <a:rPr lang="en-US" b="1">
                <a:solidFill>
                  <a:schemeClr val="tx2"/>
                </a:solidFill>
                <a:latin typeface="Helvetica" charset="0"/>
              </a:rPr>
              <a:t>Applications:</a:t>
            </a:r>
          </a:p>
          <a:p>
            <a:pPr lvl="1">
              <a:buSzPct val="80000"/>
            </a:pPr>
            <a:r>
              <a:rPr lang="en-US">
                <a:latin typeface="Helvetica" charset="0"/>
              </a:rPr>
              <a:t>Basket data analysis, cross-marketing, catalog design, loss-leader analysis, DNA analysis, clustering, classification, etc.</a:t>
            </a:r>
          </a:p>
          <a:p>
            <a:pPr>
              <a:buSzPct val="80000"/>
            </a:pPr>
            <a:r>
              <a:rPr lang="en-US">
                <a:latin typeface="Helvetica" charset="0"/>
              </a:rPr>
              <a:t>Examples. </a:t>
            </a:r>
          </a:p>
          <a:p>
            <a:pPr lvl="1">
              <a:buSzPct val="80000"/>
            </a:pPr>
            <a:r>
              <a:rPr lang="en-US">
                <a:latin typeface="Helvetica" charset="0"/>
              </a:rPr>
              <a:t>Rule form</a:t>
            </a:r>
            <a:r>
              <a:rPr lang="en-US">
                <a:solidFill>
                  <a:srgbClr val="CC0000"/>
                </a:solidFill>
                <a:latin typeface="Helvetica" charset="0"/>
              </a:rPr>
              <a:t>:  </a:t>
            </a:r>
            <a:r>
              <a:rPr lang="ja-JP" altLang="en-US">
                <a:solidFill>
                  <a:srgbClr val="CC0000"/>
                </a:solidFill>
                <a:latin typeface="Helvetica" charset="0"/>
              </a:rPr>
              <a:t>“</a:t>
            </a:r>
            <a:r>
              <a:rPr lang="en-US" b="1">
                <a:solidFill>
                  <a:srgbClr val="CC0000"/>
                </a:solidFill>
                <a:latin typeface="Times New Roman" charset="0"/>
              </a:rPr>
              <a:t>Antecedent </a:t>
            </a:r>
            <a:r>
              <a:rPr lang="en-US" b="1">
                <a:solidFill>
                  <a:srgbClr val="CC0000"/>
                </a:solidFill>
                <a:latin typeface="Symbol" charset="0"/>
              </a:rPr>
              <a:t>® </a:t>
            </a:r>
            <a:r>
              <a:rPr lang="en-US" b="1">
                <a:solidFill>
                  <a:srgbClr val="CC0000"/>
                </a:solidFill>
                <a:latin typeface="Times New Roman" charset="0"/>
              </a:rPr>
              <a:t>Consequent</a:t>
            </a:r>
            <a:r>
              <a:rPr lang="en-US">
                <a:solidFill>
                  <a:srgbClr val="CC0000"/>
                </a:solidFill>
                <a:latin typeface="Helvetica" charset="0"/>
              </a:rPr>
              <a:t> [support, confidence]</a:t>
            </a:r>
            <a:r>
              <a:rPr lang="ja-JP" altLang="en-US">
                <a:solidFill>
                  <a:srgbClr val="CC0000"/>
                </a:solidFill>
                <a:latin typeface="Helvetica" charset="0"/>
              </a:rPr>
              <a:t>”</a:t>
            </a:r>
            <a:r>
              <a:rPr lang="en-US">
                <a:solidFill>
                  <a:srgbClr val="CC0000"/>
                </a:solidFill>
                <a:latin typeface="Helvetica" charset="0"/>
              </a:rPr>
              <a:t>.</a:t>
            </a:r>
          </a:p>
        </p:txBody>
      </p:sp>
    </p:spTree>
    <p:extLst>
      <p:ext uri="{BB962C8B-B14F-4D97-AF65-F5344CB8AC3E}">
        <p14:creationId xmlns:p14="http://schemas.microsoft.com/office/powerpoint/2010/main" xmlns="" val="2154655872"/>
      </p:ext>
    </p:extLst>
  </p:cSld>
  <p:clrMapOvr>
    <a:masterClrMapping/>
  </p:clrMapOvr>
  <p:transition advClick="0">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Helvetica" charset="0"/>
                <a:ea typeface="ＭＳ Ｐゴシック" charset="0"/>
              </a:defRPr>
            </a:lvl1pPr>
            <a:lvl2pPr marL="742950" indent="-285750" eaLnBrk="0" hangingPunct="0">
              <a:defRPr>
                <a:solidFill>
                  <a:schemeClr val="tx1"/>
                </a:solidFill>
                <a:latin typeface="Helvetica" charset="0"/>
                <a:ea typeface="ＭＳ Ｐゴシック" charset="0"/>
              </a:defRPr>
            </a:lvl2pPr>
            <a:lvl3pPr marL="1143000" indent="-228600" eaLnBrk="0" hangingPunct="0">
              <a:defRPr>
                <a:solidFill>
                  <a:schemeClr val="tx1"/>
                </a:solidFill>
                <a:latin typeface="Helvetica" charset="0"/>
                <a:ea typeface="ＭＳ Ｐゴシック" charset="0"/>
              </a:defRPr>
            </a:lvl3pPr>
            <a:lvl4pPr marL="1600200" indent="-228600" eaLnBrk="0" hangingPunct="0">
              <a:defRPr>
                <a:solidFill>
                  <a:schemeClr val="tx1"/>
                </a:solidFill>
                <a:latin typeface="Helvetica" charset="0"/>
                <a:ea typeface="ＭＳ Ｐゴシック" charset="0"/>
              </a:defRPr>
            </a:lvl4pPr>
            <a:lvl5pPr marL="2057400" indent="-228600" eaLnBrk="0" hangingPunct="0">
              <a:defRPr>
                <a:solidFill>
                  <a:schemeClr val="tx1"/>
                </a:solidFill>
                <a:latin typeface="Helvetica" charset="0"/>
                <a:ea typeface="ＭＳ Ｐゴシック" charset="0"/>
              </a:defRPr>
            </a:lvl5pPr>
            <a:lvl6pPr marL="2514600" indent="-228600" eaLnBrk="0" fontAlgn="base" hangingPunct="0">
              <a:spcBef>
                <a:spcPct val="0"/>
              </a:spcBef>
              <a:spcAft>
                <a:spcPct val="0"/>
              </a:spcAft>
              <a:defRPr>
                <a:solidFill>
                  <a:schemeClr val="tx1"/>
                </a:solidFill>
                <a:latin typeface="Helvetica" charset="0"/>
                <a:ea typeface="ＭＳ Ｐゴシック" charset="0"/>
              </a:defRPr>
            </a:lvl6pPr>
            <a:lvl7pPr marL="2971800" indent="-228600" eaLnBrk="0" fontAlgn="base" hangingPunct="0">
              <a:spcBef>
                <a:spcPct val="0"/>
              </a:spcBef>
              <a:spcAft>
                <a:spcPct val="0"/>
              </a:spcAft>
              <a:defRPr>
                <a:solidFill>
                  <a:schemeClr val="tx1"/>
                </a:solidFill>
                <a:latin typeface="Helvetica" charset="0"/>
                <a:ea typeface="ＭＳ Ｐゴシック" charset="0"/>
              </a:defRPr>
            </a:lvl7pPr>
            <a:lvl8pPr marL="3429000" indent="-228600" eaLnBrk="0" fontAlgn="base" hangingPunct="0">
              <a:spcBef>
                <a:spcPct val="0"/>
              </a:spcBef>
              <a:spcAft>
                <a:spcPct val="0"/>
              </a:spcAft>
              <a:defRPr>
                <a:solidFill>
                  <a:schemeClr val="tx1"/>
                </a:solidFill>
                <a:latin typeface="Helvetica" charset="0"/>
                <a:ea typeface="ＭＳ Ｐゴシック" charset="0"/>
              </a:defRPr>
            </a:lvl8pPr>
            <a:lvl9pPr marL="3886200" indent="-228600" eaLnBrk="0" fontAlgn="base" hangingPunct="0">
              <a:spcBef>
                <a:spcPct val="0"/>
              </a:spcBef>
              <a:spcAft>
                <a:spcPct val="0"/>
              </a:spcAft>
              <a:defRPr>
                <a:solidFill>
                  <a:schemeClr val="tx1"/>
                </a:solidFill>
                <a:latin typeface="Helvetica" charset="0"/>
                <a:ea typeface="ＭＳ Ｐゴシック" charset="0"/>
              </a:defRPr>
            </a:lvl9pPr>
          </a:lstStyle>
          <a:p>
            <a:fld id="{DD15F9F1-9190-3D46-98E3-9C00B33D12E4}" type="slidenum">
              <a:rPr lang="en-US">
                <a:solidFill>
                  <a:schemeClr val="bg2"/>
                </a:solidFill>
                <a:latin typeface="Times New Roman" charset="0"/>
              </a:rPr>
              <a:pPr/>
              <a:t>33</a:t>
            </a:fld>
            <a:endParaRPr lang="en-US">
              <a:solidFill>
                <a:schemeClr val="bg2"/>
              </a:solidFill>
              <a:latin typeface="Times New Roman" charset="0"/>
            </a:endParaRPr>
          </a:p>
        </p:txBody>
      </p:sp>
      <p:sp>
        <p:nvSpPr>
          <p:cNvPr id="672770" name="Rectangle 2"/>
          <p:cNvSpPr>
            <a:spLocks noGrp="1" noChangeArrowheads="1"/>
          </p:cNvSpPr>
          <p:nvPr>
            <p:ph type="title"/>
          </p:nvPr>
        </p:nvSpPr>
        <p:spPr>
          <a:xfrm>
            <a:off x="533400" y="228600"/>
            <a:ext cx="7772400" cy="685800"/>
          </a:xfrm>
        </p:spPr>
        <p:txBody>
          <a:bodyPr/>
          <a:lstStyle/>
          <a:p>
            <a:r>
              <a:rPr lang="en-US" sz="2800" b="0">
                <a:solidFill>
                  <a:srgbClr val="CC0000"/>
                </a:solidFill>
                <a:latin typeface="Helvetica" charset="0"/>
              </a:rPr>
              <a:t>Association Rules</a:t>
            </a:r>
          </a:p>
        </p:txBody>
      </p:sp>
      <p:sp>
        <p:nvSpPr>
          <p:cNvPr id="672771" name="Rectangle 3"/>
          <p:cNvSpPr>
            <a:spLocks noGrp="1" noChangeArrowheads="1"/>
          </p:cNvSpPr>
          <p:nvPr>
            <p:ph type="body" idx="4294967295"/>
          </p:nvPr>
        </p:nvSpPr>
        <p:spPr>
          <a:xfrm>
            <a:off x="533400" y="1066800"/>
            <a:ext cx="7962900" cy="5181600"/>
          </a:xfrm>
        </p:spPr>
        <p:txBody>
          <a:bodyPr/>
          <a:lstStyle/>
          <a:p>
            <a:pPr>
              <a:buFont typeface="Monotype Sorts" pitchFamily="2" charset="2"/>
              <a:buChar char="n"/>
              <a:defRPr/>
            </a:pPr>
            <a:r>
              <a:rPr lang="en-US" sz="1600" dirty="0">
                <a:ea typeface="+mn-ea"/>
              </a:rPr>
              <a:t>Retail shops are often interested in associations between different items that people buy. </a:t>
            </a:r>
          </a:p>
          <a:p>
            <a:pPr lvl="1">
              <a:buFont typeface="Monotype Sorts" pitchFamily="2" charset="2"/>
              <a:buChar char="H"/>
              <a:defRPr/>
            </a:pPr>
            <a:r>
              <a:rPr lang="en-US" sz="1600" dirty="0" smtClean="0"/>
              <a:t>A </a:t>
            </a:r>
            <a:r>
              <a:rPr lang="en-US" sz="1600" dirty="0"/>
              <a:t>person who bought the book </a:t>
            </a:r>
            <a:r>
              <a:rPr lang="en-US" sz="1600" i="1" dirty="0">
                <a:solidFill>
                  <a:srgbClr val="CC0000"/>
                </a:solidFill>
              </a:rPr>
              <a:t>Database System Concepts</a:t>
            </a:r>
            <a:r>
              <a:rPr lang="en-US" sz="1600" dirty="0"/>
              <a:t> is quite likely also to buy the book </a:t>
            </a:r>
            <a:r>
              <a:rPr lang="en-US" sz="1600" i="1" dirty="0">
                <a:solidFill>
                  <a:srgbClr val="CC0000"/>
                </a:solidFill>
              </a:rPr>
              <a:t>Operating System Concepts</a:t>
            </a:r>
            <a:r>
              <a:rPr lang="en-US" sz="1600" dirty="0"/>
              <a:t>.</a:t>
            </a:r>
          </a:p>
          <a:p>
            <a:pPr>
              <a:buFont typeface="Monotype Sorts" pitchFamily="2" charset="2"/>
              <a:buChar char="n"/>
              <a:defRPr/>
            </a:pPr>
            <a:r>
              <a:rPr lang="en-US" sz="1600" dirty="0">
                <a:ea typeface="+mn-ea"/>
              </a:rPr>
              <a:t>Association information can be used in several ways. </a:t>
            </a:r>
          </a:p>
          <a:p>
            <a:pPr lvl="1">
              <a:buFont typeface="Monotype Sorts" pitchFamily="2" charset="2"/>
              <a:buChar char="H"/>
              <a:defRPr/>
            </a:pPr>
            <a:r>
              <a:rPr lang="en-US" sz="1600" dirty="0"/>
              <a:t>E.g. when a customer </a:t>
            </a:r>
            <a:r>
              <a:rPr lang="en-US" sz="1600" b="1" dirty="0">
                <a:solidFill>
                  <a:schemeClr val="tx2"/>
                </a:solidFill>
              </a:rPr>
              <a:t>buys</a:t>
            </a:r>
            <a:r>
              <a:rPr lang="en-US" sz="1600" b="1" dirty="0"/>
              <a:t> </a:t>
            </a:r>
            <a:r>
              <a:rPr lang="en-US" sz="1600" dirty="0"/>
              <a:t>a </a:t>
            </a:r>
            <a:r>
              <a:rPr lang="en-US" sz="1600" b="1" dirty="0"/>
              <a:t>particular book</a:t>
            </a:r>
            <a:r>
              <a:rPr lang="en-US" sz="1600" dirty="0"/>
              <a:t>, an online shop may </a:t>
            </a:r>
            <a:r>
              <a:rPr lang="en-US" sz="1600" b="1" dirty="0">
                <a:solidFill>
                  <a:schemeClr val="tx2"/>
                </a:solidFill>
              </a:rPr>
              <a:t>suggest </a:t>
            </a:r>
            <a:r>
              <a:rPr lang="en-US" sz="1600" b="1" dirty="0"/>
              <a:t>associated books</a:t>
            </a:r>
            <a:r>
              <a:rPr lang="en-US" sz="1600" dirty="0" smtClean="0"/>
              <a:t>.</a:t>
            </a:r>
          </a:p>
          <a:p>
            <a:pPr lvl="1">
              <a:buFont typeface="Monotype Sorts" pitchFamily="2" charset="2"/>
              <a:buChar char="H"/>
              <a:defRPr/>
            </a:pPr>
            <a:r>
              <a:rPr lang="en-US" sz="1600" dirty="0" smtClean="0"/>
              <a:t>Change in </a:t>
            </a:r>
            <a:r>
              <a:rPr lang="en-US" sz="1600" dirty="0" smtClean="0">
                <a:solidFill>
                  <a:schemeClr val="tx2"/>
                </a:solidFill>
                <a:effectLst>
                  <a:outerShdw blurRad="38100" dist="38100" dir="2700000" algn="tl">
                    <a:srgbClr val="000000">
                      <a:alpha val="43137"/>
                    </a:srgbClr>
                  </a:outerShdw>
                </a:effectLst>
              </a:rPr>
              <a:t>some parameters in blood </a:t>
            </a:r>
            <a:r>
              <a:rPr lang="en-US" sz="1600" dirty="0" smtClean="0"/>
              <a:t>may result in person getting </a:t>
            </a:r>
            <a:r>
              <a:rPr lang="en-US" sz="1600" dirty="0" smtClean="0">
                <a:solidFill>
                  <a:schemeClr val="tx2"/>
                </a:solidFill>
              </a:rPr>
              <a:t>diabetic</a:t>
            </a:r>
            <a:r>
              <a:rPr lang="en-US" sz="1600" dirty="0" smtClean="0"/>
              <a:t>, so such </a:t>
            </a:r>
            <a:r>
              <a:rPr lang="en-US" sz="1600" b="1" i="1" dirty="0" smtClean="0">
                <a:effectLst>
                  <a:outerShdw blurRad="38100" dist="38100" dir="2700000" algn="tl">
                    <a:srgbClr val="000000">
                      <a:alpha val="43137"/>
                    </a:srgbClr>
                  </a:outerShdw>
                </a:effectLst>
              </a:rPr>
              <a:t>causal relationship </a:t>
            </a:r>
            <a:r>
              <a:rPr lang="en-US" sz="1600" dirty="0" smtClean="0"/>
              <a:t>may result in preventive medication.</a:t>
            </a:r>
            <a:endParaRPr lang="en-US" sz="1600" dirty="0"/>
          </a:p>
          <a:p>
            <a:pPr>
              <a:buFont typeface="Monotype Sorts" pitchFamily="2" charset="2"/>
              <a:buChar char="n"/>
              <a:defRPr/>
            </a:pPr>
            <a:r>
              <a:rPr lang="en-US" sz="1600" b="1" dirty="0">
                <a:solidFill>
                  <a:schemeClr val="tx2"/>
                </a:solidFill>
                <a:ea typeface="+mn-ea"/>
              </a:rPr>
              <a:t>Association rules</a:t>
            </a:r>
            <a:r>
              <a:rPr lang="en-US" sz="1600" b="1" dirty="0">
                <a:ea typeface="+mn-ea"/>
              </a:rPr>
              <a:t>:</a:t>
            </a:r>
            <a:endParaRPr lang="en-US" sz="1600" dirty="0">
              <a:ea typeface="+mn-ea"/>
            </a:endParaRPr>
          </a:p>
          <a:p>
            <a:pPr>
              <a:buFont typeface="Monotype Sorts" pitchFamily="2" charset="2"/>
              <a:buNone/>
              <a:defRPr/>
            </a:pPr>
            <a:r>
              <a:rPr lang="en-US" sz="1600" dirty="0">
                <a:ea typeface="+mn-ea"/>
              </a:rPr>
              <a:t>	   </a:t>
            </a:r>
            <a:r>
              <a:rPr lang="en-US" sz="1600" b="1" i="1" dirty="0">
                <a:ea typeface="+mn-ea"/>
              </a:rPr>
              <a:t>bread </a:t>
            </a:r>
            <a:r>
              <a:rPr lang="en-US" sz="1600" b="1" dirty="0">
                <a:ea typeface="+mn-ea"/>
                <a:sym typeface="Symbol" pitchFamily="18" charset="2"/>
              </a:rPr>
              <a:t> </a:t>
            </a:r>
            <a:r>
              <a:rPr lang="en-US" sz="1600" b="1" i="1" dirty="0">
                <a:ea typeface="+mn-ea"/>
                <a:sym typeface="Symbol" pitchFamily="18" charset="2"/>
              </a:rPr>
              <a:t>milk                            </a:t>
            </a:r>
            <a:r>
              <a:rPr lang="en-US" sz="1600" b="1" i="1" dirty="0">
                <a:solidFill>
                  <a:srgbClr val="CC0000"/>
                </a:solidFill>
                <a:ea typeface="+mn-ea"/>
                <a:sym typeface="Symbol" pitchFamily="18" charset="2"/>
              </a:rPr>
              <a:t>DB-Concepts, OS-Concepts </a:t>
            </a:r>
            <a:r>
              <a:rPr lang="en-US" sz="1600" b="1" dirty="0">
                <a:solidFill>
                  <a:srgbClr val="CC0000"/>
                </a:solidFill>
                <a:ea typeface="+mn-ea"/>
                <a:sym typeface="Symbol" pitchFamily="18" charset="2"/>
              </a:rPr>
              <a:t> Networks</a:t>
            </a:r>
            <a:endParaRPr lang="en-US" sz="1600" b="1" i="1" dirty="0">
              <a:solidFill>
                <a:srgbClr val="CC0000"/>
              </a:solidFill>
              <a:ea typeface="+mn-ea"/>
              <a:sym typeface="Symbol" pitchFamily="18" charset="2"/>
            </a:endParaRPr>
          </a:p>
          <a:p>
            <a:pPr lvl="1">
              <a:buFont typeface="Monotype Sorts" pitchFamily="2" charset="2"/>
              <a:buChar char="H"/>
              <a:defRPr/>
            </a:pPr>
            <a:r>
              <a:rPr lang="en-US" sz="1600" dirty="0">
                <a:sym typeface="Symbol" pitchFamily="18" charset="2"/>
              </a:rPr>
              <a:t>Left hand side: </a:t>
            </a:r>
            <a:r>
              <a:rPr lang="en-US" sz="1600" dirty="0">
                <a:solidFill>
                  <a:schemeClr val="tx2"/>
                </a:solidFill>
                <a:sym typeface="Symbol" pitchFamily="18" charset="2"/>
              </a:rPr>
              <a:t>antecedent</a:t>
            </a:r>
            <a:r>
              <a:rPr lang="en-US" sz="1600" dirty="0">
                <a:sym typeface="Symbol" pitchFamily="18" charset="2"/>
              </a:rPr>
              <a:t>,     right hand side:  </a:t>
            </a:r>
            <a:r>
              <a:rPr lang="en-US" sz="1600" dirty="0">
                <a:solidFill>
                  <a:schemeClr val="tx2"/>
                </a:solidFill>
                <a:sym typeface="Symbol" pitchFamily="18" charset="2"/>
              </a:rPr>
              <a:t>consequent</a:t>
            </a:r>
          </a:p>
          <a:p>
            <a:pPr>
              <a:buFont typeface="Monotype Sorts" pitchFamily="2" charset="2"/>
              <a:buChar char="n"/>
              <a:defRPr/>
            </a:pPr>
            <a:r>
              <a:rPr lang="en-US" dirty="0">
                <a:ea typeface="+mn-ea"/>
                <a:sym typeface="Symbol" pitchFamily="18" charset="2"/>
              </a:rPr>
              <a:t>An association rule is a pattern that states when </a:t>
            </a:r>
            <a:r>
              <a:rPr lang="en-US" i="1" dirty="0">
                <a:solidFill>
                  <a:schemeClr val="tx2"/>
                </a:solidFill>
                <a:ea typeface="+mn-ea"/>
                <a:sym typeface="Symbol" pitchFamily="18" charset="2"/>
              </a:rPr>
              <a:t>Antecedent</a:t>
            </a:r>
            <a:r>
              <a:rPr lang="en-US" dirty="0">
                <a:ea typeface="+mn-ea"/>
                <a:sym typeface="Symbol" pitchFamily="18" charset="2"/>
              </a:rPr>
              <a:t> occurs, </a:t>
            </a:r>
            <a:r>
              <a:rPr lang="en-US" i="1" dirty="0">
                <a:solidFill>
                  <a:schemeClr val="tx2"/>
                </a:solidFill>
                <a:ea typeface="+mn-ea"/>
                <a:sym typeface="Symbol" pitchFamily="18" charset="2"/>
              </a:rPr>
              <a:t>Consequent</a:t>
            </a:r>
            <a:r>
              <a:rPr lang="en-US" dirty="0">
                <a:ea typeface="+mn-ea"/>
                <a:sym typeface="Symbol" pitchFamily="18" charset="2"/>
              </a:rPr>
              <a:t> occurs with certain </a:t>
            </a:r>
            <a:r>
              <a:rPr lang="en-US" dirty="0">
                <a:solidFill>
                  <a:schemeClr val="tx2"/>
                </a:solidFill>
                <a:ea typeface="+mn-ea"/>
                <a:sym typeface="Symbol" pitchFamily="18" charset="2"/>
              </a:rPr>
              <a:t>probability.</a:t>
            </a:r>
            <a:r>
              <a:rPr lang="en-US" dirty="0">
                <a:ea typeface="+mn-ea"/>
                <a:sym typeface="Symbol" pitchFamily="18" charset="2"/>
              </a:rPr>
              <a:t> </a:t>
            </a:r>
            <a:endParaRPr lang="en-US" dirty="0">
              <a:ea typeface="+mn-ea"/>
            </a:endParaRPr>
          </a:p>
          <a:p>
            <a:pPr>
              <a:buFont typeface="Monotype Sorts" pitchFamily="2" charset="2"/>
              <a:buChar char="n"/>
              <a:defRPr/>
            </a:pPr>
            <a:endParaRPr lang="en-US" dirty="0">
              <a:ea typeface="+mn-ea"/>
              <a:sym typeface="Symbol" pitchFamily="18" charset="2"/>
            </a:endParaRPr>
          </a:p>
        </p:txBody>
      </p:sp>
    </p:spTree>
    <p:extLst>
      <p:ext uri="{BB962C8B-B14F-4D97-AF65-F5344CB8AC3E}">
        <p14:creationId xmlns:p14="http://schemas.microsoft.com/office/powerpoint/2010/main" xmlns="" val="13988235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Helvetica" charset="0"/>
                <a:ea typeface="ＭＳ Ｐゴシック" charset="0"/>
              </a:defRPr>
            </a:lvl1pPr>
            <a:lvl2pPr marL="742950" indent="-285750" eaLnBrk="0" hangingPunct="0">
              <a:defRPr>
                <a:solidFill>
                  <a:schemeClr val="tx1"/>
                </a:solidFill>
                <a:latin typeface="Helvetica" charset="0"/>
                <a:ea typeface="ＭＳ Ｐゴシック" charset="0"/>
              </a:defRPr>
            </a:lvl2pPr>
            <a:lvl3pPr marL="1143000" indent="-228600" eaLnBrk="0" hangingPunct="0">
              <a:defRPr>
                <a:solidFill>
                  <a:schemeClr val="tx1"/>
                </a:solidFill>
                <a:latin typeface="Helvetica" charset="0"/>
                <a:ea typeface="ＭＳ Ｐゴシック" charset="0"/>
              </a:defRPr>
            </a:lvl3pPr>
            <a:lvl4pPr marL="1600200" indent="-228600" eaLnBrk="0" hangingPunct="0">
              <a:defRPr>
                <a:solidFill>
                  <a:schemeClr val="tx1"/>
                </a:solidFill>
                <a:latin typeface="Helvetica" charset="0"/>
                <a:ea typeface="ＭＳ Ｐゴシック" charset="0"/>
              </a:defRPr>
            </a:lvl4pPr>
            <a:lvl5pPr marL="2057400" indent="-228600" eaLnBrk="0" hangingPunct="0">
              <a:defRPr>
                <a:solidFill>
                  <a:schemeClr val="tx1"/>
                </a:solidFill>
                <a:latin typeface="Helvetica" charset="0"/>
                <a:ea typeface="ＭＳ Ｐゴシック" charset="0"/>
              </a:defRPr>
            </a:lvl5pPr>
            <a:lvl6pPr marL="2514600" indent="-228600" eaLnBrk="0" fontAlgn="base" hangingPunct="0">
              <a:spcBef>
                <a:spcPct val="0"/>
              </a:spcBef>
              <a:spcAft>
                <a:spcPct val="0"/>
              </a:spcAft>
              <a:defRPr>
                <a:solidFill>
                  <a:schemeClr val="tx1"/>
                </a:solidFill>
                <a:latin typeface="Helvetica" charset="0"/>
                <a:ea typeface="ＭＳ Ｐゴシック" charset="0"/>
              </a:defRPr>
            </a:lvl6pPr>
            <a:lvl7pPr marL="2971800" indent="-228600" eaLnBrk="0" fontAlgn="base" hangingPunct="0">
              <a:spcBef>
                <a:spcPct val="0"/>
              </a:spcBef>
              <a:spcAft>
                <a:spcPct val="0"/>
              </a:spcAft>
              <a:defRPr>
                <a:solidFill>
                  <a:schemeClr val="tx1"/>
                </a:solidFill>
                <a:latin typeface="Helvetica" charset="0"/>
                <a:ea typeface="ＭＳ Ｐゴシック" charset="0"/>
              </a:defRPr>
            </a:lvl7pPr>
            <a:lvl8pPr marL="3429000" indent="-228600" eaLnBrk="0" fontAlgn="base" hangingPunct="0">
              <a:spcBef>
                <a:spcPct val="0"/>
              </a:spcBef>
              <a:spcAft>
                <a:spcPct val="0"/>
              </a:spcAft>
              <a:defRPr>
                <a:solidFill>
                  <a:schemeClr val="tx1"/>
                </a:solidFill>
                <a:latin typeface="Helvetica" charset="0"/>
                <a:ea typeface="ＭＳ Ｐゴシック" charset="0"/>
              </a:defRPr>
            </a:lvl8pPr>
            <a:lvl9pPr marL="3886200" indent="-228600" eaLnBrk="0" fontAlgn="base" hangingPunct="0">
              <a:spcBef>
                <a:spcPct val="0"/>
              </a:spcBef>
              <a:spcAft>
                <a:spcPct val="0"/>
              </a:spcAft>
              <a:defRPr>
                <a:solidFill>
                  <a:schemeClr val="tx1"/>
                </a:solidFill>
                <a:latin typeface="Helvetica" charset="0"/>
                <a:ea typeface="ＭＳ Ｐゴシック" charset="0"/>
              </a:defRPr>
            </a:lvl9pPr>
          </a:lstStyle>
          <a:p>
            <a:fld id="{C1437C65-D1FC-1B4B-9CC7-7703F9F85AFC}" type="slidenum">
              <a:rPr lang="en-US">
                <a:solidFill>
                  <a:schemeClr val="bg2"/>
                </a:solidFill>
                <a:latin typeface="Times New Roman" charset="0"/>
              </a:rPr>
              <a:pPr/>
              <a:t>34</a:t>
            </a:fld>
            <a:endParaRPr lang="en-US">
              <a:solidFill>
                <a:schemeClr val="bg2"/>
              </a:solidFill>
              <a:latin typeface="Times New Roman" charset="0"/>
            </a:endParaRPr>
          </a:p>
        </p:txBody>
      </p:sp>
      <p:sp>
        <p:nvSpPr>
          <p:cNvPr id="673794" name="Rectangle 2"/>
          <p:cNvSpPr>
            <a:spLocks noGrp="1" noChangeArrowheads="1"/>
          </p:cNvSpPr>
          <p:nvPr>
            <p:ph type="title"/>
          </p:nvPr>
        </p:nvSpPr>
        <p:spPr>
          <a:xfrm>
            <a:off x="609600" y="228600"/>
            <a:ext cx="7772400" cy="457200"/>
          </a:xfrm>
        </p:spPr>
        <p:txBody>
          <a:bodyPr/>
          <a:lstStyle/>
          <a:p>
            <a:r>
              <a:rPr lang="en-US" sz="2800" b="0">
                <a:solidFill>
                  <a:srgbClr val="CC0000"/>
                </a:solidFill>
                <a:latin typeface="Helvetica" charset="0"/>
              </a:rPr>
              <a:t>Association Rules (Cont.)</a:t>
            </a:r>
          </a:p>
        </p:txBody>
      </p:sp>
      <p:sp>
        <p:nvSpPr>
          <p:cNvPr id="673795" name="Rectangle 3"/>
          <p:cNvSpPr>
            <a:spLocks noGrp="1" noChangeArrowheads="1"/>
          </p:cNvSpPr>
          <p:nvPr>
            <p:ph type="body" idx="4294967295"/>
          </p:nvPr>
        </p:nvSpPr>
        <p:spPr>
          <a:xfrm>
            <a:off x="533400" y="914400"/>
            <a:ext cx="8035925" cy="7065963"/>
          </a:xfrm>
        </p:spPr>
        <p:txBody>
          <a:bodyPr/>
          <a:lstStyle/>
          <a:p>
            <a:pPr>
              <a:buFont typeface="Monotype Sorts" pitchFamily="2" charset="2"/>
              <a:buChar char="n"/>
              <a:defRPr/>
            </a:pPr>
            <a:r>
              <a:rPr lang="en-US">
                <a:latin typeface="Times New Roman" pitchFamily="18" charset="0"/>
                <a:ea typeface="+mn-ea"/>
                <a:sym typeface="Symbol" pitchFamily="18" charset="2"/>
              </a:rPr>
              <a:t>Rules have an associated  </a:t>
            </a:r>
            <a:r>
              <a:rPr lang="en-US" b="1">
                <a:effectLst>
                  <a:outerShdw blurRad="38100" dist="38100" dir="2700000" algn="tl">
                    <a:srgbClr val="FFFFFF"/>
                  </a:outerShdw>
                </a:effectLst>
                <a:latin typeface="Times New Roman" pitchFamily="18" charset="0"/>
                <a:ea typeface="+mn-ea"/>
                <a:sym typeface="Symbol" pitchFamily="18" charset="2"/>
              </a:rPr>
              <a:t>support</a:t>
            </a:r>
            <a:r>
              <a:rPr lang="en-US">
                <a:latin typeface="Times New Roman" pitchFamily="18" charset="0"/>
                <a:ea typeface="+mn-ea"/>
                <a:sym typeface="Symbol" pitchFamily="18" charset="2"/>
              </a:rPr>
              <a:t>, as well as an associated </a:t>
            </a:r>
            <a:r>
              <a:rPr lang="en-US" b="1">
                <a:effectLst>
                  <a:outerShdw blurRad="38100" dist="38100" dir="2700000" algn="tl">
                    <a:srgbClr val="FFFFFF"/>
                  </a:outerShdw>
                </a:effectLst>
                <a:latin typeface="Times New Roman" pitchFamily="18" charset="0"/>
                <a:ea typeface="+mn-ea"/>
                <a:sym typeface="Symbol" pitchFamily="18" charset="2"/>
              </a:rPr>
              <a:t>confidence.</a:t>
            </a:r>
            <a:r>
              <a:rPr lang="en-US">
                <a:latin typeface="Times New Roman" pitchFamily="18" charset="0"/>
                <a:ea typeface="+mn-ea"/>
                <a:sym typeface="Symbol" pitchFamily="18" charset="2"/>
              </a:rPr>
              <a:t> </a:t>
            </a:r>
          </a:p>
          <a:p>
            <a:pPr>
              <a:buFont typeface="Monotype Sorts" pitchFamily="2" charset="2"/>
              <a:buChar char="n"/>
              <a:defRPr/>
            </a:pPr>
            <a:r>
              <a:rPr lang="en-US" b="1">
                <a:solidFill>
                  <a:srgbClr val="CC0000"/>
                </a:solidFill>
                <a:latin typeface="Times New Roman" pitchFamily="18" charset="0"/>
                <a:ea typeface="+mn-ea"/>
                <a:sym typeface="Symbol" pitchFamily="18" charset="2"/>
              </a:rPr>
              <a:t>Support </a:t>
            </a:r>
            <a:r>
              <a:rPr lang="en-US">
                <a:solidFill>
                  <a:srgbClr val="CC0000"/>
                </a:solidFill>
                <a:latin typeface="Times New Roman" pitchFamily="18" charset="0"/>
                <a:ea typeface="+mn-ea"/>
                <a:sym typeface="Symbol" pitchFamily="18" charset="2"/>
              </a:rPr>
              <a:t>is a measure of what fraction of the population satisfies both the antecedent and the consequent of the rule.</a:t>
            </a:r>
          </a:p>
          <a:p>
            <a:pPr lvl="1">
              <a:buFont typeface="Monotype Sorts" pitchFamily="2" charset="2"/>
              <a:buChar char="H"/>
              <a:defRPr/>
            </a:pPr>
            <a:r>
              <a:rPr lang="en-US" sz="2000">
                <a:latin typeface="Times New Roman" pitchFamily="18" charset="0"/>
                <a:sym typeface="Symbol" pitchFamily="18" charset="2"/>
              </a:rPr>
              <a:t>E.g. suppose only 0.001 percent of all purchases include milk and screwdrivers. The support for the rule is </a:t>
            </a:r>
            <a:r>
              <a:rPr lang="en-US" sz="2000" i="1">
                <a:latin typeface="Times New Roman" pitchFamily="18" charset="0"/>
                <a:sym typeface="Symbol" pitchFamily="18" charset="2"/>
              </a:rPr>
              <a:t>milk </a:t>
            </a:r>
            <a:r>
              <a:rPr lang="en-US" sz="2000">
                <a:latin typeface="Times New Roman" pitchFamily="18" charset="0"/>
                <a:sym typeface="Symbol" pitchFamily="18" charset="2"/>
              </a:rPr>
              <a:t> </a:t>
            </a:r>
            <a:r>
              <a:rPr lang="en-US" sz="2000" i="1">
                <a:latin typeface="Times New Roman" pitchFamily="18" charset="0"/>
                <a:sym typeface="Symbol" pitchFamily="18" charset="2"/>
              </a:rPr>
              <a:t>screwdrivers </a:t>
            </a:r>
            <a:r>
              <a:rPr lang="en-US" sz="2000">
                <a:latin typeface="Times New Roman" pitchFamily="18" charset="0"/>
                <a:sym typeface="Symbol" pitchFamily="18" charset="2"/>
              </a:rPr>
              <a:t>is low.</a:t>
            </a:r>
          </a:p>
          <a:p>
            <a:pPr lvl="1">
              <a:buFont typeface="Monotype Sorts" pitchFamily="2" charset="2"/>
              <a:buChar char="H"/>
              <a:defRPr/>
            </a:pPr>
            <a:r>
              <a:rPr lang="en-US" sz="2000">
                <a:latin typeface="Times New Roman" pitchFamily="18" charset="0"/>
                <a:sym typeface="Symbol" pitchFamily="18" charset="2"/>
              </a:rPr>
              <a:t>We usually want rules with a reasonably high support</a:t>
            </a:r>
          </a:p>
          <a:p>
            <a:pPr lvl="2">
              <a:buFont typeface="Monotype Sorts" pitchFamily="2" charset="2"/>
              <a:buChar char="4"/>
              <a:defRPr/>
            </a:pPr>
            <a:r>
              <a:rPr lang="en-US" sz="2000">
                <a:latin typeface="Times New Roman" pitchFamily="18" charset="0"/>
                <a:sym typeface="Symbol" pitchFamily="18" charset="2"/>
              </a:rPr>
              <a:t>Rules with low support are usually not very useful</a:t>
            </a:r>
          </a:p>
          <a:p>
            <a:pPr>
              <a:buFont typeface="Monotype Sorts" pitchFamily="2" charset="2"/>
              <a:buChar char="n"/>
              <a:defRPr/>
            </a:pPr>
            <a:r>
              <a:rPr lang="en-US" b="1">
                <a:solidFill>
                  <a:schemeClr val="tx2"/>
                </a:solidFill>
                <a:latin typeface="Times New Roman" pitchFamily="18" charset="0"/>
                <a:ea typeface="+mn-ea"/>
                <a:sym typeface="Symbol" pitchFamily="18" charset="2"/>
              </a:rPr>
              <a:t>Confidence</a:t>
            </a:r>
            <a:r>
              <a:rPr lang="en-US" b="1">
                <a:latin typeface="Times New Roman" pitchFamily="18" charset="0"/>
                <a:ea typeface="+mn-ea"/>
                <a:sym typeface="Symbol" pitchFamily="18" charset="2"/>
              </a:rPr>
              <a:t> </a:t>
            </a:r>
            <a:r>
              <a:rPr lang="en-US">
                <a:latin typeface="Times New Roman" pitchFamily="18" charset="0"/>
                <a:ea typeface="+mn-ea"/>
                <a:sym typeface="Symbol" pitchFamily="18" charset="2"/>
              </a:rPr>
              <a:t>is a measure of how often the consequent is true when the antecedent is true. </a:t>
            </a:r>
          </a:p>
          <a:p>
            <a:pPr lvl="1">
              <a:buFont typeface="Monotype Sorts" pitchFamily="2" charset="2"/>
              <a:buChar char="H"/>
              <a:defRPr/>
            </a:pPr>
            <a:r>
              <a:rPr lang="en-US" sz="2000">
                <a:latin typeface="Times New Roman" pitchFamily="18" charset="0"/>
                <a:sym typeface="Symbol" pitchFamily="18" charset="2"/>
              </a:rPr>
              <a:t>E.g. the rule </a:t>
            </a:r>
            <a:r>
              <a:rPr lang="en-US" sz="2000" i="1">
                <a:latin typeface="Times New Roman" pitchFamily="18" charset="0"/>
                <a:sym typeface="Symbol" pitchFamily="18" charset="2"/>
              </a:rPr>
              <a:t>bread </a:t>
            </a:r>
            <a:r>
              <a:rPr lang="en-US" sz="2000">
                <a:latin typeface="Times New Roman" pitchFamily="18" charset="0"/>
                <a:sym typeface="Symbol" pitchFamily="18" charset="2"/>
              </a:rPr>
              <a:t> </a:t>
            </a:r>
            <a:r>
              <a:rPr lang="en-US" sz="2000" i="1">
                <a:latin typeface="Times New Roman" pitchFamily="18" charset="0"/>
                <a:sym typeface="Symbol" pitchFamily="18" charset="2"/>
              </a:rPr>
              <a:t>milk </a:t>
            </a:r>
            <a:r>
              <a:rPr lang="en-US" sz="2000">
                <a:latin typeface="Times New Roman" pitchFamily="18" charset="0"/>
                <a:sym typeface="Symbol" pitchFamily="18" charset="2"/>
              </a:rPr>
              <a:t>has a confidence  of 80 percent if 80 percent of the purchases that include bread also include milk.</a:t>
            </a:r>
          </a:p>
          <a:p>
            <a:pPr lvl="1">
              <a:buFont typeface="Monotype Sorts" pitchFamily="2" charset="2"/>
              <a:buChar char="H"/>
              <a:defRPr/>
            </a:pPr>
            <a:r>
              <a:rPr lang="en-US" sz="2000">
                <a:latin typeface="Times New Roman" pitchFamily="18" charset="0"/>
                <a:sym typeface="Symbol" pitchFamily="18" charset="2"/>
              </a:rPr>
              <a:t>Usually want rules with reasonably large confidence.</a:t>
            </a:r>
          </a:p>
          <a:p>
            <a:pPr lvl="2">
              <a:buFont typeface="Monotype Sorts" pitchFamily="2" charset="2"/>
              <a:buChar char="4"/>
              <a:defRPr/>
            </a:pPr>
            <a:r>
              <a:rPr lang="en-US" sz="2000">
                <a:latin typeface="Times New Roman" pitchFamily="18" charset="0"/>
                <a:sym typeface="Symbol" pitchFamily="18" charset="2"/>
              </a:rPr>
              <a:t>A rule with a low confidence is not meaningful. </a:t>
            </a:r>
          </a:p>
          <a:p>
            <a:pPr lvl="2">
              <a:buFont typeface="Monotype Sorts" pitchFamily="2" charset="2"/>
              <a:buChar char="4"/>
              <a:defRPr/>
            </a:pPr>
            <a:r>
              <a:rPr lang="en-US" sz="2000">
                <a:solidFill>
                  <a:srgbClr val="CC0000"/>
                </a:solidFill>
                <a:latin typeface="Times New Roman" pitchFamily="18" charset="0"/>
                <a:sym typeface="Symbol" pitchFamily="18" charset="2"/>
              </a:rPr>
              <a:t>Note that the confidence of </a:t>
            </a:r>
            <a:r>
              <a:rPr lang="en-US" sz="2000" i="1">
                <a:solidFill>
                  <a:srgbClr val="CC0000"/>
                </a:solidFill>
                <a:latin typeface="Times New Roman" pitchFamily="18" charset="0"/>
                <a:sym typeface="Symbol" pitchFamily="18" charset="2"/>
              </a:rPr>
              <a:t>bread </a:t>
            </a:r>
            <a:r>
              <a:rPr lang="en-US" sz="2000">
                <a:solidFill>
                  <a:srgbClr val="CC0000"/>
                </a:solidFill>
                <a:latin typeface="Times New Roman" pitchFamily="18" charset="0"/>
                <a:sym typeface="Symbol" pitchFamily="18" charset="2"/>
              </a:rPr>
              <a:t>  </a:t>
            </a:r>
            <a:r>
              <a:rPr lang="en-US" sz="2000" i="1">
                <a:solidFill>
                  <a:srgbClr val="CC0000"/>
                </a:solidFill>
                <a:latin typeface="Times New Roman" pitchFamily="18" charset="0"/>
                <a:sym typeface="Symbol" pitchFamily="18" charset="2"/>
              </a:rPr>
              <a:t>milk </a:t>
            </a:r>
            <a:r>
              <a:rPr lang="en-US" sz="2000">
                <a:solidFill>
                  <a:srgbClr val="CC0000"/>
                </a:solidFill>
                <a:latin typeface="Times New Roman" pitchFamily="18" charset="0"/>
                <a:sym typeface="Symbol" pitchFamily="18" charset="2"/>
              </a:rPr>
              <a:t>may be very </a:t>
            </a:r>
            <a:br>
              <a:rPr lang="en-US" sz="2000">
                <a:solidFill>
                  <a:srgbClr val="CC0000"/>
                </a:solidFill>
                <a:latin typeface="Times New Roman" pitchFamily="18" charset="0"/>
                <a:sym typeface="Symbol" pitchFamily="18" charset="2"/>
              </a:rPr>
            </a:br>
            <a:r>
              <a:rPr lang="en-US" sz="2000">
                <a:solidFill>
                  <a:srgbClr val="CC0000"/>
                </a:solidFill>
                <a:latin typeface="Times New Roman" pitchFamily="18" charset="0"/>
                <a:sym typeface="Symbol" pitchFamily="18" charset="2"/>
              </a:rPr>
              <a:t>different from the confidence of </a:t>
            </a:r>
            <a:r>
              <a:rPr lang="en-US" sz="2000" i="1">
                <a:solidFill>
                  <a:srgbClr val="CC0000"/>
                </a:solidFill>
                <a:latin typeface="Times New Roman" pitchFamily="18" charset="0"/>
                <a:sym typeface="Symbol" pitchFamily="18" charset="2"/>
              </a:rPr>
              <a:t>milk </a:t>
            </a:r>
            <a:r>
              <a:rPr lang="en-US" sz="2000">
                <a:solidFill>
                  <a:srgbClr val="CC0000"/>
                </a:solidFill>
                <a:latin typeface="Times New Roman" pitchFamily="18" charset="0"/>
                <a:sym typeface="Symbol" pitchFamily="18" charset="2"/>
              </a:rPr>
              <a:t>  </a:t>
            </a:r>
            <a:r>
              <a:rPr lang="en-US" sz="2000" i="1">
                <a:solidFill>
                  <a:srgbClr val="CC0000"/>
                </a:solidFill>
                <a:latin typeface="Times New Roman" pitchFamily="18" charset="0"/>
                <a:sym typeface="Symbol" pitchFamily="18" charset="2"/>
              </a:rPr>
              <a:t>bread</a:t>
            </a:r>
            <a:r>
              <a:rPr lang="en-US" sz="2000">
                <a:solidFill>
                  <a:srgbClr val="CC0000"/>
                </a:solidFill>
                <a:latin typeface="Times New Roman" pitchFamily="18" charset="0"/>
                <a:sym typeface="Symbol" pitchFamily="18" charset="2"/>
              </a:rPr>
              <a:t>, although </a:t>
            </a:r>
            <a:br>
              <a:rPr lang="en-US" sz="2000">
                <a:solidFill>
                  <a:srgbClr val="CC0000"/>
                </a:solidFill>
                <a:latin typeface="Times New Roman" pitchFamily="18" charset="0"/>
                <a:sym typeface="Symbol" pitchFamily="18" charset="2"/>
              </a:rPr>
            </a:br>
            <a:r>
              <a:rPr lang="en-US" sz="2000">
                <a:solidFill>
                  <a:srgbClr val="CC0000"/>
                </a:solidFill>
                <a:latin typeface="Times New Roman" pitchFamily="18" charset="0"/>
                <a:sym typeface="Symbol" pitchFamily="18" charset="2"/>
              </a:rPr>
              <a:t>both have the same supports.</a:t>
            </a:r>
            <a:endParaRPr lang="en-US">
              <a:solidFill>
                <a:srgbClr val="CC0000"/>
              </a:solidFill>
              <a:latin typeface="Times New Roman" pitchFamily="18" charset="0"/>
            </a:endParaRPr>
          </a:p>
        </p:txBody>
      </p:sp>
    </p:spTree>
    <p:extLst>
      <p:ext uri="{BB962C8B-B14F-4D97-AF65-F5344CB8AC3E}">
        <p14:creationId xmlns:p14="http://schemas.microsoft.com/office/powerpoint/2010/main" xmlns="" val="38980777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Helvetica" charset="0"/>
                <a:ea typeface="ＭＳ Ｐゴシック" charset="0"/>
              </a:defRPr>
            </a:lvl1pPr>
            <a:lvl2pPr marL="742950" indent="-285750" eaLnBrk="0" hangingPunct="0">
              <a:defRPr>
                <a:solidFill>
                  <a:schemeClr val="tx1"/>
                </a:solidFill>
                <a:latin typeface="Helvetica" charset="0"/>
                <a:ea typeface="ＭＳ Ｐゴシック" charset="0"/>
              </a:defRPr>
            </a:lvl2pPr>
            <a:lvl3pPr marL="1143000" indent="-228600" eaLnBrk="0" hangingPunct="0">
              <a:defRPr>
                <a:solidFill>
                  <a:schemeClr val="tx1"/>
                </a:solidFill>
                <a:latin typeface="Helvetica" charset="0"/>
                <a:ea typeface="ＭＳ Ｐゴシック" charset="0"/>
              </a:defRPr>
            </a:lvl3pPr>
            <a:lvl4pPr marL="1600200" indent="-228600" eaLnBrk="0" hangingPunct="0">
              <a:defRPr>
                <a:solidFill>
                  <a:schemeClr val="tx1"/>
                </a:solidFill>
                <a:latin typeface="Helvetica" charset="0"/>
                <a:ea typeface="ＭＳ Ｐゴシック" charset="0"/>
              </a:defRPr>
            </a:lvl4pPr>
            <a:lvl5pPr marL="2057400" indent="-228600" eaLnBrk="0" hangingPunct="0">
              <a:defRPr>
                <a:solidFill>
                  <a:schemeClr val="tx1"/>
                </a:solidFill>
                <a:latin typeface="Helvetica" charset="0"/>
                <a:ea typeface="ＭＳ Ｐゴシック" charset="0"/>
              </a:defRPr>
            </a:lvl5pPr>
            <a:lvl6pPr marL="2514600" indent="-228600" eaLnBrk="0" fontAlgn="base" hangingPunct="0">
              <a:spcBef>
                <a:spcPct val="0"/>
              </a:spcBef>
              <a:spcAft>
                <a:spcPct val="0"/>
              </a:spcAft>
              <a:defRPr>
                <a:solidFill>
                  <a:schemeClr val="tx1"/>
                </a:solidFill>
                <a:latin typeface="Helvetica" charset="0"/>
                <a:ea typeface="ＭＳ Ｐゴシック" charset="0"/>
              </a:defRPr>
            </a:lvl6pPr>
            <a:lvl7pPr marL="2971800" indent="-228600" eaLnBrk="0" fontAlgn="base" hangingPunct="0">
              <a:spcBef>
                <a:spcPct val="0"/>
              </a:spcBef>
              <a:spcAft>
                <a:spcPct val="0"/>
              </a:spcAft>
              <a:defRPr>
                <a:solidFill>
                  <a:schemeClr val="tx1"/>
                </a:solidFill>
                <a:latin typeface="Helvetica" charset="0"/>
                <a:ea typeface="ＭＳ Ｐゴシック" charset="0"/>
              </a:defRPr>
            </a:lvl7pPr>
            <a:lvl8pPr marL="3429000" indent="-228600" eaLnBrk="0" fontAlgn="base" hangingPunct="0">
              <a:spcBef>
                <a:spcPct val="0"/>
              </a:spcBef>
              <a:spcAft>
                <a:spcPct val="0"/>
              </a:spcAft>
              <a:defRPr>
                <a:solidFill>
                  <a:schemeClr val="tx1"/>
                </a:solidFill>
                <a:latin typeface="Helvetica" charset="0"/>
                <a:ea typeface="ＭＳ Ｐゴシック" charset="0"/>
              </a:defRPr>
            </a:lvl8pPr>
            <a:lvl9pPr marL="3886200" indent="-228600" eaLnBrk="0" fontAlgn="base" hangingPunct="0">
              <a:spcBef>
                <a:spcPct val="0"/>
              </a:spcBef>
              <a:spcAft>
                <a:spcPct val="0"/>
              </a:spcAft>
              <a:defRPr>
                <a:solidFill>
                  <a:schemeClr val="tx1"/>
                </a:solidFill>
                <a:latin typeface="Helvetica" charset="0"/>
                <a:ea typeface="ＭＳ Ｐゴシック" charset="0"/>
              </a:defRPr>
            </a:lvl9pPr>
          </a:lstStyle>
          <a:p>
            <a:fld id="{965691B4-EFB6-8842-98B3-EA1ECCE18E1A}" type="slidenum">
              <a:rPr lang="en-US">
                <a:solidFill>
                  <a:schemeClr val="bg2"/>
                </a:solidFill>
                <a:latin typeface="Times New Roman" charset="0"/>
              </a:rPr>
              <a:pPr/>
              <a:t>35</a:t>
            </a:fld>
            <a:endParaRPr lang="en-US">
              <a:solidFill>
                <a:schemeClr val="bg2"/>
              </a:solidFill>
              <a:latin typeface="Times New Roman" charset="0"/>
            </a:endParaRPr>
          </a:p>
        </p:txBody>
      </p:sp>
      <p:sp>
        <p:nvSpPr>
          <p:cNvPr id="661506" name="Rectangle 2"/>
          <p:cNvSpPr>
            <a:spLocks noGrp="1" noChangeArrowheads="1"/>
          </p:cNvSpPr>
          <p:nvPr>
            <p:ph type="title"/>
          </p:nvPr>
        </p:nvSpPr>
        <p:spPr/>
        <p:txBody>
          <a:bodyPr/>
          <a:lstStyle/>
          <a:p>
            <a:r>
              <a:rPr lang="en-US">
                <a:latin typeface="Helvetica" charset="0"/>
              </a:rPr>
              <a:t>A.R.M Algorithms: </a:t>
            </a:r>
          </a:p>
        </p:txBody>
      </p:sp>
      <p:sp>
        <p:nvSpPr>
          <p:cNvPr id="66564" name="Rectangle 3"/>
          <p:cNvSpPr>
            <a:spLocks noGrp="1" noChangeArrowheads="1"/>
          </p:cNvSpPr>
          <p:nvPr>
            <p:ph type="body" idx="1"/>
          </p:nvPr>
        </p:nvSpPr>
        <p:spPr>
          <a:xfrm>
            <a:off x="431800" y="1117600"/>
            <a:ext cx="8269288" cy="4940300"/>
          </a:xfrm>
        </p:spPr>
        <p:txBody>
          <a:bodyPr/>
          <a:lstStyle/>
          <a:p>
            <a:r>
              <a:rPr lang="en-US" b="1" i="1">
                <a:solidFill>
                  <a:srgbClr val="FF0000"/>
                </a:solidFill>
                <a:latin typeface="Helvetica" charset="0"/>
              </a:rPr>
              <a:t>A.R.M. </a:t>
            </a:r>
            <a:r>
              <a:rPr lang="en-US" b="1" i="1">
                <a:latin typeface="Helvetica" charset="0"/>
              </a:rPr>
              <a:t>was initially applied to </a:t>
            </a:r>
            <a:r>
              <a:rPr lang="en-US" b="1" i="1">
                <a:solidFill>
                  <a:srgbClr val="006600"/>
                </a:solidFill>
                <a:latin typeface="Helvetica" charset="0"/>
              </a:rPr>
              <a:t>Market Basket Analysis </a:t>
            </a:r>
            <a:r>
              <a:rPr lang="en-US" b="1" i="1">
                <a:latin typeface="Helvetica" charset="0"/>
              </a:rPr>
              <a:t>on transaction data of Supermarket sales using Apriori Algorithm.</a:t>
            </a:r>
          </a:p>
          <a:p>
            <a:r>
              <a:rPr lang="en-US" altLang="ja-JP">
                <a:latin typeface="Helvetica" charset="0"/>
                <a:cs typeface="ＭＳ Ｐゴシック" charset="0"/>
              </a:rPr>
              <a:t>Any algorithm should find the same set of rules although their computational efficiencies and memory requirements may be different.  </a:t>
            </a:r>
            <a:r>
              <a:rPr lang="en-US">
                <a:latin typeface="Helvetica" charset="0"/>
              </a:rPr>
              <a:t>We study only one: </a:t>
            </a:r>
            <a:r>
              <a:rPr lang="en-US">
                <a:solidFill>
                  <a:srgbClr val="FF0000"/>
                </a:solidFill>
                <a:latin typeface="Helvetica" charset="0"/>
              </a:rPr>
              <a:t>the Apriori Algorithm</a:t>
            </a:r>
          </a:p>
          <a:p>
            <a:r>
              <a:rPr lang="en-US" sz="2600">
                <a:solidFill>
                  <a:srgbClr val="FF0000"/>
                </a:solidFill>
                <a:latin typeface="Helvetica" charset="0"/>
              </a:rPr>
              <a:t>There are a large number of ARM Algorithms!!</a:t>
            </a:r>
            <a:r>
              <a:rPr lang="en-US">
                <a:latin typeface="Helvetica" charset="0"/>
              </a:rPr>
              <a:t> </a:t>
            </a:r>
          </a:p>
          <a:p>
            <a:r>
              <a:rPr lang="en-US" altLang="ja-JP">
                <a:latin typeface="Helvetica" charset="0"/>
                <a:cs typeface="ＭＳ Ｐゴシック" charset="0"/>
              </a:rPr>
              <a:t>They use different strategies and data structures. </a:t>
            </a:r>
          </a:p>
          <a:p>
            <a:r>
              <a:rPr lang="en-US" altLang="ja-JP">
                <a:latin typeface="Helvetica" charset="0"/>
                <a:cs typeface="ＭＳ Ｐゴシック" charset="0"/>
              </a:rPr>
              <a:t>Their resulting sets of rules are all the same. </a:t>
            </a:r>
          </a:p>
          <a:p>
            <a:pPr marL="669925" lvl="1" indent="-325438"/>
            <a:r>
              <a:rPr lang="en-US" altLang="ja-JP" sz="2000">
                <a:solidFill>
                  <a:srgbClr val="3333CC"/>
                </a:solidFill>
                <a:latin typeface="Helvetica" charset="0"/>
                <a:cs typeface="ＭＳ Ｐゴシック" charset="0"/>
              </a:rPr>
              <a:t>Given a transaction data set </a:t>
            </a:r>
            <a:r>
              <a:rPr lang="en-US" altLang="ja-JP" sz="2000" i="1">
                <a:solidFill>
                  <a:srgbClr val="3333CC"/>
                </a:solidFill>
                <a:latin typeface="Helvetica" charset="0"/>
                <a:cs typeface="ＭＳ Ｐゴシック" charset="0"/>
              </a:rPr>
              <a:t>T</a:t>
            </a:r>
            <a:r>
              <a:rPr lang="en-US" altLang="ja-JP" sz="2000">
                <a:solidFill>
                  <a:srgbClr val="3333CC"/>
                </a:solidFill>
                <a:latin typeface="Helvetica" charset="0"/>
                <a:cs typeface="ＭＳ Ｐゴシック" charset="0"/>
              </a:rPr>
              <a:t>, and a minimum support and a minimum confident, the set of association rules existing in </a:t>
            </a:r>
            <a:r>
              <a:rPr lang="en-US" altLang="ja-JP" sz="2000" i="1">
                <a:solidFill>
                  <a:srgbClr val="3333CC"/>
                </a:solidFill>
                <a:latin typeface="Helvetica" charset="0"/>
                <a:cs typeface="ＭＳ Ｐゴシック" charset="0"/>
              </a:rPr>
              <a:t>T</a:t>
            </a:r>
            <a:r>
              <a:rPr lang="en-US" altLang="ja-JP" sz="2000">
                <a:solidFill>
                  <a:srgbClr val="3333CC"/>
                </a:solidFill>
                <a:latin typeface="Helvetica" charset="0"/>
                <a:cs typeface="ＭＳ Ｐゴシック" charset="0"/>
              </a:rPr>
              <a:t> is uniquely determined.</a:t>
            </a:r>
            <a:r>
              <a:rPr lang="en-US" altLang="ja-JP" sz="2000">
                <a:latin typeface="Helvetica" charset="0"/>
                <a:cs typeface="ＭＳ Ｐゴシック" charset="0"/>
              </a:rPr>
              <a:t> </a:t>
            </a:r>
          </a:p>
          <a:p>
            <a:endParaRPr lang="en-US">
              <a:solidFill>
                <a:srgbClr val="FF0000"/>
              </a:solidFill>
              <a:latin typeface="Helvetica" charset="0"/>
            </a:endParaRPr>
          </a:p>
        </p:txBody>
      </p:sp>
    </p:spTree>
    <p:extLst>
      <p:ext uri="{BB962C8B-B14F-4D97-AF65-F5344CB8AC3E}">
        <p14:creationId xmlns:p14="http://schemas.microsoft.com/office/powerpoint/2010/main" xmlns="" val="32140172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Helvetica" charset="0"/>
                <a:ea typeface="ＭＳ Ｐゴシック" charset="0"/>
              </a:defRPr>
            </a:lvl1pPr>
            <a:lvl2pPr marL="742950" indent="-285750" eaLnBrk="0" hangingPunct="0">
              <a:defRPr>
                <a:solidFill>
                  <a:schemeClr val="tx1"/>
                </a:solidFill>
                <a:latin typeface="Helvetica" charset="0"/>
                <a:ea typeface="ＭＳ Ｐゴシック" charset="0"/>
              </a:defRPr>
            </a:lvl2pPr>
            <a:lvl3pPr marL="1143000" indent="-228600" eaLnBrk="0" hangingPunct="0">
              <a:defRPr>
                <a:solidFill>
                  <a:schemeClr val="tx1"/>
                </a:solidFill>
                <a:latin typeface="Helvetica" charset="0"/>
                <a:ea typeface="ＭＳ Ｐゴシック" charset="0"/>
              </a:defRPr>
            </a:lvl3pPr>
            <a:lvl4pPr marL="1600200" indent="-228600" eaLnBrk="0" hangingPunct="0">
              <a:defRPr>
                <a:solidFill>
                  <a:schemeClr val="tx1"/>
                </a:solidFill>
                <a:latin typeface="Helvetica" charset="0"/>
                <a:ea typeface="ＭＳ Ｐゴシック" charset="0"/>
              </a:defRPr>
            </a:lvl4pPr>
            <a:lvl5pPr marL="2057400" indent="-228600" eaLnBrk="0" hangingPunct="0">
              <a:defRPr>
                <a:solidFill>
                  <a:schemeClr val="tx1"/>
                </a:solidFill>
                <a:latin typeface="Helvetica" charset="0"/>
                <a:ea typeface="ＭＳ Ｐゴシック" charset="0"/>
              </a:defRPr>
            </a:lvl5pPr>
            <a:lvl6pPr marL="2514600" indent="-228600" eaLnBrk="0" fontAlgn="base" hangingPunct="0">
              <a:spcBef>
                <a:spcPct val="0"/>
              </a:spcBef>
              <a:spcAft>
                <a:spcPct val="0"/>
              </a:spcAft>
              <a:defRPr>
                <a:solidFill>
                  <a:schemeClr val="tx1"/>
                </a:solidFill>
                <a:latin typeface="Helvetica" charset="0"/>
                <a:ea typeface="ＭＳ Ｐゴシック" charset="0"/>
              </a:defRPr>
            </a:lvl6pPr>
            <a:lvl7pPr marL="2971800" indent="-228600" eaLnBrk="0" fontAlgn="base" hangingPunct="0">
              <a:spcBef>
                <a:spcPct val="0"/>
              </a:spcBef>
              <a:spcAft>
                <a:spcPct val="0"/>
              </a:spcAft>
              <a:defRPr>
                <a:solidFill>
                  <a:schemeClr val="tx1"/>
                </a:solidFill>
                <a:latin typeface="Helvetica" charset="0"/>
                <a:ea typeface="ＭＳ Ｐゴシック" charset="0"/>
              </a:defRPr>
            </a:lvl7pPr>
            <a:lvl8pPr marL="3429000" indent="-228600" eaLnBrk="0" fontAlgn="base" hangingPunct="0">
              <a:spcBef>
                <a:spcPct val="0"/>
              </a:spcBef>
              <a:spcAft>
                <a:spcPct val="0"/>
              </a:spcAft>
              <a:defRPr>
                <a:solidFill>
                  <a:schemeClr val="tx1"/>
                </a:solidFill>
                <a:latin typeface="Helvetica" charset="0"/>
                <a:ea typeface="ＭＳ Ｐゴシック" charset="0"/>
              </a:defRPr>
            </a:lvl8pPr>
            <a:lvl9pPr marL="3886200" indent="-228600" eaLnBrk="0" fontAlgn="base" hangingPunct="0">
              <a:spcBef>
                <a:spcPct val="0"/>
              </a:spcBef>
              <a:spcAft>
                <a:spcPct val="0"/>
              </a:spcAft>
              <a:defRPr>
                <a:solidFill>
                  <a:schemeClr val="tx1"/>
                </a:solidFill>
                <a:latin typeface="Helvetica" charset="0"/>
                <a:ea typeface="ＭＳ Ｐゴシック" charset="0"/>
              </a:defRPr>
            </a:lvl9pPr>
          </a:lstStyle>
          <a:p>
            <a:fld id="{64CF9BFB-6203-1944-B213-FCE20E0042B6}" type="slidenum">
              <a:rPr lang="en-US">
                <a:solidFill>
                  <a:schemeClr val="bg2"/>
                </a:solidFill>
                <a:latin typeface="Times New Roman" charset="0"/>
              </a:rPr>
              <a:pPr/>
              <a:t>36</a:t>
            </a:fld>
            <a:endParaRPr lang="en-US">
              <a:solidFill>
                <a:schemeClr val="bg2"/>
              </a:solidFill>
              <a:latin typeface="Times New Roman" charset="0"/>
            </a:endParaRPr>
          </a:p>
        </p:txBody>
      </p:sp>
      <p:grpSp>
        <p:nvGrpSpPr>
          <p:cNvPr id="2" name="Group 2"/>
          <p:cNvGrpSpPr>
            <a:grpSpLocks/>
          </p:cNvGrpSpPr>
          <p:nvPr/>
        </p:nvGrpSpPr>
        <p:grpSpPr bwMode="auto">
          <a:xfrm>
            <a:off x="2730500" y="2438400"/>
            <a:ext cx="3068638" cy="609600"/>
            <a:chOff x="2216" y="1440"/>
            <a:chExt cx="1048" cy="384"/>
          </a:xfrm>
        </p:grpSpPr>
        <p:sp>
          <p:nvSpPr>
            <p:cNvPr id="638979" name="Rectangle 3"/>
            <p:cNvSpPr>
              <a:spLocks noChangeArrowheads="1"/>
            </p:cNvSpPr>
            <p:nvPr/>
          </p:nvSpPr>
          <p:spPr bwMode="auto">
            <a:xfrm>
              <a:off x="2448" y="1440"/>
              <a:ext cx="816" cy="384"/>
            </a:xfrm>
            <a:prstGeom prst="rect">
              <a:avLst/>
            </a:prstGeom>
            <a:no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Helvetica" pitchFamily="34" charset="0"/>
                <a:ea typeface="+mn-ea"/>
              </a:endParaRPr>
            </a:p>
          </p:txBody>
        </p:sp>
        <p:sp>
          <p:nvSpPr>
            <p:cNvPr id="67615" name="Text Box 4"/>
            <p:cNvSpPr txBox="1">
              <a:spLocks noChangeArrowheads="1"/>
            </p:cNvSpPr>
            <p:nvPr/>
          </p:nvSpPr>
          <p:spPr bwMode="auto">
            <a:xfrm>
              <a:off x="2216" y="1442"/>
              <a:ext cx="96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Helvetica" charset="0"/>
                  <a:ea typeface="ＭＳ Ｐゴシック" charset="0"/>
                </a:defRPr>
              </a:lvl1pPr>
              <a:lvl2pPr marL="742950" indent="-285750" eaLnBrk="0" hangingPunct="0">
                <a:defRPr>
                  <a:solidFill>
                    <a:schemeClr val="tx1"/>
                  </a:solidFill>
                  <a:latin typeface="Helvetica" charset="0"/>
                  <a:ea typeface="ＭＳ Ｐゴシック" charset="0"/>
                </a:defRPr>
              </a:lvl2pPr>
              <a:lvl3pPr marL="1143000" indent="-228600" eaLnBrk="0" hangingPunct="0">
                <a:defRPr>
                  <a:solidFill>
                    <a:schemeClr val="tx1"/>
                  </a:solidFill>
                  <a:latin typeface="Helvetica" charset="0"/>
                  <a:ea typeface="ＭＳ Ｐゴシック" charset="0"/>
                </a:defRPr>
              </a:lvl3pPr>
              <a:lvl4pPr marL="1600200" indent="-228600" eaLnBrk="0" hangingPunct="0">
                <a:defRPr>
                  <a:solidFill>
                    <a:schemeClr val="tx1"/>
                  </a:solidFill>
                  <a:latin typeface="Helvetica" charset="0"/>
                  <a:ea typeface="ＭＳ Ｐゴシック" charset="0"/>
                </a:defRPr>
              </a:lvl4pPr>
              <a:lvl5pPr marL="2057400" indent="-228600" eaLnBrk="0" hangingPunct="0">
                <a:defRPr>
                  <a:solidFill>
                    <a:schemeClr val="tx1"/>
                  </a:solidFill>
                  <a:latin typeface="Helvetica" charset="0"/>
                  <a:ea typeface="ＭＳ Ｐゴシック" charset="0"/>
                </a:defRPr>
              </a:lvl5pPr>
              <a:lvl6pPr marL="2514600" indent="-228600" eaLnBrk="0" fontAlgn="base" hangingPunct="0">
                <a:spcBef>
                  <a:spcPct val="0"/>
                </a:spcBef>
                <a:spcAft>
                  <a:spcPct val="0"/>
                </a:spcAft>
                <a:defRPr>
                  <a:solidFill>
                    <a:schemeClr val="tx1"/>
                  </a:solidFill>
                  <a:latin typeface="Helvetica" charset="0"/>
                  <a:ea typeface="ＭＳ Ｐゴシック" charset="0"/>
                </a:defRPr>
              </a:lvl6pPr>
              <a:lvl7pPr marL="2971800" indent="-228600" eaLnBrk="0" fontAlgn="base" hangingPunct="0">
                <a:spcBef>
                  <a:spcPct val="0"/>
                </a:spcBef>
                <a:spcAft>
                  <a:spcPct val="0"/>
                </a:spcAft>
                <a:defRPr>
                  <a:solidFill>
                    <a:schemeClr val="tx1"/>
                  </a:solidFill>
                  <a:latin typeface="Helvetica" charset="0"/>
                  <a:ea typeface="ＭＳ Ｐゴシック" charset="0"/>
                </a:defRPr>
              </a:lvl7pPr>
              <a:lvl8pPr marL="3429000" indent="-228600" eaLnBrk="0" fontAlgn="base" hangingPunct="0">
                <a:spcBef>
                  <a:spcPct val="0"/>
                </a:spcBef>
                <a:spcAft>
                  <a:spcPct val="0"/>
                </a:spcAft>
                <a:defRPr>
                  <a:solidFill>
                    <a:schemeClr val="tx1"/>
                  </a:solidFill>
                  <a:latin typeface="Helvetica" charset="0"/>
                  <a:ea typeface="ＭＳ Ｐゴシック" charset="0"/>
                </a:defRPr>
              </a:lvl8pPr>
              <a:lvl9pPr marL="3886200" indent="-228600" eaLnBrk="0" fontAlgn="base" hangingPunct="0">
                <a:spcBef>
                  <a:spcPct val="0"/>
                </a:spcBef>
                <a:spcAft>
                  <a:spcPct val="0"/>
                </a:spcAft>
                <a:defRPr>
                  <a:solidFill>
                    <a:schemeClr val="tx1"/>
                  </a:solidFill>
                  <a:latin typeface="Helvetica" charset="0"/>
                  <a:ea typeface="ＭＳ Ｐゴシック" charset="0"/>
                </a:defRPr>
              </a:lvl9pPr>
            </a:lstStyle>
            <a:p>
              <a:pPr eaLnBrk="1" hangingPunct="1"/>
              <a:r>
                <a:rPr lang="en-GB" sz="2400">
                  <a:solidFill>
                    <a:schemeClr val="tx2"/>
                  </a:solidFill>
                  <a:latin typeface="Times New Roman" charset="0"/>
                </a:rPr>
                <a:t>             Data Mining</a:t>
              </a:r>
            </a:p>
          </p:txBody>
        </p:sp>
      </p:grpSp>
      <p:grpSp>
        <p:nvGrpSpPr>
          <p:cNvPr id="3" name="Group 5"/>
          <p:cNvGrpSpPr>
            <a:grpSpLocks/>
          </p:cNvGrpSpPr>
          <p:nvPr/>
        </p:nvGrpSpPr>
        <p:grpSpPr bwMode="auto">
          <a:xfrm>
            <a:off x="3810000" y="3048000"/>
            <a:ext cx="1447800" cy="1098550"/>
            <a:chOff x="2400" y="1824"/>
            <a:chExt cx="912" cy="692"/>
          </a:xfrm>
        </p:grpSpPr>
        <p:sp>
          <p:nvSpPr>
            <p:cNvPr id="638982" name="Rectangle 6"/>
            <p:cNvSpPr>
              <a:spLocks noChangeArrowheads="1"/>
            </p:cNvSpPr>
            <p:nvPr/>
          </p:nvSpPr>
          <p:spPr bwMode="auto">
            <a:xfrm>
              <a:off x="2400" y="2112"/>
              <a:ext cx="912" cy="384"/>
            </a:xfrm>
            <a:prstGeom prst="rect">
              <a:avLst/>
            </a:prstGeom>
            <a:solidFill>
              <a:srgbClr val="DDDDDD"/>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Helvetica" pitchFamily="34" charset="0"/>
                <a:ea typeface="+mn-ea"/>
              </a:endParaRPr>
            </a:p>
          </p:txBody>
        </p:sp>
        <p:sp>
          <p:nvSpPr>
            <p:cNvPr id="638983" name="Text Box 7"/>
            <p:cNvSpPr txBox="1">
              <a:spLocks noChangeArrowheads="1"/>
            </p:cNvSpPr>
            <p:nvPr/>
          </p:nvSpPr>
          <p:spPr bwMode="auto">
            <a:xfrm>
              <a:off x="2494" y="2112"/>
              <a:ext cx="764" cy="404"/>
            </a:xfrm>
            <a:prstGeom prst="rect">
              <a:avLst/>
            </a:prstGeom>
            <a:noFill/>
            <a:ln w="9525">
              <a:noFill/>
              <a:miter lim="800000"/>
              <a:headEnd/>
              <a:tailEnd/>
            </a:ln>
            <a:effectLst/>
          </p:spPr>
          <p:txBody>
            <a:bodyPr wrap="none">
              <a:spAutoFit/>
            </a:bodyPr>
            <a:lstStyle/>
            <a:p>
              <a:pPr>
                <a:defRPr/>
              </a:pPr>
              <a:r>
                <a:rPr lang="en-GB">
                  <a:effectLst>
                    <a:outerShdw blurRad="38100" dist="38100" dir="2700000" algn="tl">
                      <a:srgbClr val="FFFFFF"/>
                    </a:outerShdw>
                  </a:effectLst>
                  <a:latin typeface="Times New Roman" pitchFamily="18" charset="0"/>
                  <a:ea typeface="+mn-ea"/>
                </a:rPr>
                <a:t>Clustering</a:t>
              </a:r>
            </a:p>
            <a:p>
              <a:pPr>
                <a:defRPr/>
              </a:pPr>
              <a:r>
                <a:rPr lang="en-GB">
                  <a:effectLst>
                    <a:outerShdw blurRad="38100" dist="38100" dir="2700000" algn="tl">
                      <a:srgbClr val="FFFFFF"/>
                    </a:outerShdw>
                  </a:effectLst>
                  <a:latin typeface="Times New Roman" pitchFamily="18" charset="0"/>
                  <a:ea typeface="+mn-ea"/>
                </a:rPr>
                <a:t>Analysis</a:t>
              </a:r>
              <a:endParaRPr lang="en-GB" sz="2000">
                <a:effectLst>
                  <a:outerShdw blurRad="38100" dist="38100" dir="2700000" algn="tl">
                    <a:srgbClr val="FFFFFF"/>
                  </a:outerShdw>
                </a:effectLst>
                <a:latin typeface="Times New Roman" pitchFamily="18" charset="0"/>
                <a:ea typeface="+mn-ea"/>
              </a:endParaRPr>
            </a:p>
          </p:txBody>
        </p:sp>
        <p:sp>
          <p:nvSpPr>
            <p:cNvPr id="638984" name="Line 8"/>
            <p:cNvSpPr>
              <a:spLocks noChangeShapeType="1"/>
            </p:cNvSpPr>
            <p:nvPr/>
          </p:nvSpPr>
          <p:spPr bwMode="auto">
            <a:xfrm>
              <a:off x="2832" y="1824"/>
              <a:ext cx="0" cy="288"/>
            </a:xfrm>
            <a:prstGeom prst="line">
              <a:avLst/>
            </a:prstGeom>
            <a:noFill/>
            <a:ln w="9525">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Helvetica" pitchFamily="34" charset="0"/>
                <a:ea typeface="+mn-ea"/>
              </a:endParaRPr>
            </a:p>
          </p:txBody>
        </p:sp>
      </p:grpSp>
      <p:sp>
        <p:nvSpPr>
          <p:cNvPr id="638985" name="Line 9"/>
          <p:cNvSpPr>
            <a:spLocks noChangeShapeType="1"/>
          </p:cNvSpPr>
          <p:nvPr/>
        </p:nvSpPr>
        <p:spPr bwMode="auto">
          <a:xfrm flipH="1">
            <a:off x="2743200" y="3048000"/>
            <a:ext cx="1752600" cy="457200"/>
          </a:xfrm>
          <a:prstGeom prst="line">
            <a:avLst/>
          </a:prstGeom>
          <a:noFill/>
          <a:ln w="9525">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Helvetica" pitchFamily="34" charset="0"/>
              <a:ea typeface="+mn-ea"/>
            </a:endParaRPr>
          </a:p>
        </p:txBody>
      </p:sp>
      <p:sp>
        <p:nvSpPr>
          <p:cNvPr id="638986" name="Line 10"/>
          <p:cNvSpPr>
            <a:spLocks noChangeShapeType="1"/>
          </p:cNvSpPr>
          <p:nvPr/>
        </p:nvSpPr>
        <p:spPr bwMode="auto">
          <a:xfrm>
            <a:off x="4495800" y="3048000"/>
            <a:ext cx="1981200" cy="457200"/>
          </a:xfrm>
          <a:prstGeom prst="line">
            <a:avLst/>
          </a:prstGeom>
          <a:noFill/>
          <a:ln w="9525">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Helvetica" pitchFamily="34" charset="0"/>
              <a:ea typeface="+mn-ea"/>
            </a:endParaRPr>
          </a:p>
        </p:txBody>
      </p:sp>
      <p:grpSp>
        <p:nvGrpSpPr>
          <p:cNvPr id="4" name="Group 11"/>
          <p:cNvGrpSpPr>
            <a:grpSpLocks/>
          </p:cNvGrpSpPr>
          <p:nvPr/>
        </p:nvGrpSpPr>
        <p:grpSpPr bwMode="auto">
          <a:xfrm>
            <a:off x="1295400" y="3505200"/>
            <a:ext cx="2971800" cy="1676400"/>
            <a:chOff x="816" y="2112"/>
            <a:chExt cx="1872" cy="1056"/>
          </a:xfrm>
        </p:grpSpPr>
        <p:sp>
          <p:nvSpPr>
            <p:cNvPr id="638988" name="Rectangle 12"/>
            <p:cNvSpPr>
              <a:spLocks noChangeArrowheads="1"/>
            </p:cNvSpPr>
            <p:nvPr/>
          </p:nvSpPr>
          <p:spPr bwMode="auto">
            <a:xfrm>
              <a:off x="1248" y="2112"/>
              <a:ext cx="816" cy="384"/>
            </a:xfrm>
            <a:prstGeom prst="rect">
              <a:avLst/>
            </a:prstGeom>
            <a:solidFill>
              <a:srgbClr val="CCFFFF"/>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Helvetica" pitchFamily="34" charset="0"/>
                <a:ea typeface="+mn-ea"/>
              </a:endParaRPr>
            </a:p>
          </p:txBody>
        </p:sp>
        <p:sp>
          <p:nvSpPr>
            <p:cNvPr id="638989" name="Rectangle 13"/>
            <p:cNvSpPr>
              <a:spLocks noChangeArrowheads="1"/>
            </p:cNvSpPr>
            <p:nvPr/>
          </p:nvSpPr>
          <p:spPr bwMode="auto">
            <a:xfrm>
              <a:off x="1872" y="2784"/>
              <a:ext cx="816" cy="384"/>
            </a:xfrm>
            <a:prstGeom prst="rect">
              <a:avLst/>
            </a:prstGeom>
            <a:solidFill>
              <a:srgbClr val="CCFFFF"/>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Helvetica" pitchFamily="34" charset="0"/>
                <a:ea typeface="+mn-ea"/>
              </a:endParaRPr>
            </a:p>
          </p:txBody>
        </p:sp>
        <p:sp>
          <p:nvSpPr>
            <p:cNvPr id="638990" name="Rectangle 14"/>
            <p:cNvSpPr>
              <a:spLocks noChangeArrowheads="1"/>
            </p:cNvSpPr>
            <p:nvPr/>
          </p:nvSpPr>
          <p:spPr bwMode="auto">
            <a:xfrm>
              <a:off x="816" y="2784"/>
              <a:ext cx="816" cy="384"/>
            </a:xfrm>
            <a:prstGeom prst="rect">
              <a:avLst/>
            </a:prstGeom>
            <a:solidFill>
              <a:srgbClr val="CCFFFF"/>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Helvetica" pitchFamily="34" charset="0"/>
                <a:ea typeface="+mn-ea"/>
              </a:endParaRPr>
            </a:p>
          </p:txBody>
        </p:sp>
        <p:sp>
          <p:nvSpPr>
            <p:cNvPr id="638991" name="Text Box 15"/>
            <p:cNvSpPr txBox="1">
              <a:spLocks noChangeArrowheads="1"/>
            </p:cNvSpPr>
            <p:nvPr/>
          </p:nvSpPr>
          <p:spPr bwMode="auto">
            <a:xfrm>
              <a:off x="1230" y="2112"/>
              <a:ext cx="820" cy="404"/>
            </a:xfrm>
            <a:prstGeom prst="rect">
              <a:avLst/>
            </a:prstGeom>
            <a:noFill/>
            <a:ln w="9525">
              <a:noFill/>
              <a:miter lim="800000"/>
              <a:headEnd/>
              <a:tailEnd/>
            </a:ln>
            <a:effectLst/>
          </p:spPr>
          <p:txBody>
            <a:bodyPr wrap="none">
              <a:spAutoFit/>
            </a:bodyPr>
            <a:lstStyle/>
            <a:p>
              <a:pPr>
                <a:defRPr/>
              </a:pPr>
              <a:r>
                <a:rPr lang="en-GB">
                  <a:effectLst>
                    <a:outerShdw blurRad="38100" dist="38100" dir="2700000" algn="tl">
                      <a:srgbClr val="FFFFFF"/>
                    </a:outerShdw>
                  </a:effectLst>
                  <a:latin typeface="Times New Roman" pitchFamily="18" charset="0"/>
                  <a:ea typeface="+mn-ea"/>
                </a:rPr>
                <a:t>Association</a:t>
              </a:r>
            </a:p>
            <a:p>
              <a:pPr>
                <a:defRPr/>
              </a:pPr>
              <a:r>
                <a:rPr lang="en-GB">
                  <a:effectLst>
                    <a:outerShdw blurRad="38100" dist="38100" dir="2700000" algn="tl">
                      <a:srgbClr val="FFFFFF"/>
                    </a:outerShdw>
                  </a:effectLst>
                  <a:latin typeface="Times New Roman" pitchFamily="18" charset="0"/>
                  <a:ea typeface="+mn-ea"/>
                </a:rPr>
                <a:t>Mining</a:t>
              </a:r>
              <a:endParaRPr lang="en-GB" sz="2000">
                <a:effectLst>
                  <a:outerShdw blurRad="38100" dist="38100" dir="2700000" algn="tl">
                    <a:srgbClr val="FFFFFF"/>
                  </a:outerShdw>
                </a:effectLst>
                <a:latin typeface="Times New Roman" pitchFamily="18" charset="0"/>
                <a:ea typeface="+mn-ea"/>
              </a:endParaRPr>
            </a:p>
          </p:txBody>
        </p:sp>
        <p:sp>
          <p:nvSpPr>
            <p:cNvPr id="638992" name="Line 16"/>
            <p:cNvSpPr>
              <a:spLocks noChangeShapeType="1"/>
            </p:cNvSpPr>
            <p:nvPr/>
          </p:nvSpPr>
          <p:spPr bwMode="auto">
            <a:xfrm>
              <a:off x="1632" y="2496"/>
              <a:ext cx="432" cy="288"/>
            </a:xfrm>
            <a:prstGeom prst="line">
              <a:avLst/>
            </a:prstGeom>
            <a:noFill/>
            <a:ln w="9525">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Helvetica" pitchFamily="34" charset="0"/>
                <a:ea typeface="+mn-ea"/>
              </a:endParaRPr>
            </a:p>
          </p:txBody>
        </p:sp>
        <p:sp>
          <p:nvSpPr>
            <p:cNvPr id="638993" name="Line 17"/>
            <p:cNvSpPr>
              <a:spLocks noChangeShapeType="1"/>
            </p:cNvSpPr>
            <p:nvPr/>
          </p:nvSpPr>
          <p:spPr bwMode="auto">
            <a:xfrm flipH="1">
              <a:off x="1248" y="2496"/>
              <a:ext cx="384" cy="288"/>
            </a:xfrm>
            <a:prstGeom prst="line">
              <a:avLst/>
            </a:prstGeom>
            <a:noFill/>
            <a:ln w="9525">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Helvetica" pitchFamily="34" charset="0"/>
                <a:ea typeface="+mn-ea"/>
              </a:endParaRPr>
            </a:p>
          </p:txBody>
        </p:sp>
        <p:sp>
          <p:nvSpPr>
            <p:cNvPr id="67609" name="Text Box 18"/>
            <p:cNvSpPr txBox="1">
              <a:spLocks noChangeArrowheads="1"/>
            </p:cNvSpPr>
            <p:nvPr/>
          </p:nvSpPr>
          <p:spPr bwMode="auto">
            <a:xfrm>
              <a:off x="904" y="2832"/>
              <a:ext cx="664"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Helvetica" charset="0"/>
                  <a:ea typeface="ＭＳ Ｐゴシック" charset="0"/>
                </a:defRPr>
              </a:lvl1pPr>
              <a:lvl2pPr marL="742950" indent="-285750" eaLnBrk="0" hangingPunct="0">
                <a:defRPr>
                  <a:solidFill>
                    <a:schemeClr val="tx1"/>
                  </a:solidFill>
                  <a:latin typeface="Helvetica" charset="0"/>
                  <a:ea typeface="ＭＳ Ｐゴシック" charset="0"/>
                </a:defRPr>
              </a:lvl2pPr>
              <a:lvl3pPr marL="1143000" indent="-228600" eaLnBrk="0" hangingPunct="0">
                <a:defRPr>
                  <a:solidFill>
                    <a:schemeClr val="tx1"/>
                  </a:solidFill>
                  <a:latin typeface="Helvetica" charset="0"/>
                  <a:ea typeface="ＭＳ Ｐゴシック" charset="0"/>
                </a:defRPr>
              </a:lvl3pPr>
              <a:lvl4pPr marL="1600200" indent="-228600" eaLnBrk="0" hangingPunct="0">
                <a:defRPr>
                  <a:solidFill>
                    <a:schemeClr val="tx1"/>
                  </a:solidFill>
                  <a:latin typeface="Helvetica" charset="0"/>
                  <a:ea typeface="ＭＳ Ｐゴシック" charset="0"/>
                </a:defRPr>
              </a:lvl4pPr>
              <a:lvl5pPr marL="2057400" indent="-228600" eaLnBrk="0" hangingPunct="0">
                <a:defRPr>
                  <a:solidFill>
                    <a:schemeClr val="tx1"/>
                  </a:solidFill>
                  <a:latin typeface="Helvetica" charset="0"/>
                  <a:ea typeface="ＭＳ Ｐゴシック" charset="0"/>
                </a:defRPr>
              </a:lvl5pPr>
              <a:lvl6pPr marL="2514600" indent="-228600" eaLnBrk="0" fontAlgn="base" hangingPunct="0">
                <a:spcBef>
                  <a:spcPct val="0"/>
                </a:spcBef>
                <a:spcAft>
                  <a:spcPct val="0"/>
                </a:spcAft>
                <a:defRPr>
                  <a:solidFill>
                    <a:schemeClr val="tx1"/>
                  </a:solidFill>
                  <a:latin typeface="Helvetica" charset="0"/>
                  <a:ea typeface="ＭＳ Ｐゴシック" charset="0"/>
                </a:defRPr>
              </a:lvl6pPr>
              <a:lvl7pPr marL="2971800" indent="-228600" eaLnBrk="0" fontAlgn="base" hangingPunct="0">
                <a:spcBef>
                  <a:spcPct val="0"/>
                </a:spcBef>
                <a:spcAft>
                  <a:spcPct val="0"/>
                </a:spcAft>
                <a:defRPr>
                  <a:solidFill>
                    <a:schemeClr val="tx1"/>
                  </a:solidFill>
                  <a:latin typeface="Helvetica" charset="0"/>
                  <a:ea typeface="ＭＳ Ｐゴシック" charset="0"/>
                </a:defRPr>
              </a:lvl7pPr>
              <a:lvl8pPr marL="3429000" indent="-228600" eaLnBrk="0" fontAlgn="base" hangingPunct="0">
                <a:spcBef>
                  <a:spcPct val="0"/>
                </a:spcBef>
                <a:spcAft>
                  <a:spcPct val="0"/>
                </a:spcAft>
                <a:defRPr>
                  <a:solidFill>
                    <a:schemeClr val="tx1"/>
                  </a:solidFill>
                  <a:latin typeface="Helvetica" charset="0"/>
                  <a:ea typeface="ＭＳ Ｐゴシック" charset="0"/>
                </a:defRPr>
              </a:lvl8pPr>
              <a:lvl9pPr marL="3886200" indent="-228600" eaLnBrk="0" fontAlgn="base" hangingPunct="0">
                <a:spcBef>
                  <a:spcPct val="0"/>
                </a:spcBef>
                <a:spcAft>
                  <a:spcPct val="0"/>
                </a:spcAft>
                <a:defRPr>
                  <a:solidFill>
                    <a:schemeClr val="tx1"/>
                  </a:solidFill>
                  <a:latin typeface="Helvetica" charset="0"/>
                  <a:ea typeface="ＭＳ Ｐゴシック" charset="0"/>
                </a:defRPr>
              </a:lvl9pPr>
            </a:lstStyle>
            <a:p>
              <a:pPr eaLnBrk="1" hangingPunct="1"/>
              <a:r>
                <a:rPr lang="en-GB" sz="1400">
                  <a:latin typeface="Times New Roman" charset="0"/>
                </a:rPr>
                <a:t>A:R:M:</a:t>
              </a:r>
            </a:p>
            <a:p>
              <a:pPr eaLnBrk="1" hangingPunct="1"/>
              <a:r>
                <a:rPr lang="en-GB" sz="1400">
                  <a:latin typeface="Times New Roman" charset="0"/>
                </a:rPr>
                <a:t>Techniques</a:t>
              </a:r>
            </a:p>
          </p:txBody>
        </p:sp>
        <p:sp>
          <p:nvSpPr>
            <p:cNvPr id="67610" name="Text Box 19"/>
            <p:cNvSpPr txBox="1">
              <a:spLocks noChangeArrowheads="1"/>
            </p:cNvSpPr>
            <p:nvPr/>
          </p:nvSpPr>
          <p:spPr bwMode="auto">
            <a:xfrm>
              <a:off x="1945" y="2842"/>
              <a:ext cx="675"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Helvetica" charset="0"/>
                  <a:ea typeface="ＭＳ Ｐゴシック" charset="0"/>
                </a:defRPr>
              </a:lvl1pPr>
              <a:lvl2pPr marL="742950" indent="-285750" eaLnBrk="0" hangingPunct="0">
                <a:defRPr>
                  <a:solidFill>
                    <a:schemeClr val="tx1"/>
                  </a:solidFill>
                  <a:latin typeface="Helvetica" charset="0"/>
                  <a:ea typeface="ＭＳ Ｐゴシック" charset="0"/>
                </a:defRPr>
              </a:lvl2pPr>
              <a:lvl3pPr marL="1143000" indent="-228600" eaLnBrk="0" hangingPunct="0">
                <a:defRPr>
                  <a:solidFill>
                    <a:schemeClr val="tx1"/>
                  </a:solidFill>
                  <a:latin typeface="Helvetica" charset="0"/>
                  <a:ea typeface="ＭＳ Ｐゴシック" charset="0"/>
                </a:defRPr>
              </a:lvl3pPr>
              <a:lvl4pPr marL="1600200" indent="-228600" eaLnBrk="0" hangingPunct="0">
                <a:defRPr>
                  <a:solidFill>
                    <a:schemeClr val="tx1"/>
                  </a:solidFill>
                  <a:latin typeface="Helvetica" charset="0"/>
                  <a:ea typeface="ＭＳ Ｐゴシック" charset="0"/>
                </a:defRPr>
              </a:lvl4pPr>
              <a:lvl5pPr marL="2057400" indent="-228600" eaLnBrk="0" hangingPunct="0">
                <a:defRPr>
                  <a:solidFill>
                    <a:schemeClr val="tx1"/>
                  </a:solidFill>
                  <a:latin typeface="Helvetica" charset="0"/>
                  <a:ea typeface="ＭＳ Ｐゴシック" charset="0"/>
                </a:defRPr>
              </a:lvl5pPr>
              <a:lvl6pPr marL="2514600" indent="-228600" eaLnBrk="0" fontAlgn="base" hangingPunct="0">
                <a:spcBef>
                  <a:spcPct val="0"/>
                </a:spcBef>
                <a:spcAft>
                  <a:spcPct val="0"/>
                </a:spcAft>
                <a:defRPr>
                  <a:solidFill>
                    <a:schemeClr val="tx1"/>
                  </a:solidFill>
                  <a:latin typeface="Helvetica" charset="0"/>
                  <a:ea typeface="ＭＳ Ｐゴシック" charset="0"/>
                </a:defRPr>
              </a:lvl6pPr>
              <a:lvl7pPr marL="2971800" indent="-228600" eaLnBrk="0" fontAlgn="base" hangingPunct="0">
                <a:spcBef>
                  <a:spcPct val="0"/>
                </a:spcBef>
                <a:spcAft>
                  <a:spcPct val="0"/>
                </a:spcAft>
                <a:defRPr>
                  <a:solidFill>
                    <a:schemeClr val="tx1"/>
                  </a:solidFill>
                  <a:latin typeface="Helvetica" charset="0"/>
                  <a:ea typeface="ＭＳ Ｐゴシック" charset="0"/>
                </a:defRPr>
              </a:lvl7pPr>
              <a:lvl8pPr marL="3429000" indent="-228600" eaLnBrk="0" fontAlgn="base" hangingPunct="0">
                <a:spcBef>
                  <a:spcPct val="0"/>
                </a:spcBef>
                <a:spcAft>
                  <a:spcPct val="0"/>
                </a:spcAft>
                <a:defRPr>
                  <a:solidFill>
                    <a:schemeClr val="tx1"/>
                  </a:solidFill>
                  <a:latin typeface="Helvetica" charset="0"/>
                  <a:ea typeface="ＭＳ Ｐゴシック" charset="0"/>
                </a:defRPr>
              </a:lvl8pPr>
              <a:lvl9pPr marL="3886200" indent="-228600" eaLnBrk="0" fontAlgn="base" hangingPunct="0">
                <a:spcBef>
                  <a:spcPct val="0"/>
                </a:spcBef>
                <a:spcAft>
                  <a:spcPct val="0"/>
                </a:spcAft>
                <a:defRPr>
                  <a:solidFill>
                    <a:schemeClr val="tx1"/>
                  </a:solidFill>
                  <a:latin typeface="Helvetica" charset="0"/>
                  <a:ea typeface="ＭＳ Ｐゴシック" charset="0"/>
                </a:defRPr>
              </a:lvl9pPr>
            </a:lstStyle>
            <a:p>
              <a:pPr eaLnBrk="1" hangingPunct="1"/>
              <a:r>
                <a:rPr lang="en-GB" sz="1400">
                  <a:latin typeface="Times New Roman" charset="0"/>
                </a:rPr>
                <a:t>Application</a:t>
              </a:r>
            </a:p>
            <a:p>
              <a:pPr eaLnBrk="1" hangingPunct="1"/>
              <a:r>
                <a:rPr lang="en-GB" sz="1400">
                  <a:latin typeface="Times New Roman" charset="0"/>
                </a:rPr>
                <a:t> domain</a:t>
              </a:r>
            </a:p>
          </p:txBody>
        </p:sp>
      </p:grpSp>
      <p:grpSp>
        <p:nvGrpSpPr>
          <p:cNvPr id="5" name="Group 20"/>
          <p:cNvGrpSpPr>
            <a:grpSpLocks/>
          </p:cNvGrpSpPr>
          <p:nvPr/>
        </p:nvGrpSpPr>
        <p:grpSpPr bwMode="auto">
          <a:xfrm>
            <a:off x="4865688" y="3505200"/>
            <a:ext cx="3041650" cy="1698625"/>
            <a:chOff x="3065" y="2112"/>
            <a:chExt cx="1916" cy="1070"/>
          </a:xfrm>
        </p:grpSpPr>
        <p:sp>
          <p:nvSpPr>
            <p:cNvPr id="638997" name="Rectangle 21"/>
            <p:cNvSpPr>
              <a:spLocks noChangeArrowheads="1"/>
            </p:cNvSpPr>
            <p:nvPr/>
          </p:nvSpPr>
          <p:spPr bwMode="auto">
            <a:xfrm>
              <a:off x="3648" y="2112"/>
              <a:ext cx="816" cy="384"/>
            </a:xfrm>
            <a:prstGeom prst="rect">
              <a:avLst/>
            </a:prstGeom>
            <a:solidFill>
              <a:srgbClr val="CCFFCC"/>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Helvetica" pitchFamily="34" charset="0"/>
                <a:ea typeface="+mn-ea"/>
              </a:endParaRPr>
            </a:p>
          </p:txBody>
        </p:sp>
        <p:sp>
          <p:nvSpPr>
            <p:cNvPr id="638998" name="Rectangle 22"/>
            <p:cNvSpPr>
              <a:spLocks noChangeArrowheads="1"/>
            </p:cNvSpPr>
            <p:nvPr/>
          </p:nvSpPr>
          <p:spPr bwMode="auto">
            <a:xfrm>
              <a:off x="3072" y="2784"/>
              <a:ext cx="816" cy="384"/>
            </a:xfrm>
            <a:prstGeom prst="rect">
              <a:avLst/>
            </a:prstGeom>
            <a:solidFill>
              <a:srgbClr val="CCFFCC"/>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Helvetica" pitchFamily="34" charset="0"/>
                <a:ea typeface="+mn-ea"/>
              </a:endParaRPr>
            </a:p>
          </p:txBody>
        </p:sp>
        <p:sp>
          <p:nvSpPr>
            <p:cNvPr id="638999" name="Rectangle 23"/>
            <p:cNvSpPr>
              <a:spLocks noChangeArrowheads="1"/>
            </p:cNvSpPr>
            <p:nvPr/>
          </p:nvSpPr>
          <p:spPr bwMode="auto">
            <a:xfrm>
              <a:off x="4128" y="2784"/>
              <a:ext cx="816" cy="384"/>
            </a:xfrm>
            <a:prstGeom prst="rect">
              <a:avLst/>
            </a:prstGeom>
            <a:solidFill>
              <a:srgbClr val="CCFFCC"/>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Helvetica" pitchFamily="34" charset="0"/>
                <a:ea typeface="+mn-ea"/>
              </a:endParaRPr>
            </a:p>
          </p:txBody>
        </p:sp>
        <p:sp>
          <p:nvSpPr>
            <p:cNvPr id="639000" name="Text Box 24"/>
            <p:cNvSpPr txBox="1">
              <a:spLocks noChangeArrowheads="1"/>
            </p:cNvSpPr>
            <p:nvPr/>
          </p:nvSpPr>
          <p:spPr bwMode="auto">
            <a:xfrm>
              <a:off x="3598" y="2112"/>
              <a:ext cx="948" cy="231"/>
            </a:xfrm>
            <a:prstGeom prst="rect">
              <a:avLst/>
            </a:prstGeom>
            <a:noFill/>
            <a:ln w="9525">
              <a:noFill/>
              <a:miter lim="800000"/>
              <a:headEnd/>
              <a:tailEnd/>
            </a:ln>
            <a:effectLst/>
          </p:spPr>
          <p:txBody>
            <a:bodyPr wrap="none">
              <a:spAutoFit/>
            </a:bodyPr>
            <a:lstStyle/>
            <a:p>
              <a:pPr>
                <a:defRPr/>
              </a:pPr>
              <a:r>
                <a:rPr lang="en-GB">
                  <a:effectLst>
                    <a:outerShdw blurRad="38100" dist="38100" dir="2700000" algn="tl">
                      <a:srgbClr val="FFFFFF"/>
                    </a:outerShdw>
                  </a:effectLst>
                  <a:latin typeface="Times New Roman" pitchFamily="18" charset="0"/>
                  <a:ea typeface="+mn-ea"/>
                </a:rPr>
                <a:t>Classification</a:t>
              </a:r>
              <a:endParaRPr lang="en-GB" sz="2000">
                <a:effectLst>
                  <a:outerShdw blurRad="38100" dist="38100" dir="2700000" algn="tl">
                    <a:srgbClr val="FFFFFF"/>
                  </a:outerShdw>
                </a:effectLst>
                <a:latin typeface="Times New Roman" pitchFamily="18" charset="0"/>
                <a:ea typeface="+mn-ea"/>
              </a:endParaRPr>
            </a:p>
          </p:txBody>
        </p:sp>
        <p:sp>
          <p:nvSpPr>
            <p:cNvPr id="639001" name="Line 25"/>
            <p:cNvSpPr>
              <a:spLocks noChangeShapeType="1"/>
            </p:cNvSpPr>
            <p:nvPr/>
          </p:nvSpPr>
          <p:spPr bwMode="auto">
            <a:xfrm flipH="1">
              <a:off x="3696" y="2496"/>
              <a:ext cx="432" cy="288"/>
            </a:xfrm>
            <a:prstGeom prst="line">
              <a:avLst/>
            </a:prstGeom>
            <a:noFill/>
            <a:ln w="9525">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Helvetica" pitchFamily="34" charset="0"/>
                <a:ea typeface="+mn-ea"/>
              </a:endParaRPr>
            </a:p>
          </p:txBody>
        </p:sp>
        <p:sp>
          <p:nvSpPr>
            <p:cNvPr id="639002" name="Line 26"/>
            <p:cNvSpPr>
              <a:spLocks noChangeShapeType="1"/>
            </p:cNvSpPr>
            <p:nvPr/>
          </p:nvSpPr>
          <p:spPr bwMode="auto">
            <a:xfrm>
              <a:off x="4128" y="2496"/>
              <a:ext cx="384" cy="288"/>
            </a:xfrm>
            <a:prstGeom prst="line">
              <a:avLst/>
            </a:prstGeom>
            <a:noFill/>
            <a:ln w="9525">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Helvetica" pitchFamily="34" charset="0"/>
                <a:ea typeface="+mn-ea"/>
              </a:endParaRPr>
            </a:p>
          </p:txBody>
        </p:sp>
        <p:sp>
          <p:nvSpPr>
            <p:cNvPr id="67601" name="Text Box 27"/>
            <p:cNvSpPr txBox="1">
              <a:spLocks noChangeArrowheads="1"/>
            </p:cNvSpPr>
            <p:nvPr/>
          </p:nvSpPr>
          <p:spPr bwMode="auto">
            <a:xfrm>
              <a:off x="3065" y="2816"/>
              <a:ext cx="858"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Helvetica" charset="0"/>
                  <a:ea typeface="ＭＳ Ｐゴシック" charset="0"/>
                </a:defRPr>
              </a:lvl1pPr>
              <a:lvl2pPr marL="742950" indent="-285750" eaLnBrk="0" hangingPunct="0">
                <a:defRPr>
                  <a:solidFill>
                    <a:schemeClr val="tx1"/>
                  </a:solidFill>
                  <a:latin typeface="Helvetica" charset="0"/>
                  <a:ea typeface="ＭＳ Ｐゴシック" charset="0"/>
                </a:defRPr>
              </a:lvl2pPr>
              <a:lvl3pPr marL="1143000" indent="-228600" eaLnBrk="0" hangingPunct="0">
                <a:defRPr>
                  <a:solidFill>
                    <a:schemeClr val="tx1"/>
                  </a:solidFill>
                  <a:latin typeface="Helvetica" charset="0"/>
                  <a:ea typeface="ＭＳ Ｐゴシック" charset="0"/>
                </a:defRPr>
              </a:lvl3pPr>
              <a:lvl4pPr marL="1600200" indent="-228600" eaLnBrk="0" hangingPunct="0">
                <a:defRPr>
                  <a:solidFill>
                    <a:schemeClr val="tx1"/>
                  </a:solidFill>
                  <a:latin typeface="Helvetica" charset="0"/>
                  <a:ea typeface="ＭＳ Ｐゴシック" charset="0"/>
                </a:defRPr>
              </a:lvl4pPr>
              <a:lvl5pPr marL="2057400" indent="-228600" eaLnBrk="0" hangingPunct="0">
                <a:defRPr>
                  <a:solidFill>
                    <a:schemeClr val="tx1"/>
                  </a:solidFill>
                  <a:latin typeface="Helvetica" charset="0"/>
                  <a:ea typeface="ＭＳ Ｐゴシック" charset="0"/>
                </a:defRPr>
              </a:lvl5pPr>
              <a:lvl6pPr marL="2514600" indent="-228600" eaLnBrk="0" fontAlgn="base" hangingPunct="0">
                <a:spcBef>
                  <a:spcPct val="0"/>
                </a:spcBef>
                <a:spcAft>
                  <a:spcPct val="0"/>
                </a:spcAft>
                <a:defRPr>
                  <a:solidFill>
                    <a:schemeClr val="tx1"/>
                  </a:solidFill>
                  <a:latin typeface="Helvetica" charset="0"/>
                  <a:ea typeface="ＭＳ Ｐゴシック" charset="0"/>
                </a:defRPr>
              </a:lvl6pPr>
              <a:lvl7pPr marL="2971800" indent="-228600" eaLnBrk="0" fontAlgn="base" hangingPunct="0">
                <a:spcBef>
                  <a:spcPct val="0"/>
                </a:spcBef>
                <a:spcAft>
                  <a:spcPct val="0"/>
                </a:spcAft>
                <a:defRPr>
                  <a:solidFill>
                    <a:schemeClr val="tx1"/>
                  </a:solidFill>
                  <a:latin typeface="Helvetica" charset="0"/>
                  <a:ea typeface="ＭＳ Ｐゴシック" charset="0"/>
                </a:defRPr>
              </a:lvl7pPr>
              <a:lvl8pPr marL="3429000" indent="-228600" eaLnBrk="0" fontAlgn="base" hangingPunct="0">
                <a:spcBef>
                  <a:spcPct val="0"/>
                </a:spcBef>
                <a:spcAft>
                  <a:spcPct val="0"/>
                </a:spcAft>
                <a:defRPr>
                  <a:solidFill>
                    <a:schemeClr val="tx1"/>
                  </a:solidFill>
                  <a:latin typeface="Helvetica" charset="0"/>
                  <a:ea typeface="ＭＳ Ｐゴシック" charset="0"/>
                </a:defRPr>
              </a:lvl8pPr>
              <a:lvl9pPr marL="3886200" indent="-228600" eaLnBrk="0" fontAlgn="base" hangingPunct="0">
                <a:spcBef>
                  <a:spcPct val="0"/>
                </a:spcBef>
                <a:spcAft>
                  <a:spcPct val="0"/>
                </a:spcAft>
                <a:defRPr>
                  <a:solidFill>
                    <a:schemeClr val="tx1"/>
                  </a:solidFill>
                  <a:latin typeface="Helvetica" charset="0"/>
                  <a:ea typeface="ＭＳ Ｐゴシック" charset="0"/>
                </a:defRPr>
              </a:lvl9pPr>
            </a:lstStyle>
            <a:p>
              <a:pPr eaLnBrk="1" hangingPunct="1"/>
              <a:r>
                <a:rPr lang="en-GB" sz="1600">
                  <a:latin typeface="Times New Roman" charset="0"/>
                </a:rPr>
                <a:t>Classification</a:t>
              </a:r>
            </a:p>
            <a:p>
              <a:pPr eaLnBrk="1" hangingPunct="1"/>
              <a:r>
                <a:rPr lang="en-GB" sz="1600">
                  <a:latin typeface="Times New Roman" charset="0"/>
                </a:rPr>
                <a:t> Techniques</a:t>
              </a:r>
            </a:p>
          </p:txBody>
        </p:sp>
        <p:sp>
          <p:nvSpPr>
            <p:cNvPr id="67602" name="Text Box 28"/>
            <p:cNvSpPr txBox="1">
              <a:spLocks noChangeArrowheads="1"/>
            </p:cNvSpPr>
            <p:nvPr/>
          </p:nvSpPr>
          <p:spPr bwMode="auto">
            <a:xfrm>
              <a:off x="4113" y="2832"/>
              <a:ext cx="868"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Helvetica" charset="0"/>
                  <a:ea typeface="ＭＳ Ｐゴシック" charset="0"/>
                </a:defRPr>
              </a:lvl1pPr>
              <a:lvl2pPr marL="742950" indent="-285750" eaLnBrk="0" hangingPunct="0">
                <a:defRPr>
                  <a:solidFill>
                    <a:schemeClr val="tx1"/>
                  </a:solidFill>
                  <a:latin typeface="Helvetica" charset="0"/>
                  <a:ea typeface="ＭＳ Ｐゴシック" charset="0"/>
                </a:defRPr>
              </a:lvl2pPr>
              <a:lvl3pPr marL="1143000" indent="-228600" eaLnBrk="0" hangingPunct="0">
                <a:defRPr>
                  <a:solidFill>
                    <a:schemeClr val="tx1"/>
                  </a:solidFill>
                  <a:latin typeface="Helvetica" charset="0"/>
                  <a:ea typeface="ＭＳ Ｐゴシック" charset="0"/>
                </a:defRPr>
              </a:lvl3pPr>
              <a:lvl4pPr marL="1600200" indent="-228600" eaLnBrk="0" hangingPunct="0">
                <a:defRPr>
                  <a:solidFill>
                    <a:schemeClr val="tx1"/>
                  </a:solidFill>
                  <a:latin typeface="Helvetica" charset="0"/>
                  <a:ea typeface="ＭＳ Ｐゴシック" charset="0"/>
                </a:defRPr>
              </a:lvl4pPr>
              <a:lvl5pPr marL="2057400" indent="-228600" eaLnBrk="0" hangingPunct="0">
                <a:defRPr>
                  <a:solidFill>
                    <a:schemeClr val="tx1"/>
                  </a:solidFill>
                  <a:latin typeface="Helvetica" charset="0"/>
                  <a:ea typeface="ＭＳ Ｐゴシック" charset="0"/>
                </a:defRPr>
              </a:lvl5pPr>
              <a:lvl6pPr marL="2514600" indent="-228600" eaLnBrk="0" fontAlgn="base" hangingPunct="0">
                <a:spcBef>
                  <a:spcPct val="0"/>
                </a:spcBef>
                <a:spcAft>
                  <a:spcPct val="0"/>
                </a:spcAft>
                <a:defRPr>
                  <a:solidFill>
                    <a:schemeClr val="tx1"/>
                  </a:solidFill>
                  <a:latin typeface="Helvetica" charset="0"/>
                  <a:ea typeface="ＭＳ Ｐゴシック" charset="0"/>
                </a:defRPr>
              </a:lvl6pPr>
              <a:lvl7pPr marL="2971800" indent="-228600" eaLnBrk="0" fontAlgn="base" hangingPunct="0">
                <a:spcBef>
                  <a:spcPct val="0"/>
                </a:spcBef>
                <a:spcAft>
                  <a:spcPct val="0"/>
                </a:spcAft>
                <a:defRPr>
                  <a:solidFill>
                    <a:schemeClr val="tx1"/>
                  </a:solidFill>
                  <a:latin typeface="Helvetica" charset="0"/>
                  <a:ea typeface="ＭＳ Ｐゴシック" charset="0"/>
                </a:defRPr>
              </a:lvl7pPr>
              <a:lvl8pPr marL="3429000" indent="-228600" eaLnBrk="0" fontAlgn="base" hangingPunct="0">
                <a:spcBef>
                  <a:spcPct val="0"/>
                </a:spcBef>
                <a:spcAft>
                  <a:spcPct val="0"/>
                </a:spcAft>
                <a:defRPr>
                  <a:solidFill>
                    <a:schemeClr val="tx1"/>
                  </a:solidFill>
                  <a:latin typeface="Helvetica" charset="0"/>
                  <a:ea typeface="ＭＳ Ｐゴシック" charset="0"/>
                </a:defRPr>
              </a:lvl8pPr>
              <a:lvl9pPr marL="3886200" indent="-228600" eaLnBrk="0" fontAlgn="base" hangingPunct="0">
                <a:spcBef>
                  <a:spcPct val="0"/>
                </a:spcBef>
                <a:spcAft>
                  <a:spcPct val="0"/>
                </a:spcAft>
                <a:defRPr>
                  <a:solidFill>
                    <a:schemeClr val="tx1"/>
                  </a:solidFill>
                  <a:latin typeface="Helvetica" charset="0"/>
                  <a:ea typeface="ＭＳ Ｐゴシック" charset="0"/>
                </a:defRPr>
              </a:lvl9pPr>
            </a:lstStyle>
            <a:p>
              <a:pPr eaLnBrk="1" hangingPunct="1"/>
              <a:r>
                <a:rPr lang="en-GB" sz="1400">
                  <a:latin typeface="Times New Roman" charset="0"/>
                </a:rPr>
                <a:t>Asso.Classifiers</a:t>
              </a:r>
            </a:p>
          </p:txBody>
        </p:sp>
      </p:grpSp>
      <p:sp>
        <p:nvSpPr>
          <p:cNvPr id="639005" name="Rectangle 29"/>
          <p:cNvSpPr>
            <a:spLocks noGrp="1" noChangeArrowheads="1"/>
          </p:cNvSpPr>
          <p:nvPr>
            <p:ph type="title"/>
          </p:nvPr>
        </p:nvSpPr>
        <p:spPr>
          <a:xfrm>
            <a:off x="1371600" y="381000"/>
            <a:ext cx="7107238" cy="609600"/>
          </a:xfrm>
        </p:spPr>
        <p:txBody>
          <a:bodyPr anchor="ctr"/>
          <a:lstStyle/>
          <a:p>
            <a:r>
              <a:rPr lang="en-GB" b="0">
                <a:solidFill>
                  <a:srgbClr val="CC0000"/>
                </a:solidFill>
                <a:latin typeface="Helvetica" charset="0"/>
              </a:rPr>
              <a:t>Data Mining Functionalities</a:t>
            </a:r>
          </a:p>
        </p:txBody>
      </p:sp>
      <p:sp>
        <p:nvSpPr>
          <p:cNvPr id="67594" name="Text Box 30"/>
          <p:cNvSpPr txBox="1">
            <a:spLocks noChangeArrowheads="1"/>
          </p:cNvSpPr>
          <p:nvPr/>
        </p:nvSpPr>
        <p:spPr bwMode="auto">
          <a:xfrm>
            <a:off x="2955925" y="6524625"/>
            <a:ext cx="31559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rgbClr val="000000"/>
                </a:solidFill>
                <a:miter lim="800000"/>
                <a:headEnd/>
                <a:tailEnd/>
              </a14:hiddenLine>
            </a:ext>
          </a:extLst>
        </p:spPr>
        <p:txBody>
          <a:bodyPr>
            <a:spAutoFit/>
          </a:bodyPr>
          <a:lstStyle>
            <a:lvl1pPr eaLnBrk="0" hangingPunct="0">
              <a:defRPr>
                <a:solidFill>
                  <a:schemeClr val="tx1"/>
                </a:solidFill>
                <a:latin typeface="Helvetica" charset="0"/>
                <a:ea typeface="ＭＳ Ｐゴシック" charset="0"/>
              </a:defRPr>
            </a:lvl1pPr>
            <a:lvl2pPr marL="742950" indent="-285750" eaLnBrk="0" hangingPunct="0">
              <a:defRPr>
                <a:solidFill>
                  <a:schemeClr val="tx1"/>
                </a:solidFill>
                <a:latin typeface="Helvetica" charset="0"/>
                <a:ea typeface="ＭＳ Ｐゴシック" charset="0"/>
              </a:defRPr>
            </a:lvl2pPr>
            <a:lvl3pPr marL="1143000" indent="-228600" eaLnBrk="0" hangingPunct="0">
              <a:defRPr>
                <a:solidFill>
                  <a:schemeClr val="tx1"/>
                </a:solidFill>
                <a:latin typeface="Helvetica" charset="0"/>
                <a:ea typeface="ＭＳ Ｐゴシック" charset="0"/>
              </a:defRPr>
            </a:lvl3pPr>
            <a:lvl4pPr marL="1600200" indent="-228600" eaLnBrk="0" hangingPunct="0">
              <a:defRPr>
                <a:solidFill>
                  <a:schemeClr val="tx1"/>
                </a:solidFill>
                <a:latin typeface="Helvetica" charset="0"/>
                <a:ea typeface="ＭＳ Ｐゴシック" charset="0"/>
              </a:defRPr>
            </a:lvl4pPr>
            <a:lvl5pPr marL="2057400" indent="-228600" eaLnBrk="0" hangingPunct="0">
              <a:defRPr>
                <a:solidFill>
                  <a:schemeClr val="tx1"/>
                </a:solidFill>
                <a:latin typeface="Helvetica" charset="0"/>
                <a:ea typeface="ＭＳ Ｐゴシック" charset="0"/>
              </a:defRPr>
            </a:lvl5pPr>
            <a:lvl6pPr marL="2514600" indent="-228600" eaLnBrk="0" fontAlgn="base" hangingPunct="0">
              <a:spcBef>
                <a:spcPct val="0"/>
              </a:spcBef>
              <a:spcAft>
                <a:spcPct val="0"/>
              </a:spcAft>
              <a:defRPr>
                <a:solidFill>
                  <a:schemeClr val="tx1"/>
                </a:solidFill>
                <a:latin typeface="Helvetica" charset="0"/>
                <a:ea typeface="ＭＳ Ｐゴシック" charset="0"/>
              </a:defRPr>
            </a:lvl6pPr>
            <a:lvl7pPr marL="2971800" indent="-228600" eaLnBrk="0" fontAlgn="base" hangingPunct="0">
              <a:spcBef>
                <a:spcPct val="0"/>
              </a:spcBef>
              <a:spcAft>
                <a:spcPct val="0"/>
              </a:spcAft>
              <a:defRPr>
                <a:solidFill>
                  <a:schemeClr val="tx1"/>
                </a:solidFill>
                <a:latin typeface="Helvetica" charset="0"/>
                <a:ea typeface="ＭＳ Ｐゴシック" charset="0"/>
              </a:defRPr>
            </a:lvl7pPr>
            <a:lvl8pPr marL="3429000" indent="-228600" eaLnBrk="0" fontAlgn="base" hangingPunct="0">
              <a:spcBef>
                <a:spcPct val="0"/>
              </a:spcBef>
              <a:spcAft>
                <a:spcPct val="0"/>
              </a:spcAft>
              <a:defRPr>
                <a:solidFill>
                  <a:schemeClr val="tx1"/>
                </a:solidFill>
                <a:latin typeface="Helvetica" charset="0"/>
                <a:ea typeface="ＭＳ Ｐゴシック" charset="0"/>
              </a:defRPr>
            </a:lvl8pPr>
            <a:lvl9pPr marL="3886200" indent="-228600" eaLnBrk="0" fontAlgn="base" hangingPunct="0">
              <a:spcBef>
                <a:spcPct val="0"/>
              </a:spcBef>
              <a:spcAft>
                <a:spcPct val="0"/>
              </a:spcAft>
              <a:defRPr>
                <a:solidFill>
                  <a:schemeClr val="tx1"/>
                </a:solidFill>
                <a:latin typeface="Helvetica" charset="0"/>
                <a:ea typeface="ＭＳ Ｐゴシック" charset="0"/>
              </a:defRPr>
            </a:lvl9pPr>
          </a:lstStyle>
          <a:p>
            <a:pPr eaLnBrk="1" hangingPunct="1"/>
            <a:endParaRPr lang="en-GB" sz="1600">
              <a:latin typeface="Times New Roman" charset="0"/>
            </a:endParaRPr>
          </a:p>
        </p:txBody>
      </p:sp>
    </p:spTree>
    <p:extLst>
      <p:ext uri="{BB962C8B-B14F-4D97-AF65-F5344CB8AC3E}">
        <p14:creationId xmlns:p14="http://schemas.microsoft.com/office/powerpoint/2010/main" xmlns="" val="391305683"/>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638985"/>
                                        </p:tgtEl>
                                        <p:attrNameLst>
                                          <p:attrName>style.visibility</p:attrName>
                                        </p:attrNameLst>
                                      </p:cBhvr>
                                      <p:to>
                                        <p:strVal val="visible"/>
                                      </p:to>
                                    </p:set>
                                    <p:anim calcmode="lin" valueType="num">
                                      <p:cBhvr>
                                        <p:cTn id="12" dur="500" fill="hold"/>
                                        <p:tgtEl>
                                          <p:spTgt spid="638985"/>
                                        </p:tgtEl>
                                        <p:attrNameLst>
                                          <p:attrName>ppt_x</p:attrName>
                                        </p:attrNameLst>
                                      </p:cBhvr>
                                      <p:tavLst>
                                        <p:tav tm="0">
                                          <p:val>
                                            <p:strVal val="#ppt_x"/>
                                          </p:val>
                                        </p:tav>
                                        <p:tav tm="100000">
                                          <p:val>
                                            <p:strVal val="#ppt_x"/>
                                          </p:val>
                                        </p:tav>
                                      </p:tavLst>
                                    </p:anim>
                                    <p:anim calcmode="lin" valueType="num">
                                      <p:cBhvr>
                                        <p:cTn id="13" dur="500" fill="hold"/>
                                        <p:tgtEl>
                                          <p:spTgt spid="638985"/>
                                        </p:tgtEl>
                                        <p:attrNameLst>
                                          <p:attrName>ppt_y</p:attrName>
                                        </p:attrNameLst>
                                      </p:cBhvr>
                                      <p:tavLst>
                                        <p:tav tm="0">
                                          <p:val>
                                            <p:strVal val="#ppt_y-#ppt_h/2"/>
                                          </p:val>
                                        </p:tav>
                                        <p:tav tm="100000">
                                          <p:val>
                                            <p:strVal val="#ppt_y"/>
                                          </p:val>
                                        </p:tav>
                                      </p:tavLst>
                                    </p:anim>
                                    <p:anim calcmode="lin" valueType="num">
                                      <p:cBhvr>
                                        <p:cTn id="14" dur="500" fill="hold"/>
                                        <p:tgtEl>
                                          <p:spTgt spid="638985"/>
                                        </p:tgtEl>
                                        <p:attrNameLst>
                                          <p:attrName>ppt_w</p:attrName>
                                        </p:attrNameLst>
                                      </p:cBhvr>
                                      <p:tavLst>
                                        <p:tav tm="0">
                                          <p:val>
                                            <p:strVal val="#ppt_w"/>
                                          </p:val>
                                        </p:tav>
                                        <p:tav tm="100000">
                                          <p:val>
                                            <p:strVal val="#ppt_w"/>
                                          </p:val>
                                        </p:tav>
                                      </p:tavLst>
                                    </p:anim>
                                    <p:anim calcmode="lin" valueType="num">
                                      <p:cBhvr>
                                        <p:cTn id="15" dur="500" fill="hold"/>
                                        <p:tgtEl>
                                          <p:spTgt spid="638985"/>
                                        </p:tgtEl>
                                        <p:attrNameLst>
                                          <p:attrName>ppt_h</p:attrName>
                                        </p:attrNameLst>
                                      </p:cBhvr>
                                      <p:tavLst>
                                        <p:tav tm="0">
                                          <p:val>
                                            <p:fltVal val="0"/>
                                          </p:val>
                                        </p:tav>
                                        <p:tav tm="100000">
                                          <p:val>
                                            <p:strVal val="#ppt_h"/>
                                          </p:val>
                                        </p:tav>
                                      </p:tavLst>
                                    </p:anim>
                                  </p:childTnLst>
                                </p:cTn>
                              </p:par>
                            </p:childTnLst>
                          </p:cTn>
                        </p:par>
                        <p:par>
                          <p:cTn id="16" fill="hold" nodeType="afterGroup">
                            <p:stCondLst>
                              <p:cond delay="500"/>
                            </p:stCondLst>
                            <p:childTnLst>
                              <p:par>
                                <p:cTn id="17" presetID="3" presetClass="entr" presetSubtype="1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 fill="hold" nodeType="clickEffect">
                                  <p:stCondLst>
                                    <p:cond delay="0"/>
                                  </p:stCondLst>
                                  <p:childTnLst>
                                    <p:set>
                                      <p:cBhvr>
                                        <p:cTn id="23" dur="1" fill="hold">
                                          <p:stCondLst>
                                            <p:cond delay="0"/>
                                          </p:stCondLst>
                                        </p:cTn>
                                        <p:tgtEl>
                                          <p:spTgt spid="638986"/>
                                        </p:tgtEl>
                                        <p:attrNameLst>
                                          <p:attrName>style.visibility</p:attrName>
                                        </p:attrNameLst>
                                      </p:cBhvr>
                                      <p:to>
                                        <p:strVal val="visible"/>
                                      </p:to>
                                    </p:set>
                                    <p:anim calcmode="lin" valueType="num">
                                      <p:cBhvr>
                                        <p:cTn id="24" dur="500" fill="hold"/>
                                        <p:tgtEl>
                                          <p:spTgt spid="638986"/>
                                        </p:tgtEl>
                                        <p:attrNameLst>
                                          <p:attrName>ppt_x</p:attrName>
                                        </p:attrNameLst>
                                      </p:cBhvr>
                                      <p:tavLst>
                                        <p:tav tm="0">
                                          <p:val>
                                            <p:strVal val="#ppt_x"/>
                                          </p:val>
                                        </p:tav>
                                        <p:tav tm="100000">
                                          <p:val>
                                            <p:strVal val="#ppt_x"/>
                                          </p:val>
                                        </p:tav>
                                      </p:tavLst>
                                    </p:anim>
                                    <p:anim calcmode="lin" valueType="num">
                                      <p:cBhvr>
                                        <p:cTn id="25" dur="500" fill="hold"/>
                                        <p:tgtEl>
                                          <p:spTgt spid="638986"/>
                                        </p:tgtEl>
                                        <p:attrNameLst>
                                          <p:attrName>ppt_y</p:attrName>
                                        </p:attrNameLst>
                                      </p:cBhvr>
                                      <p:tavLst>
                                        <p:tav tm="0">
                                          <p:val>
                                            <p:strVal val="#ppt_y-#ppt_h/2"/>
                                          </p:val>
                                        </p:tav>
                                        <p:tav tm="100000">
                                          <p:val>
                                            <p:strVal val="#ppt_y"/>
                                          </p:val>
                                        </p:tav>
                                      </p:tavLst>
                                    </p:anim>
                                    <p:anim calcmode="lin" valueType="num">
                                      <p:cBhvr>
                                        <p:cTn id="26" dur="500" fill="hold"/>
                                        <p:tgtEl>
                                          <p:spTgt spid="638986"/>
                                        </p:tgtEl>
                                        <p:attrNameLst>
                                          <p:attrName>ppt_w</p:attrName>
                                        </p:attrNameLst>
                                      </p:cBhvr>
                                      <p:tavLst>
                                        <p:tav tm="0">
                                          <p:val>
                                            <p:strVal val="#ppt_w"/>
                                          </p:val>
                                        </p:tav>
                                        <p:tav tm="100000">
                                          <p:val>
                                            <p:strVal val="#ppt_w"/>
                                          </p:val>
                                        </p:tav>
                                      </p:tavLst>
                                    </p:anim>
                                    <p:anim calcmode="lin" valueType="num">
                                      <p:cBhvr>
                                        <p:cTn id="27" dur="500" fill="hold"/>
                                        <p:tgtEl>
                                          <p:spTgt spid="638986"/>
                                        </p:tgtEl>
                                        <p:attrNameLst>
                                          <p:attrName>ppt_h</p:attrName>
                                        </p:attrNameLst>
                                      </p:cBhvr>
                                      <p:tavLst>
                                        <p:tav tm="0">
                                          <p:val>
                                            <p:fltVal val="0"/>
                                          </p:val>
                                        </p:tav>
                                        <p:tav tm="100000">
                                          <p:val>
                                            <p:strVal val="#ppt_h"/>
                                          </p:val>
                                        </p:tav>
                                      </p:tavLst>
                                    </p:anim>
                                  </p:childTnLst>
                                </p:cTn>
                              </p:par>
                            </p:childTnLst>
                          </p:cTn>
                        </p:par>
                        <p:par>
                          <p:cTn id="28" fill="hold" nodeType="afterGroup">
                            <p:stCondLst>
                              <p:cond delay="500"/>
                            </p:stCondLst>
                            <p:childTnLst>
                              <p:par>
                                <p:cTn id="29" presetID="3" presetClass="entr" presetSubtype="1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linds(horizontal)">
                                      <p:cBhvr>
                                        <p:cTn id="31" dur="500"/>
                                        <p:tgtEl>
                                          <p:spTgt spid="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linds(horizontal)">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Helvetica" charset="0"/>
                <a:ea typeface="ＭＳ Ｐゴシック" charset="0"/>
              </a:defRPr>
            </a:lvl1pPr>
            <a:lvl2pPr marL="742950" indent="-285750" eaLnBrk="0" hangingPunct="0">
              <a:defRPr>
                <a:solidFill>
                  <a:schemeClr val="tx1"/>
                </a:solidFill>
                <a:latin typeface="Helvetica" charset="0"/>
                <a:ea typeface="ＭＳ Ｐゴシック" charset="0"/>
              </a:defRPr>
            </a:lvl2pPr>
            <a:lvl3pPr marL="1143000" indent="-228600" eaLnBrk="0" hangingPunct="0">
              <a:defRPr>
                <a:solidFill>
                  <a:schemeClr val="tx1"/>
                </a:solidFill>
                <a:latin typeface="Helvetica" charset="0"/>
                <a:ea typeface="ＭＳ Ｐゴシック" charset="0"/>
              </a:defRPr>
            </a:lvl3pPr>
            <a:lvl4pPr marL="1600200" indent="-228600" eaLnBrk="0" hangingPunct="0">
              <a:defRPr>
                <a:solidFill>
                  <a:schemeClr val="tx1"/>
                </a:solidFill>
                <a:latin typeface="Helvetica" charset="0"/>
                <a:ea typeface="ＭＳ Ｐゴシック" charset="0"/>
              </a:defRPr>
            </a:lvl4pPr>
            <a:lvl5pPr marL="2057400" indent="-228600" eaLnBrk="0" hangingPunct="0">
              <a:defRPr>
                <a:solidFill>
                  <a:schemeClr val="tx1"/>
                </a:solidFill>
                <a:latin typeface="Helvetica" charset="0"/>
                <a:ea typeface="ＭＳ Ｐゴシック" charset="0"/>
              </a:defRPr>
            </a:lvl5pPr>
            <a:lvl6pPr marL="2514600" indent="-228600" eaLnBrk="0" fontAlgn="base" hangingPunct="0">
              <a:spcBef>
                <a:spcPct val="0"/>
              </a:spcBef>
              <a:spcAft>
                <a:spcPct val="0"/>
              </a:spcAft>
              <a:defRPr>
                <a:solidFill>
                  <a:schemeClr val="tx1"/>
                </a:solidFill>
                <a:latin typeface="Helvetica" charset="0"/>
                <a:ea typeface="ＭＳ Ｐゴシック" charset="0"/>
              </a:defRPr>
            </a:lvl6pPr>
            <a:lvl7pPr marL="2971800" indent="-228600" eaLnBrk="0" fontAlgn="base" hangingPunct="0">
              <a:spcBef>
                <a:spcPct val="0"/>
              </a:spcBef>
              <a:spcAft>
                <a:spcPct val="0"/>
              </a:spcAft>
              <a:defRPr>
                <a:solidFill>
                  <a:schemeClr val="tx1"/>
                </a:solidFill>
                <a:latin typeface="Helvetica" charset="0"/>
                <a:ea typeface="ＭＳ Ｐゴシック" charset="0"/>
              </a:defRPr>
            </a:lvl7pPr>
            <a:lvl8pPr marL="3429000" indent="-228600" eaLnBrk="0" fontAlgn="base" hangingPunct="0">
              <a:spcBef>
                <a:spcPct val="0"/>
              </a:spcBef>
              <a:spcAft>
                <a:spcPct val="0"/>
              </a:spcAft>
              <a:defRPr>
                <a:solidFill>
                  <a:schemeClr val="tx1"/>
                </a:solidFill>
                <a:latin typeface="Helvetica" charset="0"/>
                <a:ea typeface="ＭＳ Ｐゴシック" charset="0"/>
              </a:defRPr>
            </a:lvl8pPr>
            <a:lvl9pPr marL="3886200" indent="-228600" eaLnBrk="0" fontAlgn="base" hangingPunct="0">
              <a:spcBef>
                <a:spcPct val="0"/>
              </a:spcBef>
              <a:spcAft>
                <a:spcPct val="0"/>
              </a:spcAft>
              <a:defRPr>
                <a:solidFill>
                  <a:schemeClr val="tx1"/>
                </a:solidFill>
                <a:latin typeface="Helvetica" charset="0"/>
                <a:ea typeface="ＭＳ Ｐゴシック" charset="0"/>
              </a:defRPr>
            </a:lvl9pPr>
          </a:lstStyle>
          <a:p>
            <a:fld id="{15254601-E059-FE45-90E4-72C0FF57AFD4}" type="slidenum">
              <a:rPr lang="en-US">
                <a:solidFill>
                  <a:schemeClr val="bg2"/>
                </a:solidFill>
                <a:latin typeface="Times New Roman" charset="0"/>
              </a:rPr>
              <a:pPr/>
              <a:t>37</a:t>
            </a:fld>
            <a:endParaRPr lang="en-US">
              <a:solidFill>
                <a:schemeClr val="bg2"/>
              </a:solidFill>
              <a:latin typeface="Times New Roman" charset="0"/>
            </a:endParaRPr>
          </a:p>
        </p:txBody>
      </p:sp>
      <p:sp>
        <p:nvSpPr>
          <p:cNvPr id="749574" name="Rectangle 6"/>
          <p:cNvSpPr>
            <a:spLocks noGrp="1" noChangeArrowheads="1"/>
          </p:cNvSpPr>
          <p:nvPr>
            <p:ph type="title"/>
          </p:nvPr>
        </p:nvSpPr>
        <p:spPr>
          <a:xfrm>
            <a:off x="552450" y="0"/>
            <a:ext cx="8077200" cy="933450"/>
          </a:xfrm>
        </p:spPr>
        <p:txBody>
          <a:bodyPr anchor="ctr"/>
          <a:lstStyle/>
          <a:p>
            <a:pPr>
              <a:defRPr/>
            </a:pPr>
            <a:r>
              <a:rPr lang="en-GB" dirty="0" smtClean="0">
                <a:latin typeface="Times New Roman" pitchFamily="18" charset="0"/>
                <a:ea typeface="+mj-ea"/>
              </a:rPr>
              <a:t/>
            </a:r>
            <a:br>
              <a:rPr lang="en-GB" dirty="0" smtClean="0">
                <a:latin typeface="Times New Roman" pitchFamily="18" charset="0"/>
                <a:ea typeface="+mj-ea"/>
              </a:rPr>
            </a:br>
            <a:r>
              <a:rPr lang="en-GB" sz="4400" dirty="0" smtClean="0">
                <a:latin typeface="Times New Roman" pitchFamily="18" charset="0"/>
                <a:ea typeface="+mj-ea"/>
              </a:rPr>
              <a:t>Application Domain</a:t>
            </a:r>
            <a:br>
              <a:rPr lang="en-GB" sz="4400" dirty="0" smtClean="0">
                <a:latin typeface="Times New Roman" pitchFamily="18" charset="0"/>
                <a:ea typeface="+mj-ea"/>
              </a:rPr>
            </a:br>
            <a:endParaRPr lang="en-GB" sz="4400" dirty="0" smtClean="0">
              <a:solidFill>
                <a:srgbClr val="CC0000"/>
              </a:solidFill>
              <a:ea typeface="+mj-ea"/>
            </a:endParaRPr>
          </a:p>
        </p:txBody>
      </p:sp>
      <p:sp>
        <p:nvSpPr>
          <p:cNvPr id="749578" name="Rectangle 10"/>
          <p:cNvSpPr>
            <a:spLocks noChangeArrowheads="1"/>
          </p:cNvSpPr>
          <p:nvPr/>
        </p:nvSpPr>
        <p:spPr bwMode="auto">
          <a:xfrm>
            <a:off x="7448550" y="4038600"/>
            <a:ext cx="1695450" cy="609600"/>
          </a:xfrm>
          <a:prstGeom prst="rect">
            <a:avLst/>
          </a:prstGeom>
          <a:solidFill>
            <a:srgbClr val="FFFFD5"/>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Helvetica" pitchFamily="34" charset="0"/>
              <a:ea typeface="+mn-ea"/>
            </a:endParaRPr>
          </a:p>
        </p:txBody>
      </p:sp>
      <p:sp>
        <p:nvSpPr>
          <p:cNvPr id="749580" name="Line 12"/>
          <p:cNvSpPr>
            <a:spLocks noChangeShapeType="1"/>
          </p:cNvSpPr>
          <p:nvPr/>
        </p:nvSpPr>
        <p:spPr bwMode="auto">
          <a:xfrm flipH="1">
            <a:off x="5867400" y="3562350"/>
            <a:ext cx="895350" cy="476250"/>
          </a:xfrm>
          <a:prstGeom prst="line">
            <a:avLst/>
          </a:prstGeom>
          <a:noFill/>
          <a:ln w="9525">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Helvetica" pitchFamily="34" charset="0"/>
              <a:ea typeface="+mn-ea"/>
            </a:endParaRPr>
          </a:p>
        </p:txBody>
      </p:sp>
      <p:sp>
        <p:nvSpPr>
          <p:cNvPr id="749581" name="Line 13"/>
          <p:cNvSpPr>
            <a:spLocks noChangeShapeType="1"/>
          </p:cNvSpPr>
          <p:nvPr/>
        </p:nvSpPr>
        <p:spPr bwMode="auto">
          <a:xfrm>
            <a:off x="6705600" y="3600450"/>
            <a:ext cx="914400" cy="438150"/>
          </a:xfrm>
          <a:prstGeom prst="line">
            <a:avLst/>
          </a:prstGeom>
          <a:noFill/>
          <a:ln w="9525">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Helvetica" pitchFamily="34" charset="0"/>
              <a:ea typeface="+mn-ea"/>
            </a:endParaRPr>
          </a:p>
        </p:txBody>
      </p:sp>
      <p:sp>
        <p:nvSpPr>
          <p:cNvPr id="68615" name="Text Box 14"/>
          <p:cNvSpPr txBox="1">
            <a:spLocks noChangeArrowheads="1"/>
          </p:cNvSpPr>
          <p:nvPr/>
        </p:nvSpPr>
        <p:spPr bwMode="auto">
          <a:xfrm>
            <a:off x="5467350" y="4038600"/>
            <a:ext cx="1695450" cy="584200"/>
          </a:xfrm>
          <a:prstGeom prst="rect">
            <a:avLst/>
          </a:prstGeom>
          <a:solidFill>
            <a:srgbClr val="FFFFD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Helvetica" charset="0"/>
                <a:ea typeface="ＭＳ Ｐゴシック" charset="0"/>
              </a:defRPr>
            </a:lvl1pPr>
            <a:lvl2pPr marL="742950" indent="-285750" eaLnBrk="0" hangingPunct="0">
              <a:defRPr>
                <a:solidFill>
                  <a:schemeClr val="tx1"/>
                </a:solidFill>
                <a:latin typeface="Helvetica" charset="0"/>
                <a:ea typeface="ＭＳ Ｐゴシック" charset="0"/>
              </a:defRPr>
            </a:lvl2pPr>
            <a:lvl3pPr marL="1143000" indent="-228600" eaLnBrk="0" hangingPunct="0">
              <a:defRPr>
                <a:solidFill>
                  <a:schemeClr val="tx1"/>
                </a:solidFill>
                <a:latin typeface="Helvetica" charset="0"/>
                <a:ea typeface="ＭＳ Ｐゴシック" charset="0"/>
              </a:defRPr>
            </a:lvl3pPr>
            <a:lvl4pPr marL="1600200" indent="-228600" eaLnBrk="0" hangingPunct="0">
              <a:defRPr>
                <a:solidFill>
                  <a:schemeClr val="tx1"/>
                </a:solidFill>
                <a:latin typeface="Helvetica" charset="0"/>
                <a:ea typeface="ＭＳ Ｐゴシック" charset="0"/>
              </a:defRPr>
            </a:lvl4pPr>
            <a:lvl5pPr marL="2057400" indent="-228600" eaLnBrk="0" hangingPunct="0">
              <a:defRPr>
                <a:solidFill>
                  <a:schemeClr val="tx1"/>
                </a:solidFill>
                <a:latin typeface="Helvetica" charset="0"/>
                <a:ea typeface="ＭＳ Ｐゴシック" charset="0"/>
              </a:defRPr>
            </a:lvl5pPr>
            <a:lvl6pPr marL="2514600" indent="-228600" eaLnBrk="0" fontAlgn="base" hangingPunct="0">
              <a:spcBef>
                <a:spcPct val="0"/>
              </a:spcBef>
              <a:spcAft>
                <a:spcPct val="0"/>
              </a:spcAft>
              <a:defRPr>
                <a:solidFill>
                  <a:schemeClr val="tx1"/>
                </a:solidFill>
                <a:latin typeface="Helvetica" charset="0"/>
                <a:ea typeface="ＭＳ Ｐゴシック" charset="0"/>
              </a:defRPr>
            </a:lvl6pPr>
            <a:lvl7pPr marL="2971800" indent="-228600" eaLnBrk="0" fontAlgn="base" hangingPunct="0">
              <a:spcBef>
                <a:spcPct val="0"/>
              </a:spcBef>
              <a:spcAft>
                <a:spcPct val="0"/>
              </a:spcAft>
              <a:defRPr>
                <a:solidFill>
                  <a:schemeClr val="tx1"/>
                </a:solidFill>
                <a:latin typeface="Helvetica" charset="0"/>
                <a:ea typeface="ＭＳ Ｐゴシック" charset="0"/>
              </a:defRPr>
            </a:lvl7pPr>
            <a:lvl8pPr marL="3429000" indent="-228600" eaLnBrk="0" fontAlgn="base" hangingPunct="0">
              <a:spcBef>
                <a:spcPct val="0"/>
              </a:spcBef>
              <a:spcAft>
                <a:spcPct val="0"/>
              </a:spcAft>
              <a:defRPr>
                <a:solidFill>
                  <a:schemeClr val="tx1"/>
                </a:solidFill>
                <a:latin typeface="Helvetica" charset="0"/>
                <a:ea typeface="ＭＳ Ｐゴシック" charset="0"/>
              </a:defRPr>
            </a:lvl8pPr>
            <a:lvl9pPr marL="3886200" indent="-228600" eaLnBrk="0" fontAlgn="base" hangingPunct="0">
              <a:spcBef>
                <a:spcPct val="0"/>
              </a:spcBef>
              <a:spcAft>
                <a:spcPct val="0"/>
              </a:spcAft>
              <a:defRPr>
                <a:solidFill>
                  <a:schemeClr val="tx1"/>
                </a:solidFill>
                <a:latin typeface="Helvetica" charset="0"/>
                <a:ea typeface="ＭＳ Ｐゴシック" charset="0"/>
              </a:defRPr>
            </a:lvl9pPr>
          </a:lstStyle>
          <a:p>
            <a:pPr eaLnBrk="1" hangingPunct="1"/>
            <a:r>
              <a:rPr lang="en-GB" sz="1600"/>
              <a:t>Classification</a:t>
            </a:r>
          </a:p>
          <a:p>
            <a:pPr eaLnBrk="1" hangingPunct="1"/>
            <a:r>
              <a:rPr lang="en-GB" sz="1600"/>
              <a:t> Techniques</a:t>
            </a:r>
          </a:p>
        </p:txBody>
      </p:sp>
      <p:sp>
        <p:nvSpPr>
          <p:cNvPr id="68616" name="Text Box 15"/>
          <p:cNvSpPr txBox="1">
            <a:spLocks noChangeArrowheads="1"/>
          </p:cNvSpPr>
          <p:nvPr/>
        </p:nvSpPr>
        <p:spPr bwMode="auto">
          <a:xfrm>
            <a:off x="7239000" y="3981450"/>
            <a:ext cx="1905000" cy="615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Helvetica" charset="0"/>
                <a:ea typeface="ＭＳ Ｐゴシック" charset="0"/>
              </a:defRPr>
            </a:lvl1pPr>
            <a:lvl2pPr marL="742950" indent="-285750" eaLnBrk="0" hangingPunct="0">
              <a:defRPr>
                <a:solidFill>
                  <a:schemeClr val="tx1"/>
                </a:solidFill>
                <a:latin typeface="Helvetica" charset="0"/>
                <a:ea typeface="ＭＳ Ｐゴシック" charset="0"/>
              </a:defRPr>
            </a:lvl2pPr>
            <a:lvl3pPr marL="1143000" indent="-228600" eaLnBrk="0" hangingPunct="0">
              <a:defRPr>
                <a:solidFill>
                  <a:schemeClr val="tx1"/>
                </a:solidFill>
                <a:latin typeface="Helvetica" charset="0"/>
                <a:ea typeface="ＭＳ Ｐゴシック" charset="0"/>
              </a:defRPr>
            </a:lvl3pPr>
            <a:lvl4pPr marL="1600200" indent="-228600" eaLnBrk="0" hangingPunct="0">
              <a:defRPr>
                <a:solidFill>
                  <a:schemeClr val="tx1"/>
                </a:solidFill>
                <a:latin typeface="Helvetica" charset="0"/>
                <a:ea typeface="ＭＳ Ｐゴシック" charset="0"/>
              </a:defRPr>
            </a:lvl4pPr>
            <a:lvl5pPr marL="2057400" indent="-228600" eaLnBrk="0" hangingPunct="0">
              <a:defRPr>
                <a:solidFill>
                  <a:schemeClr val="tx1"/>
                </a:solidFill>
                <a:latin typeface="Helvetica" charset="0"/>
                <a:ea typeface="ＭＳ Ｐゴシック" charset="0"/>
              </a:defRPr>
            </a:lvl5pPr>
            <a:lvl6pPr marL="2514600" indent="-228600" eaLnBrk="0" fontAlgn="base" hangingPunct="0">
              <a:spcBef>
                <a:spcPct val="0"/>
              </a:spcBef>
              <a:spcAft>
                <a:spcPct val="0"/>
              </a:spcAft>
              <a:defRPr>
                <a:solidFill>
                  <a:schemeClr val="tx1"/>
                </a:solidFill>
                <a:latin typeface="Helvetica" charset="0"/>
                <a:ea typeface="ＭＳ Ｐゴシック" charset="0"/>
              </a:defRPr>
            </a:lvl6pPr>
            <a:lvl7pPr marL="2971800" indent="-228600" eaLnBrk="0" fontAlgn="base" hangingPunct="0">
              <a:spcBef>
                <a:spcPct val="0"/>
              </a:spcBef>
              <a:spcAft>
                <a:spcPct val="0"/>
              </a:spcAft>
              <a:defRPr>
                <a:solidFill>
                  <a:schemeClr val="tx1"/>
                </a:solidFill>
                <a:latin typeface="Helvetica" charset="0"/>
                <a:ea typeface="ＭＳ Ｐゴシック" charset="0"/>
              </a:defRPr>
            </a:lvl7pPr>
            <a:lvl8pPr marL="3429000" indent="-228600" eaLnBrk="0" fontAlgn="base" hangingPunct="0">
              <a:spcBef>
                <a:spcPct val="0"/>
              </a:spcBef>
              <a:spcAft>
                <a:spcPct val="0"/>
              </a:spcAft>
              <a:defRPr>
                <a:solidFill>
                  <a:schemeClr val="tx1"/>
                </a:solidFill>
                <a:latin typeface="Helvetica" charset="0"/>
                <a:ea typeface="ＭＳ Ｐゴシック" charset="0"/>
              </a:defRPr>
            </a:lvl8pPr>
            <a:lvl9pPr marL="3886200" indent="-228600" eaLnBrk="0" fontAlgn="base" hangingPunct="0">
              <a:spcBef>
                <a:spcPct val="0"/>
              </a:spcBef>
              <a:spcAft>
                <a:spcPct val="0"/>
              </a:spcAft>
              <a:defRPr>
                <a:solidFill>
                  <a:schemeClr val="tx1"/>
                </a:solidFill>
                <a:latin typeface="Helvetica" charset="0"/>
                <a:ea typeface="ＭＳ Ｐゴシック" charset="0"/>
              </a:defRPr>
            </a:lvl9pPr>
          </a:lstStyle>
          <a:p>
            <a:pPr eaLnBrk="1" hangingPunct="1"/>
            <a:r>
              <a:rPr lang="en-GB">
                <a:latin typeface="Times New Roman" charset="0"/>
              </a:rPr>
              <a:t>Assoc.</a:t>
            </a:r>
          </a:p>
          <a:p>
            <a:pPr eaLnBrk="1" hangingPunct="1"/>
            <a:r>
              <a:rPr lang="en-GB" sz="1600">
                <a:latin typeface="Times New Roman" charset="0"/>
              </a:rPr>
              <a:t>Classification</a:t>
            </a:r>
          </a:p>
        </p:txBody>
      </p:sp>
      <p:sp>
        <p:nvSpPr>
          <p:cNvPr id="749593" name="Text Box 25"/>
          <p:cNvSpPr txBox="1">
            <a:spLocks noChangeArrowheads="1"/>
          </p:cNvSpPr>
          <p:nvPr/>
        </p:nvSpPr>
        <p:spPr bwMode="auto">
          <a:xfrm>
            <a:off x="233363" y="742950"/>
            <a:ext cx="8709025" cy="2308225"/>
          </a:xfrm>
          <a:prstGeom prst="rect">
            <a:avLst/>
          </a:prstGeom>
          <a:solidFill>
            <a:srgbClr val="FFFFD5"/>
          </a:solidFill>
          <a:ln w="9525">
            <a:solidFill>
              <a:schemeClr val="tx1">
                <a:lumMod val="75000"/>
                <a:lumOff val="25000"/>
              </a:schemeClr>
            </a:solidFill>
            <a:miter lim="800000"/>
            <a:headEnd/>
            <a:tailEnd/>
          </a:ln>
          <a:effectLst/>
        </p:spPr>
        <p:txBody>
          <a:bodyPr>
            <a:spAutoFit/>
          </a:bodyPr>
          <a:lstStyle>
            <a:lvl1pPr eaLnBrk="0" hangingPunct="0">
              <a:defRPr>
                <a:solidFill>
                  <a:schemeClr val="tx1"/>
                </a:solidFill>
                <a:latin typeface="Helvetica" charset="0"/>
                <a:ea typeface="ＭＳ Ｐゴシック" charset="0"/>
              </a:defRPr>
            </a:lvl1pPr>
            <a:lvl2pPr marL="742950" indent="-285750" eaLnBrk="0" hangingPunct="0">
              <a:defRPr>
                <a:solidFill>
                  <a:schemeClr val="tx1"/>
                </a:solidFill>
                <a:latin typeface="Helvetica" charset="0"/>
                <a:ea typeface="ＭＳ Ｐゴシック" charset="0"/>
              </a:defRPr>
            </a:lvl2pPr>
            <a:lvl3pPr marL="1143000" indent="-228600" eaLnBrk="0" hangingPunct="0">
              <a:defRPr>
                <a:solidFill>
                  <a:schemeClr val="tx1"/>
                </a:solidFill>
                <a:latin typeface="Helvetica" charset="0"/>
                <a:ea typeface="ＭＳ Ｐゴシック" charset="0"/>
              </a:defRPr>
            </a:lvl3pPr>
            <a:lvl4pPr marL="1600200" indent="-228600" eaLnBrk="0" hangingPunct="0">
              <a:defRPr>
                <a:solidFill>
                  <a:schemeClr val="tx1"/>
                </a:solidFill>
                <a:latin typeface="Helvetica" charset="0"/>
                <a:ea typeface="ＭＳ Ｐゴシック" charset="0"/>
              </a:defRPr>
            </a:lvl4pPr>
            <a:lvl5pPr marL="2057400" indent="-228600" eaLnBrk="0" hangingPunct="0">
              <a:defRPr>
                <a:solidFill>
                  <a:schemeClr val="tx1"/>
                </a:solidFill>
                <a:latin typeface="Helvetica" charset="0"/>
                <a:ea typeface="ＭＳ Ｐゴシック" charset="0"/>
              </a:defRPr>
            </a:lvl5pPr>
            <a:lvl6pPr marL="2514600" indent="-228600" eaLnBrk="0" fontAlgn="base" hangingPunct="0">
              <a:spcBef>
                <a:spcPct val="0"/>
              </a:spcBef>
              <a:spcAft>
                <a:spcPct val="0"/>
              </a:spcAft>
              <a:defRPr>
                <a:solidFill>
                  <a:schemeClr val="tx1"/>
                </a:solidFill>
                <a:latin typeface="Helvetica" charset="0"/>
                <a:ea typeface="ＭＳ Ｐゴシック" charset="0"/>
              </a:defRPr>
            </a:lvl6pPr>
            <a:lvl7pPr marL="2971800" indent="-228600" eaLnBrk="0" fontAlgn="base" hangingPunct="0">
              <a:spcBef>
                <a:spcPct val="0"/>
              </a:spcBef>
              <a:spcAft>
                <a:spcPct val="0"/>
              </a:spcAft>
              <a:defRPr>
                <a:solidFill>
                  <a:schemeClr val="tx1"/>
                </a:solidFill>
                <a:latin typeface="Helvetica" charset="0"/>
                <a:ea typeface="ＭＳ Ｐゴシック" charset="0"/>
              </a:defRPr>
            </a:lvl7pPr>
            <a:lvl8pPr marL="3429000" indent="-228600" eaLnBrk="0" fontAlgn="base" hangingPunct="0">
              <a:spcBef>
                <a:spcPct val="0"/>
              </a:spcBef>
              <a:spcAft>
                <a:spcPct val="0"/>
              </a:spcAft>
              <a:defRPr>
                <a:solidFill>
                  <a:schemeClr val="tx1"/>
                </a:solidFill>
                <a:latin typeface="Helvetica" charset="0"/>
                <a:ea typeface="ＭＳ Ｐゴシック" charset="0"/>
              </a:defRPr>
            </a:lvl8pPr>
            <a:lvl9pPr marL="3886200" indent="-228600" eaLnBrk="0" fontAlgn="base" hangingPunct="0">
              <a:spcBef>
                <a:spcPct val="0"/>
              </a:spcBef>
              <a:spcAft>
                <a:spcPct val="0"/>
              </a:spcAft>
              <a:defRPr>
                <a:solidFill>
                  <a:schemeClr val="tx1"/>
                </a:solidFill>
                <a:latin typeface="Helvetica" charset="0"/>
                <a:ea typeface="ＭＳ Ｐゴシック" charset="0"/>
              </a:defRPr>
            </a:lvl9pPr>
          </a:lstStyle>
          <a:p>
            <a:pPr eaLnBrk="1" hangingPunct="1"/>
            <a:r>
              <a:rPr lang="en-GB" sz="2400">
                <a:effectLst>
                  <a:outerShdw blurRad="38100" dist="38100" dir="2700000" algn="tl">
                    <a:srgbClr val="FFFFFF"/>
                  </a:outerShdw>
                </a:effectLst>
                <a:latin typeface="Times New Roman" charset="0"/>
              </a:rPr>
              <a:t>Market Basket Analysis</a:t>
            </a:r>
          </a:p>
          <a:p>
            <a:pPr eaLnBrk="1" hangingPunct="1">
              <a:buClr>
                <a:srgbClr val="FF6699"/>
              </a:buClr>
              <a:buFont typeface="Wingdings" charset="0"/>
              <a:buChar char="Ø"/>
            </a:pPr>
            <a:r>
              <a:rPr lang="en-GB" sz="2400" i="1">
                <a:solidFill>
                  <a:srgbClr val="000099"/>
                </a:solidFill>
                <a:latin typeface="Times New Roman" charset="0"/>
              </a:rPr>
              <a:t>Various products bought by a customer in a Supermarket were analysed for “interdependency</a:t>
            </a:r>
            <a:r>
              <a:rPr lang="en-GB" sz="2400" i="1">
                <a:solidFill>
                  <a:schemeClr val="bg2"/>
                </a:solidFill>
                <a:latin typeface="Times New Roman" charset="0"/>
              </a:rPr>
              <a:t>”</a:t>
            </a:r>
            <a:r>
              <a:rPr lang="en-GB" sz="2400">
                <a:solidFill>
                  <a:schemeClr val="bg2"/>
                </a:solidFill>
                <a:latin typeface="Times New Roman" charset="0"/>
              </a:rPr>
              <a:t>.</a:t>
            </a:r>
          </a:p>
          <a:p>
            <a:pPr eaLnBrk="1" hangingPunct="1">
              <a:buClr>
                <a:srgbClr val="FF6699"/>
              </a:buClr>
              <a:buFont typeface="Wingdings" charset="0"/>
              <a:buChar char="Ø"/>
            </a:pPr>
            <a:endParaRPr lang="en-GB" sz="2000">
              <a:solidFill>
                <a:schemeClr val="bg2"/>
              </a:solidFill>
              <a:latin typeface="Times New Roman" charset="0"/>
            </a:endParaRPr>
          </a:p>
          <a:p>
            <a:pPr eaLnBrk="1" hangingPunct="1">
              <a:buClr>
                <a:srgbClr val="FF6699"/>
              </a:buClr>
              <a:buFont typeface="Wingdings" charset="0"/>
              <a:buChar char="Ø"/>
            </a:pPr>
            <a:r>
              <a:rPr lang="en-GB" sz="2400">
                <a:solidFill>
                  <a:srgbClr val="000099"/>
                </a:solidFill>
                <a:latin typeface="Times New Roman" charset="0"/>
              </a:rPr>
              <a:t>Mining Result is used for</a:t>
            </a:r>
            <a:r>
              <a:rPr lang="en-GB" sz="2400">
                <a:latin typeface="Times New Roman" charset="0"/>
              </a:rPr>
              <a:t>, </a:t>
            </a:r>
            <a:r>
              <a:rPr lang="en-GB" sz="2400">
                <a:solidFill>
                  <a:schemeClr val="tx2"/>
                </a:solidFill>
                <a:latin typeface="Times New Roman" charset="0"/>
              </a:rPr>
              <a:t>Shelf space organization, formulating discounting-policies </a:t>
            </a:r>
            <a:r>
              <a:rPr lang="en-GB" sz="2400">
                <a:solidFill>
                  <a:srgbClr val="000099"/>
                </a:solidFill>
                <a:latin typeface="Times New Roman" charset="0"/>
              </a:rPr>
              <a:t>and for </a:t>
            </a:r>
            <a:r>
              <a:rPr lang="en-GB" sz="2400">
                <a:solidFill>
                  <a:schemeClr val="tx2"/>
                </a:solidFill>
                <a:latin typeface="Times New Roman" charset="0"/>
              </a:rPr>
              <a:t>selective marketing</a:t>
            </a:r>
            <a:r>
              <a:rPr lang="en-GB" sz="2400">
                <a:latin typeface="Times New Roman" charset="0"/>
              </a:rPr>
              <a:t>.</a:t>
            </a:r>
          </a:p>
        </p:txBody>
      </p:sp>
      <p:sp>
        <p:nvSpPr>
          <p:cNvPr id="749594" name="Line 26"/>
          <p:cNvSpPr>
            <a:spLocks noChangeShapeType="1"/>
          </p:cNvSpPr>
          <p:nvPr/>
        </p:nvSpPr>
        <p:spPr bwMode="auto">
          <a:xfrm>
            <a:off x="2647950" y="3562350"/>
            <a:ext cx="38100" cy="685800"/>
          </a:xfrm>
          <a:prstGeom prst="line">
            <a:avLst/>
          </a:prstGeom>
          <a:noFill/>
          <a:ln w="635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Helvetica" pitchFamily="34" charset="0"/>
              <a:ea typeface="+mn-ea"/>
            </a:endParaRPr>
          </a:p>
        </p:txBody>
      </p:sp>
      <p:sp>
        <p:nvSpPr>
          <p:cNvPr id="68619" name="Slide Number Placeholder 4"/>
          <p:cNvSpPr txBox="1">
            <a:spLocks/>
          </p:cNvSpPr>
          <p:nvPr/>
        </p:nvSpPr>
        <p:spPr bwMode="auto">
          <a:xfrm>
            <a:off x="0" y="6629400"/>
            <a:ext cx="9144000" cy="228600"/>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Helvetica" charset="0"/>
                <a:ea typeface="ＭＳ Ｐゴシック" charset="0"/>
              </a:defRPr>
            </a:lvl1pPr>
            <a:lvl2pPr marL="742950" indent="-285750" eaLnBrk="0" hangingPunct="0">
              <a:defRPr>
                <a:solidFill>
                  <a:schemeClr val="tx1"/>
                </a:solidFill>
                <a:latin typeface="Helvetica" charset="0"/>
                <a:ea typeface="ＭＳ Ｐゴシック" charset="0"/>
              </a:defRPr>
            </a:lvl2pPr>
            <a:lvl3pPr marL="1143000" indent="-228600" eaLnBrk="0" hangingPunct="0">
              <a:defRPr>
                <a:solidFill>
                  <a:schemeClr val="tx1"/>
                </a:solidFill>
                <a:latin typeface="Helvetica" charset="0"/>
                <a:ea typeface="ＭＳ Ｐゴシック" charset="0"/>
              </a:defRPr>
            </a:lvl3pPr>
            <a:lvl4pPr marL="1600200" indent="-228600" eaLnBrk="0" hangingPunct="0">
              <a:defRPr>
                <a:solidFill>
                  <a:schemeClr val="tx1"/>
                </a:solidFill>
                <a:latin typeface="Helvetica" charset="0"/>
                <a:ea typeface="ＭＳ Ｐゴシック" charset="0"/>
              </a:defRPr>
            </a:lvl4pPr>
            <a:lvl5pPr marL="2057400" indent="-228600" eaLnBrk="0" hangingPunct="0">
              <a:defRPr>
                <a:solidFill>
                  <a:schemeClr val="tx1"/>
                </a:solidFill>
                <a:latin typeface="Helvetica" charset="0"/>
                <a:ea typeface="ＭＳ Ｐゴシック" charset="0"/>
              </a:defRPr>
            </a:lvl5pPr>
            <a:lvl6pPr marL="2514600" indent="-228600" eaLnBrk="0" fontAlgn="base" hangingPunct="0">
              <a:spcBef>
                <a:spcPct val="0"/>
              </a:spcBef>
              <a:spcAft>
                <a:spcPct val="0"/>
              </a:spcAft>
              <a:defRPr>
                <a:solidFill>
                  <a:schemeClr val="tx1"/>
                </a:solidFill>
                <a:latin typeface="Helvetica" charset="0"/>
                <a:ea typeface="ＭＳ Ｐゴシック" charset="0"/>
              </a:defRPr>
            </a:lvl6pPr>
            <a:lvl7pPr marL="2971800" indent="-228600" eaLnBrk="0" fontAlgn="base" hangingPunct="0">
              <a:spcBef>
                <a:spcPct val="0"/>
              </a:spcBef>
              <a:spcAft>
                <a:spcPct val="0"/>
              </a:spcAft>
              <a:defRPr>
                <a:solidFill>
                  <a:schemeClr val="tx1"/>
                </a:solidFill>
                <a:latin typeface="Helvetica" charset="0"/>
                <a:ea typeface="ＭＳ Ｐゴシック" charset="0"/>
              </a:defRPr>
            </a:lvl7pPr>
            <a:lvl8pPr marL="3429000" indent="-228600" eaLnBrk="0" fontAlgn="base" hangingPunct="0">
              <a:spcBef>
                <a:spcPct val="0"/>
              </a:spcBef>
              <a:spcAft>
                <a:spcPct val="0"/>
              </a:spcAft>
              <a:defRPr>
                <a:solidFill>
                  <a:schemeClr val="tx1"/>
                </a:solidFill>
                <a:latin typeface="Helvetica" charset="0"/>
                <a:ea typeface="ＭＳ Ｐゴシック" charset="0"/>
              </a:defRPr>
            </a:lvl8pPr>
            <a:lvl9pPr marL="3886200" indent="-228600" eaLnBrk="0" fontAlgn="base" hangingPunct="0">
              <a:spcBef>
                <a:spcPct val="0"/>
              </a:spcBef>
              <a:spcAft>
                <a:spcPct val="0"/>
              </a:spcAft>
              <a:defRPr>
                <a:solidFill>
                  <a:schemeClr val="tx1"/>
                </a:solidFill>
                <a:latin typeface="Helvetica" charset="0"/>
                <a:ea typeface="ＭＳ Ｐゴシック" charset="0"/>
              </a:defRPr>
            </a:lvl9pPr>
          </a:lstStyle>
          <a:p>
            <a:pPr algn="r" eaLnBrk="1" hangingPunct="1">
              <a:spcBef>
                <a:spcPct val="50000"/>
              </a:spcBef>
            </a:pPr>
            <a:fld id="{1264974F-026C-4B4B-A34F-764CC29F884A}" type="slidenum">
              <a:rPr lang="en-US" sz="1400">
                <a:solidFill>
                  <a:schemeClr val="bg2"/>
                </a:solidFill>
                <a:latin typeface="Times New Roman" charset="0"/>
              </a:rPr>
              <a:pPr algn="r" eaLnBrk="1" hangingPunct="1">
                <a:spcBef>
                  <a:spcPct val="50000"/>
                </a:spcBef>
              </a:pPr>
              <a:t>37</a:t>
            </a:fld>
            <a:endParaRPr lang="en-US" sz="1400">
              <a:solidFill>
                <a:schemeClr val="bg2"/>
              </a:solidFill>
              <a:latin typeface="Times New Roman" charset="0"/>
            </a:endParaRPr>
          </a:p>
        </p:txBody>
      </p:sp>
      <p:pic>
        <p:nvPicPr>
          <p:cNvPr id="68620" name="Picture 2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3352800"/>
            <a:ext cx="9144000" cy="3752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46862274"/>
      </p:ext>
    </p:extLst>
  </p:cSld>
  <p:clrMapOvr>
    <a:masterClrMapping/>
  </p:clrMapOvr>
  <p:transition>
    <p:strips dir="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Helvetica" charset="0"/>
                <a:ea typeface="ＭＳ Ｐゴシック" charset="0"/>
              </a:defRPr>
            </a:lvl1pPr>
            <a:lvl2pPr marL="742950" indent="-285750" eaLnBrk="0" hangingPunct="0">
              <a:defRPr>
                <a:solidFill>
                  <a:schemeClr val="tx1"/>
                </a:solidFill>
                <a:latin typeface="Helvetica" charset="0"/>
                <a:ea typeface="ＭＳ Ｐゴシック" charset="0"/>
              </a:defRPr>
            </a:lvl2pPr>
            <a:lvl3pPr marL="1143000" indent="-228600" eaLnBrk="0" hangingPunct="0">
              <a:defRPr>
                <a:solidFill>
                  <a:schemeClr val="tx1"/>
                </a:solidFill>
                <a:latin typeface="Helvetica" charset="0"/>
                <a:ea typeface="ＭＳ Ｐゴシック" charset="0"/>
              </a:defRPr>
            </a:lvl3pPr>
            <a:lvl4pPr marL="1600200" indent="-228600" eaLnBrk="0" hangingPunct="0">
              <a:defRPr>
                <a:solidFill>
                  <a:schemeClr val="tx1"/>
                </a:solidFill>
                <a:latin typeface="Helvetica" charset="0"/>
                <a:ea typeface="ＭＳ Ｐゴシック" charset="0"/>
              </a:defRPr>
            </a:lvl4pPr>
            <a:lvl5pPr marL="2057400" indent="-228600" eaLnBrk="0" hangingPunct="0">
              <a:defRPr>
                <a:solidFill>
                  <a:schemeClr val="tx1"/>
                </a:solidFill>
                <a:latin typeface="Helvetica" charset="0"/>
                <a:ea typeface="ＭＳ Ｐゴシック" charset="0"/>
              </a:defRPr>
            </a:lvl5pPr>
            <a:lvl6pPr marL="2514600" indent="-228600" eaLnBrk="0" fontAlgn="base" hangingPunct="0">
              <a:spcBef>
                <a:spcPct val="0"/>
              </a:spcBef>
              <a:spcAft>
                <a:spcPct val="0"/>
              </a:spcAft>
              <a:defRPr>
                <a:solidFill>
                  <a:schemeClr val="tx1"/>
                </a:solidFill>
                <a:latin typeface="Helvetica" charset="0"/>
                <a:ea typeface="ＭＳ Ｐゴシック" charset="0"/>
              </a:defRPr>
            </a:lvl6pPr>
            <a:lvl7pPr marL="2971800" indent="-228600" eaLnBrk="0" fontAlgn="base" hangingPunct="0">
              <a:spcBef>
                <a:spcPct val="0"/>
              </a:spcBef>
              <a:spcAft>
                <a:spcPct val="0"/>
              </a:spcAft>
              <a:defRPr>
                <a:solidFill>
                  <a:schemeClr val="tx1"/>
                </a:solidFill>
                <a:latin typeface="Helvetica" charset="0"/>
                <a:ea typeface="ＭＳ Ｐゴシック" charset="0"/>
              </a:defRPr>
            </a:lvl7pPr>
            <a:lvl8pPr marL="3429000" indent="-228600" eaLnBrk="0" fontAlgn="base" hangingPunct="0">
              <a:spcBef>
                <a:spcPct val="0"/>
              </a:spcBef>
              <a:spcAft>
                <a:spcPct val="0"/>
              </a:spcAft>
              <a:defRPr>
                <a:solidFill>
                  <a:schemeClr val="tx1"/>
                </a:solidFill>
                <a:latin typeface="Helvetica" charset="0"/>
                <a:ea typeface="ＭＳ Ｐゴシック" charset="0"/>
              </a:defRPr>
            </a:lvl8pPr>
            <a:lvl9pPr marL="3886200" indent="-228600" eaLnBrk="0" fontAlgn="base" hangingPunct="0">
              <a:spcBef>
                <a:spcPct val="0"/>
              </a:spcBef>
              <a:spcAft>
                <a:spcPct val="0"/>
              </a:spcAft>
              <a:defRPr>
                <a:solidFill>
                  <a:schemeClr val="tx1"/>
                </a:solidFill>
                <a:latin typeface="Helvetica" charset="0"/>
                <a:ea typeface="ＭＳ Ｐゴシック" charset="0"/>
              </a:defRPr>
            </a:lvl9pPr>
          </a:lstStyle>
          <a:p>
            <a:fld id="{1CD67E5D-D9D6-A249-A421-B4FED85A70FC}" type="slidenum">
              <a:rPr lang="en-US">
                <a:solidFill>
                  <a:schemeClr val="bg2"/>
                </a:solidFill>
                <a:latin typeface="Times New Roman" charset="0"/>
              </a:rPr>
              <a:pPr/>
              <a:t>38</a:t>
            </a:fld>
            <a:endParaRPr lang="en-US">
              <a:solidFill>
                <a:schemeClr val="bg2"/>
              </a:solidFill>
              <a:latin typeface="Times New Roman" charset="0"/>
            </a:endParaRPr>
          </a:p>
        </p:txBody>
      </p:sp>
      <p:sp>
        <p:nvSpPr>
          <p:cNvPr id="746498" name="Rectangle 2"/>
          <p:cNvSpPr>
            <a:spLocks noGrp="1" noChangeArrowheads="1"/>
          </p:cNvSpPr>
          <p:nvPr>
            <p:ph type="title"/>
          </p:nvPr>
        </p:nvSpPr>
        <p:spPr>
          <a:xfrm>
            <a:off x="533400" y="228600"/>
            <a:ext cx="7772400" cy="685800"/>
          </a:xfrm>
        </p:spPr>
        <p:txBody>
          <a:bodyPr/>
          <a:lstStyle/>
          <a:p>
            <a:r>
              <a:rPr lang="en-US" sz="2800" b="0">
                <a:solidFill>
                  <a:srgbClr val="CC0000"/>
                </a:solidFill>
                <a:latin typeface="Helvetica" charset="0"/>
              </a:rPr>
              <a:t>Association Rules</a:t>
            </a:r>
          </a:p>
        </p:txBody>
      </p:sp>
      <p:sp>
        <p:nvSpPr>
          <p:cNvPr id="33796" name="Rectangle 3"/>
          <p:cNvSpPr>
            <a:spLocks noGrp="1" noChangeArrowheads="1"/>
          </p:cNvSpPr>
          <p:nvPr>
            <p:ph type="body" idx="4294967295"/>
          </p:nvPr>
        </p:nvSpPr>
        <p:spPr>
          <a:xfrm>
            <a:off x="533400" y="1066800"/>
            <a:ext cx="7962900" cy="5181600"/>
          </a:xfrm>
        </p:spPr>
        <p:txBody>
          <a:bodyPr/>
          <a:lstStyle/>
          <a:p>
            <a:pPr>
              <a:buFont typeface="Monotype Sorts" pitchFamily="2" charset="2"/>
              <a:buChar char="n"/>
              <a:defRPr/>
            </a:pPr>
            <a:r>
              <a:rPr lang="en-US" sz="1600" b="1" dirty="0" smtClean="0">
                <a:ea typeface="+mn-ea"/>
              </a:rPr>
              <a:t>Retail shops are often interested in associations between different items that people buy. </a:t>
            </a:r>
          </a:p>
          <a:p>
            <a:pPr lvl="1">
              <a:buFont typeface="Monotype Sorts" pitchFamily="2" charset="2"/>
              <a:buChar char="H"/>
              <a:defRPr/>
            </a:pPr>
            <a:r>
              <a:rPr lang="en-US" sz="1600" dirty="0" smtClean="0"/>
              <a:t>Someone who buys bread is quite likely also to buy milk</a:t>
            </a:r>
          </a:p>
          <a:p>
            <a:pPr lvl="1">
              <a:buFont typeface="Monotype Sorts" pitchFamily="2" charset="2"/>
              <a:buChar char="H"/>
              <a:defRPr/>
            </a:pPr>
            <a:r>
              <a:rPr lang="en-US" sz="1600" dirty="0" smtClean="0"/>
              <a:t>A person who bought the book </a:t>
            </a:r>
            <a:r>
              <a:rPr lang="en-US" sz="1600" i="1" dirty="0" smtClean="0"/>
              <a:t>Database System Concepts</a:t>
            </a:r>
            <a:r>
              <a:rPr lang="en-US" sz="1600" dirty="0" smtClean="0"/>
              <a:t> is quite likely also to buy the book </a:t>
            </a:r>
            <a:r>
              <a:rPr lang="en-US" sz="1600" i="1" dirty="0" smtClean="0"/>
              <a:t>Operating System Concepts</a:t>
            </a:r>
            <a:r>
              <a:rPr lang="en-US" sz="1600" dirty="0" smtClean="0"/>
              <a:t>.</a:t>
            </a:r>
          </a:p>
          <a:p>
            <a:pPr>
              <a:buFont typeface="Monotype Sorts" pitchFamily="2" charset="2"/>
              <a:buChar char="n"/>
              <a:defRPr/>
            </a:pPr>
            <a:r>
              <a:rPr lang="en-US" sz="1600" b="1" dirty="0" smtClean="0">
                <a:ea typeface="+mn-ea"/>
              </a:rPr>
              <a:t>Associations information can be used in several ways. </a:t>
            </a:r>
          </a:p>
          <a:p>
            <a:pPr lvl="1">
              <a:buFont typeface="Monotype Sorts" pitchFamily="2" charset="2"/>
              <a:buChar char="H"/>
              <a:defRPr/>
            </a:pPr>
            <a:r>
              <a:rPr lang="en-US" sz="1600" dirty="0" smtClean="0"/>
              <a:t>E.g. when a customer buys a particular book, an online shop may suggest associated books.</a:t>
            </a:r>
          </a:p>
          <a:p>
            <a:pPr>
              <a:buFont typeface="Monotype Sorts" pitchFamily="2" charset="2"/>
              <a:buChar char="n"/>
              <a:defRPr/>
            </a:pPr>
            <a:r>
              <a:rPr lang="en-US" sz="1600" b="1" dirty="0" smtClean="0">
                <a:solidFill>
                  <a:schemeClr val="tx2"/>
                </a:solidFill>
                <a:ea typeface="+mn-ea"/>
              </a:rPr>
              <a:t>Association rules</a:t>
            </a:r>
            <a:r>
              <a:rPr lang="en-US" sz="1600" b="1" dirty="0" smtClean="0">
                <a:ea typeface="+mn-ea"/>
              </a:rPr>
              <a:t>:</a:t>
            </a:r>
            <a:endParaRPr lang="en-US" sz="1600" dirty="0" smtClean="0">
              <a:ea typeface="+mn-ea"/>
            </a:endParaRPr>
          </a:p>
          <a:p>
            <a:pPr>
              <a:buFont typeface="Monotype Sorts" pitchFamily="2" charset="2"/>
              <a:buNone/>
              <a:defRPr/>
            </a:pPr>
            <a:r>
              <a:rPr lang="en-US" sz="1600" dirty="0" smtClean="0">
                <a:ea typeface="+mn-ea"/>
              </a:rPr>
              <a:t>	   </a:t>
            </a:r>
            <a:r>
              <a:rPr lang="en-US" sz="1600" b="1" i="1" dirty="0" smtClean="0">
                <a:ea typeface="+mn-ea"/>
              </a:rPr>
              <a:t>bread </a:t>
            </a:r>
            <a:r>
              <a:rPr lang="en-US" sz="1600" b="1" dirty="0" smtClean="0">
                <a:ea typeface="+mn-ea"/>
                <a:sym typeface="Symbol" pitchFamily="18" charset="2"/>
              </a:rPr>
              <a:t> </a:t>
            </a:r>
            <a:r>
              <a:rPr lang="en-US" sz="1600" b="1" i="1" dirty="0" smtClean="0">
                <a:ea typeface="+mn-ea"/>
                <a:sym typeface="Symbol" pitchFamily="18" charset="2"/>
              </a:rPr>
              <a:t>milk</a:t>
            </a:r>
            <a:r>
              <a:rPr lang="en-US" sz="1600" i="1" dirty="0" smtClean="0">
                <a:ea typeface="+mn-ea"/>
                <a:sym typeface="Symbol" pitchFamily="18" charset="2"/>
              </a:rPr>
              <a:t>          </a:t>
            </a:r>
            <a:r>
              <a:rPr lang="en-US" sz="1600" b="1" i="1" dirty="0" smtClean="0">
                <a:ea typeface="+mn-ea"/>
                <a:sym typeface="Symbol" pitchFamily="18" charset="2"/>
              </a:rPr>
              <a:t>DB-Concepts, OS-Concepts </a:t>
            </a:r>
            <a:r>
              <a:rPr lang="en-US" sz="1600" b="1" dirty="0" smtClean="0">
                <a:ea typeface="+mn-ea"/>
                <a:sym typeface="Symbol" pitchFamily="18" charset="2"/>
              </a:rPr>
              <a:t> Networks</a:t>
            </a:r>
            <a:endParaRPr lang="en-US" sz="1600" b="1" i="1" dirty="0" smtClean="0">
              <a:ea typeface="+mn-ea"/>
              <a:sym typeface="Symbol" pitchFamily="18" charset="2"/>
            </a:endParaRPr>
          </a:p>
          <a:p>
            <a:pPr lvl="1">
              <a:buFont typeface="Monotype Sorts" pitchFamily="2" charset="2"/>
              <a:buChar char="H"/>
              <a:defRPr/>
            </a:pPr>
            <a:r>
              <a:rPr lang="en-US" sz="1600" dirty="0" smtClean="0">
                <a:sym typeface="Symbol" pitchFamily="18" charset="2"/>
              </a:rPr>
              <a:t>Left hand side: </a:t>
            </a:r>
            <a:r>
              <a:rPr lang="en-US" sz="1600" dirty="0" smtClean="0">
                <a:solidFill>
                  <a:schemeClr val="tx2"/>
                </a:solidFill>
                <a:sym typeface="Symbol" pitchFamily="18" charset="2"/>
              </a:rPr>
              <a:t>antecedent</a:t>
            </a:r>
            <a:r>
              <a:rPr lang="en-US" sz="1600" dirty="0" smtClean="0">
                <a:sym typeface="Symbol" pitchFamily="18" charset="2"/>
              </a:rPr>
              <a:t>,     right hand side:  </a:t>
            </a:r>
            <a:r>
              <a:rPr lang="en-US" sz="1600" dirty="0" smtClean="0">
                <a:solidFill>
                  <a:schemeClr val="tx2"/>
                </a:solidFill>
                <a:sym typeface="Symbol" pitchFamily="18" charset="2"/>
              </a:rPr>
              <a:t>consequent</a:t>
            </a:r>
          </a:p>
          <a:p>
            <a:pPr lvl="1">
              <a:buFont typeface="Monotype Sorts" pitchFamily="2" charset="2"/>
              <a:buChar char="H"/>
              <a:defRPr/>
            </a:pPr>
            <a:r>
              <a:rPr lang="en-US" sz="1600" dirty="0" smtClean="0">
                <a:sym typeface="Symbol" pitchFamily="18" charset="2"/>
              </a:rPr>
              <a:t>An association rule must have an associated </a:t>
            </a:r>
            <a:r>
              <a:rPr lang="en-US" sz="1600" dirty="0" smtClean="0">
                <a:solidFill>
                  <a:schemeClr val="tx2"/>
                </a:solidFill>
                <a:sym typeface="Symbol" pitchFamily="18" charset="2"/>
              </a:rPr>
              <a:t>population</a:t>
            </a:r>
            <a:r>
              <a:rPr lang="en-US" sz="1600" dirty="0" smtClean="0">
                <a:sym typeface="Symbol" pitchFamily="18" charset="2"/>
              </a:rPr>
              <a:t>; the population consists of a set of </a:t>
            </a:r>
            <a:r>
              <a:rPr lang="en-US" sz="1600" dirty="0" smtClean="0">
                <a:solidFill>
                  <a:schemeClr val="tx2"/>
                </a:solidFill>
                <a:sym typeface="Symbol" pitchFamily="18" charset="2"/>
              </a:rPr>
              <a:t>instances</a:t>
            </a:r>
            <a:endParaRPr lang="en-US" sz="1600" dirty="0" smtClean="0">
              <a:sym typeface="Symbol" pitchFamily="18" charset="2"/>
            </a:endParaRPr>
          </a:p>
          <a:p>
            <a:pPr lvl="2">
              <a:buFont typeface="Monotype Sorts" pitchFamily="2" charset="2"/>
              <a:buChar char="4"/>
              <a:defRPr/>
            </a:pPr>
            <a:r>
              <a:rPr lang="en-US" sz="1800" dirty="0" smtClean="0">
                <a:sym typeface="Symbol" pitchFamily="18" charset="2"/>
              </a:rPr>
              <a:t>E.g. </a:t>
            </a:r>
            <a:r>
              <a:rPr lang="en-US" sz="1800" dirty="0" smtClean="0">
                <a:effectLst>
                  <a:outerShdw blurRad="38100" dist="38100" dir="2700000" algn="tl">
                    <a:srgbClr val="000000">
                      <a:alpha val="43137"/>
                    </a:srgbClr>
                  </a:outerShdw>
                </a:effectLst>
                <a:sym typeface="Symbol" pitchFamily="18" charset="2"/>
              </a:rPr>
              <a:t>each transaction (sale) at a shop is an </a:t>
            </a:r>
            <a:r>
              <a:rPr lang="en-US" sz="1800" dirty="0" smtClean="0">
                <a:solidFill>
                  <a:srgbClr val="FF0000"/>
                </a:solidFill>
                <a:sym typeface="Symbol" pitchFamily="18" charset="2"/>
              </a:rPr>
              <a:t>instance</a:t>
            </a:r>
            <a:r>
              <a:rPr lang="en-US" sz="1800" dirty="0" smtClean="0">
                <a:effectLst>
                  <a:outerShdw blurRad="38100" dist="38100" dir="2700000" algn="tl">
                    <a:srgbClr val="000000">
                      <a:alpha val="43137"/>
                    </a:srgbClr>
                  </a:outerShdw>
                </a:effectLst>
                <a:sym typeface="Symbol" pitchFamily="18" charset="2"/>
              </a:rPr>
              <a:t>, and the set of all transactions is the </a:t>
            </a:r>
            <a:r>
              <a:rPr lang="en-US" sz="1800" dirty="0" smtClean="0">
                <a:solidFill>
                  <a:srgbClr val="FF0000"/>
                </a:solidFill>
                <a:sym typeface="Symbol" pitchFamily="18" charset="2"/>
              </a:rPr>
              <a:t>population</a:t>
            </a:r>
          </a:p>
        </p:txBody>
      </p:sp>
    </p:spTree>
    <p:extLst>
      <p:ext uri="{BB962C8B-B14F-4D97-AF65-F5344CB8AC3E}">
        <p14:creationId xmlns:p14="http://schemas.microsoft.com/office/powerpoint/2010/main" xmlns="" val="2123790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Helvetica" charset="0"/>
                <a:ea typeface="ＭＳ Ｐゴシック" charset="0"/>
              </a:defRPr>
            </a:lvl1pPr>
            <a:lvl2pPr marL="742950" indent="-285750" eaLnBrk="0" hangingPunct="0">
              <a:defRPr>
                <a:solidFill>
                  <a:schemeClr val="tx1"/>
                </a:solidFill>
                <a:latin typeface="Helvetica" charset="0"/>
                <a:ea typeface="ＭＳ Ｐゴシック" charset="0"/>
              </a:defRPr>
            </a:lvl2pPr>
            <a:lvl3pPr marL="1143000" indent="-228600" eaLnBrk="0" hangingPunct="0">
              <a:defRPr>
                <a:solidFill>
                  <a:schemeClr val="tx1"/>
                </a:solidFill>
                <a:latin typeface="Helvetica" charset="0"/>
                <a:ea typeface="ＭＳ Ｐゴシック" charset="0"/>
              </a:defRPr>
            </a:lvl3pPr>
            <a:lvl4pPr marL="1600200" indent="-228600" eaLnBrk="0" hangingPunct="0">
              <a:defRPr>
                <a:solidFill>
                  <a:schemeClr val="tx1"/>
                </a:solidFill>
                <a:latin typeface="Helvetica" charset="0"/>
                <a:ea typeface="ＭＳ Ｐゴシック" charset="0"/>
              </a:defRPr>
            </a:lvl4pPr>
            <a:lvl5pPr marL="2057400" indent="-228600" eaLnBrk="0" hangingPunct="0">
              <a:defRPr>
                <a:solidFill>
                  <a:schemeClr val="tx1"/>
                </a:solidFill>
                <a:latin typeface="Helvetica" charset="0"/>
                <a:ea typeface="ＭＳ Ｐゴシック" charset="0"/>
              </a:defRPr>
            </a:lvl5pPr>
            <a:lvl6pPr marL="2514600" indent="-228600" eaLnBrk="0" fontAlgn="base" hangingPunct="0">
              <a:spcBef>
                <a:spcPct val="0"/>
              </a:spcBef>
              <a:spcAft>
                <a:spcPct val="0"/>
              </a:spcAft>
              <a:defRPr>
                <a:solidFill>
                  <a:schemeClr val="tx1"/>
                </a:solidFill>
                <a:latin typeface="Helvetica" charset="0"/>
                <a:ea typeface="ＭＳ Ｐゴシック" charset="0"/>
              </a:defRPr>
            </a:lvl6pPr>
            <a:lvl7pPr marL="2971800" indent="-228600" eaLnBrk="0" fontAlgn="base" hangingPunct="0">
              <a:spcBef>
                <a:spcPct val="0"/>
              </a:spcBef>
              <a:spcAft>
                <a:spcPct val="0"/>
              </a:spcAft>
              <a:defRPr>
                <a:solidFill>
                  <a:schemeClr val="tx1"/>
                </a:solidFill>
                <a:latin typeface="Helvetica" charset="0"/>
                <a:ea typeface="ＭＳ Ｐゴシック" charset="0"/>
              </a:defRPr>
            </a:lvl7pPr>
            <a:lvl8pPr marL="3429000" indent="-228600" eaLnBrk="0" fontAlgn="base" hangingPunct="0">
              <a:spcBef>
                <a:spcPct val="0"/>
              </a:spcBef>
              <a:spcAft>
                <a:spcPct val="0"/>
              </a:spcAft>
              <a:defRPr>
                <a:solidFill>
                  <a:schemeClr val="tx1"/>
                </a:solidFill>
                <a:latin typeface="Helvetica" charset="0"/>
                <a:ea typeface="ＭＳ Ｐゴシック" charset="0"/>
              </a:defRPr>
            </a:lvl8pPr>
            <a:lvl9pPr marL="3886200" indent="-228600" eaLnBrk="0" fontAlgn="base" hangingPunct="0">
              <a:spcBef>
                <a:spcPct val="0"/>
              </a:spcBef>
              <a:spcAft>
                <a:spcPct val="0"/>
              </a:spcAft>
              <a:defRPr>
                <a:solidFill>
                  <a:schemeClr val="tx1"/>
                </a:solidFill>
                <a:latin typeface="Helvetica" charset="0"/>
                <a:ea typeface="ＭＳ Ｐゴシック" charset="0"/>
              </a:defRPr>
            </a:lvl9pPr>
          </a:lstStyle>
          <a:p>
            <a:fld id="{97DADEC4-4D1B-4E41-B994-3392255F6DC6}" type="slidenum">
              <a:rPr lang="en-US">
                <a:solidFill>
                  <a:schemeClr val="bg2"/>
                </a:solidFill>
                <a:latin typeface="Times New Roman" charset="0"/>
              </a:rPr>
              <a:pPr/>
              <a:t>39</a:t>
            </a:fld>
            <a:endParaRPr lang="en-US">
              <a:solidFill>
                <a:schemeClr val="bg2"/>
              </a:solidFill>
              <a:latin typeface="Times New Roman" charset="0"/>
            </a:endParaRPr>
          </a:p>
        </p:txBody>
      </p:sp>
      <p:sp>
        <p:nvSpPr>
          <p:cNvPr id="659458" name="Rectangle 2"/>
          <p:cNvSpPr>
            <a:spLocks noGrp="1" noChangeArrowheads="1"/>
          </p:cNvSpPr>
          <p:nvPr>
            <p:ph type="title"/>
          </p:nvPr>
        </p:nvSpPr>
        <p:spPr/>
        <p:txBody>
          <a:bodyPr/>
          <a:lstStyle/>
          <a:p>
            <a:r>
              <a:rPr lang="en-US">
                <a:latin typeface="Helvetica" charset="0"/>
              </a:rPr>
              <a:t>A.R.M.: Road map</a:t>
            </a:r>
          </a:p>
        </p:txBody>
      </p:sp>
      <p:sp>
        <p:nvSpPr>
          <p:cNvPr id="34820" name="Rectangle 3"/>
          <p:cNvSpPr>
            <a:spLocks noGrp="1" noChangeArrowheads="1"/>
          </p:cNvSpPr>
          <p:nvPr>
            <p:ph type="body" idx="1"/>
          </p:nvPr>
        </p:nvSpPr>
        <p:spPr/>
        <p:txBody>
          <a:bodyPr/>
          <a:lstStyle/>
          <a:p>
            <a:pPr>
              <a:buFont typeface="Monotype Sorts" pitchFamily="2" charset="2"/>
              <a:buChar char="n"/>
              <a:defRPr/>
            </a:pPr>
            <a:r>
              <a:rPr lang="en-US" dirty="0" smtClean="0">
                <a:solidFill>
                  <a:srgbClr val="FF0000"/>
                </a:solidFill>
                <a:ea typeface="+mn-ea"/>
              </a:rPr>
              <a:t>Basic concepts of Association Rule Mining</a:t>
            </a:r>
          </a:p>
          <a:p>
            <a:pPr>
              <a:buFont typeface="Monotype Sorts" pitchFamily="2" charset="2"/>
              <a:buChar char="n"/>
              <a:defRPr/>
            </a:pPr>
            <a:r>
              <a:rPr lang="en-US" b="1" dirty="0" err="1" smtClean="0">
                <a:effectLst>
                  <a:outerShdw blurRad="38100" dist="38100" dir="2700000" algn="tl">
                    <a:srgbClr val="000000">
                      <a:alpha val="43137"/>
                    </a:srgbClr>
                  </a:outerShdw>
                </a:effectLst>
                <a:ea typeface="+mn-ea"/>
              </a:rPr>
              <a:t>Apriori</a:t>
            </a:r>
            <a:r>
              <a:rPr lang="en-US" b="1" dirty="0" smtClean="0">
                <a:effectLst>
                  <a:outerShdw blurRad="38100" dist="38100" dir="2700000" algn="tl">
                    <a:srgbClr val="000000">
                      <a:alpha val="43137"/>
                    </a:srgbClr>
                  </a:outerShdw>
                </a:effectLst>
                <a:ea typeface="+mn-ea"/>
              </a:rPr>
              <a:t> algorithm</a:t>
            </a:r>
          </a:p>
          <a:p>
            <a:pPr lvl="1">
              <a:buFont typeface="Monotype Sorts" pitchFamily="2" charset="2"/>
              <a:buChar char="H"/>
              <a:defRPr/>
            </a:pPr>
            <a:r>
              <a:rPr lang="en-US" sz="1800" dirty="0" smtClean="0">
                <a:effectLst>
                  <a:outerShdw blurRad="38100" dist="38100" dir="2700000" algn="tl">
                    <a:srgbClr val="000000">
                      <a:alpha val="43137"/>
                    </a:srgbClr>
                  </a:outerShdw>
                </a:effectLst>
              </a:rPr>
              <a:t>The model</a:t>
            </a:r>
          </a:p>
          <a:p>
            <a:pPr lvl="1">
              <a:buFont typeface="Monotype Sorts" pitchFamily="2" charset="2"/>
              <a:buChar char="H"/>
              <a:defRPr/>
            </a:pPr>
            <a:r>
              <a:rPr lang="en-US" sz="1800" dirty="0" smtClean="0">
                <a:effectLst>
                  <a:outerShdw blurRad="38100" dist="38100" dir="2700000" algn="tl">
                    <a:srgbClr val="000000">
                      <a:alpha val="43137"/>
                    </a:srgbClr>
                  </a:outerShdw>
                </a:effectLst>
              </a:rPr>
              <a:t>Rule strength measures</a:t>
            </a:r>
          </a:p>
          <a:p>
            <a:pPr lvl="1">
              <a:buFont typeface="Monotype Sorts" pitchFamily="2" charset="2"/>
              <a:buChar char="H"/>
              <a:defRPr/>
            </a:pPr>
            <a:r>
              <a:rPr lang="en-US" sz="1800" dirty="0" smtClean="0">
                <a:effectLst>
                  <a:outerShdw blurRad="38100" dist="38100" dir="2700000" algn="tl">
                    <a:srgbClr val="000000">
                      <a:alpha val="43137"/>
                    </a:srgbClr>
                  </a:outerShdw>
                </a:effectLst>
              </a:rPr>
              <a:t>Frequent </a:t>
            </a:r>
            <a:r>
              <a:rPr lang="en-US" sz="1800" dirty="0" err="1" smtClean="0">
                <a:effectLst>
                  <a:outerShdw blurRad="38100" dist="38100" dir="2700000" algn="tl">
                    <a:srgbClr val="000000">
                      <a:alpha val="43137"/>
                    </a:srgbClr>
                  </a:outerShdw>
                </a:effectLst>
              </a:rPr>
              <a:t>itemset</a:t>
            </a:r>
            <a:r>
              <a:rPr lang="en-US" sz="1800" dirty="0" smtClean="0">
                <a:effectLst>
                  <a:outerShdw blurRad="38100" dist="38100" dir="2700000" algn="tl">
                    <a:srgbClr val="000000">
                      <a:alpha val="43137"/>
                    </a:srgbClr>
                  </a:outerShdw>
                </a:effectLst>
              </a:rPr>
              <a:t> generation</a:t>
            </a:r>
          </a:p>
          <a:p>
            <a:pPr>
              <a:buFont typeface="Monotype Sorts" pitchFamily="2" charset="2"/>
              <a:buChar char="n"/>
              <a:defRPr/>
            </a:pPr>
            <a:r>
              <a:rPr lang="en-US" b="1" dirty="0" smtClean="0">
                <a:effectLst>
                  <a:outerShdw blurRad="38100" dist="38100" dir="2700000" algn="tl">
                    <a:srgbClr val="000000">
                      <a:alpha val="43137"/>
                    </a:srgbClr>
                  </a:outerShdw>
                </a:effectLst>
                <a:ea typeface="+mn-ea"/>
              </a:rPr>
              <a:t>Mining with user-defined inputs</a:t>
            </a:r>
          </a:p>
          <a:p>
            <a:pPr>
              <a:buFont typeface="Monotype Sorts" pitchFamily="2" charset="2"/>
              <a:buChar char="n"/>
              <a:defRPr/>
            </a:pPr>
            <a:r>
              <a:rPr lang="en-US" b="1" dirty="0" smtClean="0">
                <a:effectLst>
                  <a:outerShdw blurRad="38100" dist="38100" dir="2700000" algn="tl">
                    <a:srgbClr val="000000">
                      <a:alpha val="43137"/>
                    </a:srgbClr>
                  </a:outerShdw>
                </a:effectLst>
                <a:ea typeface="+mn-ea"/>
              </a:rPr>
              <a:t>Other A.R.M methods</a:t>
            </a:r>
          </a:p>
          <a:p>
            <a:pPr>
              <a:buFont typeface="Monotype Sorts" pitchFamily="2" charset="2"/>
              <a:buChar char="n"/>
              <a:defRPr/>
            </a:pPr>
            <a:r>
              <a:rPr lang="en-US" b="1" dirty="0" smtClean="0">
                <a:effectLst>
                  <a:outerShdw blurRad="38100" dist="38100" dir="2700000" algn="tl">
                    <a:srgbClr val="000000">
                      <a:alpha val="43137"/>
                    </a:srgbClr>
                  </a:outerShdw>
                </a:effectLst>
                <a:ea typeface="+mn-ea"/>
              </a:rPr>
              <a:t>A.R.M. Implementation websites</a:t>
            </a:r>
          </a:p>
          <a:p>
            <a:pPr>
              <a:buFont typeface="Monotype Sorts" pitchFamily="2" charset="2"/>
              <a:buChar char="n"/>
              <a:defRPr/>
            </a:pPr>
            <a:endParaRPr lang="en-US" dirty="0" smtClean="0">
              <a:ea typeface="+mn-ea"/>
            </a:endParaRPr>
          </a:p>
        </p:txBody>
      </p:sp>
    </p:spTree>
    <p:extLst>
      <p:ext uri="{BB962C8B-B14F-4D97-AF65-F5344CB8AC3E}">
        <p14:creationId xmlns:p14="http://schemas.microsoft.com/office/powerpoint/2010/main" xmlns="" val="953270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200025"/>
            <a:ext cx="8077200" cy="609600"/>
          </a:xfrm>
        </p:spPr>
        <p:txBody>
          <a:bodyPr/>
          <a:lstStyle/>
          <a:p>
            <a:r>
              <a:rPr lang="en-US" dirty="0">
                <a:latin typeface="Helvetica" charset="0"/>
              </a:rPr>
              <a:t>DM &amp; ML</a:t>
            </a:r>
          </a:p>
        </p:txBody>
      </p:sp>
      <p:sp>
        <p:nvSpPr>
          <p:cNvPr id="216067" name="Content Placeholder 2"/>
          <p:cNvSpPr>
            <a:spLocks noGrp="1"/>
          </p:cNvSpPr>
          <p:nvPr>
            <p:ph idx="1"/>
          </p:nvPr>
        </p:nvSpPr>
        <p:spPr>
          <a:xfrm>
            <a:off x="571500" y="1114425"/>
            <a:ext cx="7848600" cy="5173218"/>
          </a:xfrm>
        </p:spPr>
        <p:txBody>
          <a:bodyPr/>
          <a:lstStyle/>
          <a:p>
            <a:r>
              <a:rPr lang="en-US" dirty="0">
                <a:latin typeface="Helvetica" charset="0"/>
              </a:rPr>
              <a:t>As a broad subfield of artificial intelligence, </a:t>
            </a:r>
            <a:r>
              <a:rPr lang="en-US" dirty="0">
                <a:solidFill>
                  <a:schemeClr val="tx2"/>
                </a:solidFill>
                <a:latin typeface="Helvetica" charset="0"/>
              </a:rPr>
              <a:t>machine learning </a:t>
            </a:r>
            <a:r>
              <a:rPr lang="en-US" dirty="0">
                <a:latin typeface="Helvetica" charset="0"/>
              </a:rPr>
              <a:t>is concerned with the </a:t>
            </a:r>
            <a:r>
              <a:rPr lang="en-US" b="1" dirty="0">
                <a:latin typeface="Helvetica" charset="0"/>
              </a:rPr>
              <a:t>design and development of algorithms and techniques</a:t>
            </a:r>
            <a:r>
              <a:rPr lang="en-US" dirty="0">
                <a:latin typeface="Helvetica" charset="0"/>
              </a:rPr>
              <a:t> that allow computers to "</a:t>
            </a:r>
            <a:r>
              <a:rPr lang="en-US" dirty="0">
                <a:solidFill>
                  <a:srgbClr val="CC3300"/>
                </a:solidFill>
                <a:latin typeface="Helvetica" charset="0"/>
              </a:rPr>
              <a:t>learn</a:t>
            </a:r>
            <a:r>
              <a:rPr lang="en-US" dirty="0">
                <a:latin typeface="Helvetica" charset="0"/>
              </a:rPr>
              <a:t>". </a:t>
            </a:r>
          </a:p>
          <a:p>
            <a:pPr>
              <a:buFont typeface="Wingdings" charset="0"/>
              <a:buChar char="Ø"/>
            </a:pPr>
            <a:r>
              <a:rPr lang="en-US" dirty="0">
                <a:latin typeface="Helvetica" charset="0"/>
              </a:rPr>
              <a:t>The fundamental idea behind these approaches is </a:t>
            </a:r>
            <a:r>
              <a:rPr lang="en-US" i="1" dirty="0">
                <a:solidFill>
                  <a:schemeClr val="tx2"/>
                </a:solidFill>
                <a:effectLst>
                  <a:outerShdw blurRad="38100" dist="38100" dir="2700000" algn="tl">
                    <a:srgbClr val="000000"/>
                  </a:outerShdw>
                </a:effectLst>
                <a:latin typeface="Helvetica" charset="0"/>
              </a:rPr>
              <a:t>to learn the theory automatically from the data</a:t>
            </a:r>
            <a:r>
              <a:rPr lang="en-US" dirty="0">
                <a:latin typeface="Helvetica" charset="0"/>
              </a:rPr>
              <a:t>, through a process of inference, model fitting, or learning from examples. </a:t>
            </a:r>
          </a:p>
          <a:p>
            <a:pPr>
              <a:buFont typeface="Wingdings" charset="0"/>
              <a:buChar char="Ø"/>
            </a:pPr>
            <a:r>
              <a:rPr lang="en-US" dirty="0">
                <a:latin typeface="Helvetica" charset="0"/>
              </a:rPr>
              <a:t>The major focus of machine learning research is to </a:t>
            </a:r>
            <a:r>
              <a:rPr lang="en-US" dirty="0">
                <a:solidFill>
                  <a:srgbClr val="FF0000"/>
                </a:solidFill>
                <a:latin typeface="Helvetica" charset="0"/>
              </a:rPr>
              <a:t>extract information from data automatically</a:t>
            </a:r>
            <a:r>
              <a:rPr lang="en-US" dirty="0">
                <a:latin typeface="Helvetica" charset="0"/>
              </a:rPr>
              <a:t>, by computational and statistical methods. </a:t>
            </a:r>
          </a:p>
          <a:p>
            <a:pPr>
              <a:lnSpc>
                <a:spcPct val="90000"/>
              </a:lnSpc>
            </a:pPr>
            <a:r>
              <a:rPr lang="en-US" sz="1800" dirty="0">
                <a:latin typeface="Helvetica" charset="0"/>
              </a:rPr>
              <a:t>Machine learning approaches</a:t>
            </a:r>
          </a:p>
          <a:p>
            <a:pPr lvl="4">
              <a:lnSpc>
                <a:spcPct val="90000"/>
              </a:lnSpc>
            </a:pPr>
            <a:r>
              <a:rPr lang="en-US" sz="1200" dirty="0">
                <a:solidFill>
                  <a:schemeClr val="tx2"/>
                </a:solidFill>
                <a:latin typeface="Helvetica" charset="0"/>
              </a:rPr>
              <a:t>Bayesian Belief networks</a:t>
            </a:r>
          </a:p>
          <a:p>
            <a:pPr lvl="4">
              <a:lnSpc>
                <a:spcPct val="90000"/>
              </a:lnSpc>
            </a:pPr>
            <a:r>
              <a:rPr lang="en-US" sz="1200" dirty="0">
                <a:solidFill>
                  <a:schemeClr val="tx2"/>
                </a:solidFill>
                <a:latin typeface="Helvetica" charset="0"/>
              </a:rPr>
              <a:t>Neural </a:t>
            </a:r>
            <a:r>
              <a:rPr lang="en-US" sz="1200" dirty="0" smtClean="0">
                <a:solidFill>
                  <a:schemeClr val="tx2"/>
                </a:solidFill>
                <a:latin typeface="Helvetica" charset="0"/>
              </a:rPr>
              <a:t>networks-leads to Deep Learning</a:t>
            </a:r>
            <a:endParaRPr lang="en-US" sz="1200" dirty="0">
              <a:solidFill>
                <a:schemeClr val="tx2"/>
              </a:solidFill>
              <a:latin typeface="Helvetica" charset="0"/>
            </a:endParaRPr>
          </a:p>
          <a:p>
            <a:pPr lvl="4">
              <a:lnSpc>
                <a:spcPct val="90000"/>
              </a:lnSpc>
            </a:pPr>
            <a:r>
              <a:rPr lang="en-US" sz="1200" dirty="0">
                <a:solidFill>
                  <a:schemeClr val="tx2"/>
                </a:solidFill>
                <a:latin typeface="Helvetica" charset="0"/>
              </a:rPr>
              <a:t>Hidden Markov Models</a:t>
            </a:r>
          </a:p>
          <a:p>
            <a:pPr lvl="4">
              <a:lnSpc>
                <a:spcPct val="90000"/>
              </a:lnSpc>
            </a:pPr>
            <a:r>
              <a:rPr lang="en-US" sz="1200" dirty="0">
                <a:solidFill>
                  <a:schemeClr val="tx2"/>
                </a:solidFill>
                <a:latin typeface="Helvetica" charset="0"/>
              </a:rPr>
              <a:t>Vector Support machines</a:t>
            </a:r>
          </a:p>
          <a:p>
            <a:pPr lvl="4">
              <a:lnSpc>
                <a:spcPct val="90000"/>
              </a:lnSpc>
            </a:pPr>
            <a:endParaRPr lang="en-US" sz="700" dirty="0">
              <a:solidFill>
                <a:schemeClr val="tx2"/>
              </a:solidFill>
              <a:latin typeface="Helvetica" charset="0"/>
            </a:endParaRPr>
          </a:p>
          <a:p>
            <a:pPr>
              <a:lnSpc>
                <a:spcPct val="90000"/>
              </a:lnSpc>
              <a:buFont typeface="Monotype Sorts" charset="0"/>
              <a:buNone/>
            </a:pPr>
            <a:r>
              <a:rPr lang="en-US" sz="1800" dirty="0">
                <a:latin typeface="Helvetica" charset="0"/>
              </a:rPr>
              <a:t>     are best suited for domains characterized by the presence of large amounts of data, </a:t>
            </a:r>
            <a:r>
              <a:rPr lang="ja-JP" altLang="en-US" sz="1800" dirty="0">
                <a:latin typeface="Helvetica" charset="0"/>
              </a:rPr>
              <a:t>“</a:t>
            </a:r>
            <a:r>
              <a:rPr lang="en-US" sz="1800" dirty="0">
                <a:latin typeface="Helvetica" charset="0"/>
              </a:rPr>
              <a:t>noisy</a:t>
            </a:r>
            <a:r>
              <a:rPr lang="ja-JP" altLang="en-US" sz="1800" dirty="0">
                <a:latin typeface="Helvetica" charset="0"/>
              </a:rPr>
              <a:t>”</a:t>
            </a:r>
            <a:r>
              <a:rPr lang="en-US" sz="1800" dirty="0">
                <a:latin typeface="Helvetica" charset="0"/>
              </a:rPr>
              <a:t> patterns and the absence of general theories.</a:t>
            </a:r>
          </a:p>
          <a:p>
            <a:pPr>
              <a:lnSpc>
                <a:spcPct val="90000"/>
              </a:lnSpc>
            </a:pPr>
            <a:r>
              <a:rPr lang="en-US" sz="1800" dirty="0">
                <a:latin typeface="Helvetica" charset="0"/>
              </a:rPr>
              <a:t>Thus they form a viable complementary approach to conventional methods. </a:t>
            </a:r>
            <a:r>
              <a:rPr lang="en-US" dirty="0">
                <a:latin typeface="Helvetica" charset="0"/>
              </a:rPr>
              <a:t/>
            </a:r>
            <a:br>
              <a:rPr lang="en-US" dirty="0">
                <a:latin typeface="Helvetica" charset="0"/>
              </a:rPr>
            </a:br>
            <a:r>
              <a:rPr lang="en-US" dirty="0">
                <a:latin typeface="Helvetica" charset="0"/>
              </a:rPr>
              <a:t/>
            </a:r>
            <a:br>
              <a:rPr lang="en-US" dirty="0">
                <a:latin typeface="Helvetica" charset="0"/>
              </a:rPr>
            </a:br>
            <a:endParaRPr lang="en-US" dirty="0">
              <a:latin typeface="Helvetica" charset="0"/>
            </a:endParaRPr>
          </a:p>
        </p:txBody>
      </p:sp>
    </p:spTree>
    <p:extLst>
      <p:ext uri="{BB962C8B-B14F-4D97-AF65-F5344CB8AC3E}">
        <p14:creationId xmlns:p14="http://schemas.microsoft.com/office/powerpoint/2010/main" xmlns="" val="41663671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Helvetica" charset="0"/>
                <a:ea typeface="ＭＳ Ｐゴシック" charset="0"/>
              </a:defRPr>
            </a:lvl1pPr>
            <a:lvl2pPr marL="742950" indent="-285750" eaLnBrk="0" hangingPunct="0">
              <a:defRPr>
                <a:solidFill>
                  <a:schemeClr val="tx1"/>
                </a:solidFill>
                <a:latin typeface="Helvetica" charset="0"/>
                <a:ea typeface="ＭＳ Ｐゴシック" charset="0"/>
              </a:defRPr>
            </a:lvl2pPr>
            <a:lvl3pPr marL="1143000" indent="-228600" eaLnBrk="0" hangingPunct="0">
              <a:defRPr>
                <a:solidFill>
                  <a:schemeClr val="tx1"/>
                </a:solidFill>
                <a:latin typeface="Helvetica" charset="0"/>
                <a:ea typeface="ＭＳ Ｐゴシック" charset="0"/>
              </a:defRPr>
            </a:lvl3pPr>
            <a:lvl4pPr marL="1600200" indent="-228600" eaLnBrk="0" hangingPunct="0">
              <a:defRPr>
                <a:solidFill>
                  <a:schemeClr val="tx1"/>
                </a:solidFill>
                <a:latin typeface="Helvetica" charset="0"/>
                <a:ea typeface="ＭＳ Ｐゴシック" charset="0"/>
              </a:defRPr>
            </a:lvl4pPr>
            <a:lvl5pPr marL="2057400" indent="-228600" eaLnBrk="0" hangingPunct="0">
              <a:defRPr>
                <a:solidFill>
                  <a:schemeClr val="tx1"/>
                </a:solidFill>
                <a:latin typeface="Helvetica" charset="0"/>
                <a:ea typeface="ＭＳ Ｐゴシック" charset="0"/>
              </a:defRPr>
            </a:lvl5pPr>
            <a:lvl6pPr marL="2514600" indent="-228600" eaLnBrk="0" fontAlgn="base" hangingPunct="0">
              <a:spcBef>
                <a:spcPct val="0"/>
              </a:spcBef>
              <a:spcAft>
                <a:spcPct val="0"/>
              </a:spcAft>
              <a:defRPr>
                <a:solidFill>
                  <a:schemeClr val="tx1"/>
                </a:solidFill>
                <a:latin typeface="Helvetica" charset="0"/>
                <a:ea typeface="ＭＳ Ｐゴシック" charset="0"/>
              </a:defRPr>
            </a:lvl6pPr>
            <a:lvl7pPr marL="2971800" indent="-228600" eaLnBrk="0" fontAlgn="base" hangingPunct="0">
              <a:spcBef>
                <a:spcPct val="0"/>
              </a:spcBef>
              <a:spcAft>
                <a:spcPct val="0"/>
              </a:spcAft>
              <a:defRPr>
                <a:solidFill>
                  <a:schemeClr val="tx1"/>
                </a:solidFill>
                <a:latin typeface="Helvetica" charset="0"/>
                <a:ea typeface="ＭＳ Ｐゴシック" charset="0"/>
              </a:defRPr>
            </a:lvl7pPr>
            <a:lvl8pPr marL="3429000" indent="-228600" eaLnBrk="0" fontAlgn="base" hangingPunct="0">
              <a:spcBef>
                <a:spcPct val="0"/>
              </a:spcBef>
              <a:spcAft>
                <a:spcPct val="0"/>
              </a:spcAft>
              <a:defRPr>
                <a:solidFill>
                  <a:schemeClr val="tx1"/>
                </a:solidFill>
                <a:latin typeface="Helvetica" charset="0"/>
                <a:ea typeface="ＭＳ Ｐゴシック" charset="0"/>
              </a:defRPr>
            </a:lvl8pPr>
            <a:lvl9pPr marL="3886200" indent="-228600" eaLnBrk="0" fontAlgn="base" hangingPunct="0">
              <a:spcBef>
                <a:spcPct val="0"/>
              </a:spcBef>
              <a:spcAft>
                <a:spcPct val="0"/>
              </a:spcAft>
              <a:defRPr>
                <a:solidFill>
                  <a:schemeClr val="tx1"/>
                </a:solidFill>
                <a:latin typeface="Helvetica" charset="0"/>
                <a:ea typeface="ＭＳ Ｐゴシック" charset="0"/>
              </a:defRPr>
            </a:lvl9pPr>
          </a:lstStyle>
          <a:p>
            <a:fld id="{5603AD8C-579A-4947-ABB0-C6D27B7BB7A2}" type="slidenum">
              <a:rPr lang="en-US">
                <a:solidFill>
                  <a:schemeClr val="bg2"/>
                </a:solidFill>
                <a:latin typeface="Times New Roman" charset="0"/>
              </a:rPr>
              <a:pPr/>
              <a:t>40</a:t>
            </a:fld>
            <a:endParaRPr lang="en-US">
              <a:solidFill>
                <a:schemeClr val="bg2"/>
              </a:solidFill>
              <a:latin typeface="Times New Roman" charset="0"/>
            </a:endParaRPr>
          </a:p>
        </p:txBody>
      </p:sp>
      <p:sp>
        <p:nvSpPr>
          <p:cNvPr id="671746" name="Rectangle 1026"/>
          <p:cNvSpPr>
            <a:spLocks noGrp="1" noChangeArrowheads="1"/>
          </p:cNvSpPr>
          <p:nvPr>
            <p:ph type="title"/>
          </p:nvPr>
        </p:nvSpPr>
        <p:spPr>
          <a:xfrm>
            <a:off x="1352550" y="514350"/>
            <a:ext cx="6248400" cy="609600"/>
          </a:xfrm>
        </p:spPr>
        <p:txBody>
          <a:bodyPr/>
          <a:lstStyle/>
          <a:p>
            <a:r>
              <a:rPr lang="en-US" sz="2800">
                <a:latin typeface="Helvetica" charset="0"/>
              </a:rPr>
              <a:t>What Is Association Mining?</a:t>
            </a:r>
          </a:p>
        </p:txBody>
      </p:sp>
      <p:sp>
        <p:nvSpPr>
          <p:cNvPr id="71684" name="Rectangle 1027"/>
          <p:cNvSpPr>
            <a:spLocks noGrp="1" noChangeArrowheads="1"/>
          </p:cNvSpPr>
          <p:nvPr>
            <p:ph type="body" idx="1"/>
          </p:nvPr>
        </p:nvSpPr>
        <p:spPr>
          <a:xfrm>
            <a:off x="342900" y="1295400"/>
            <a:ext cx="8382000" cy="5143500"/>
          </a:xfrm>
        </p:spPr>
        <p:txBody>
          <a:bodyPr/>
          <a:lstStyle/>
          <a:p>
            <a:pPr>
              <a:buSzPct val="80000"/>
            </a:pPr>
            <a:r>
              <a:rPr lang="en-US" sz="2400" b="1">
                <a:solidFill>
                  <a:schemeClr val="tx2"/>
                </a:solidFill>
                <a:latin typeface="Times New Roman" charset="0"/>
              </a:rPr>
              <a:t>Association rule mining:</a:t>
            </a:r>
          </a:p>
          <a:p>
            <a:pPr lvl="1">
              <a:buSzPct val="80000"/>
            </a:pPr>
            <a:r>
              <a:rPr lang="en-US" sz="1800">
                <a:latin typeface="Helvetica" charset="0"/>
              </a:rPr>
              <a:t>Finding frequent patterns, associations, correlations, or causal structures among sets of items or objects in databases, and other information repositories.</a:t>
            </a:r>
          </a:p>
          <a:p>
            <a:pPr lvl="1">
              <a:buSzPct val="80000"/>
            </a:pPr>
            <a:r>
              <a:rPr lang="en-GB" sz="1700">
                <a:latin typeface="Helvetica" charset="0"/>
              </a:rPr>
              <a:t>Proposed by </a:t>
            </a:r>
            <a:r>
              <a:rPr lang="en-GB" sz="1700">
                <a:solidFill>
                  <a:srgbClr val="FF0000"/>
                </a:solidFill>
                <a:latin typeface="Helvetica" charset="0"/>
              </a:rPr>
              <a:t>Agrawal et al in 1993</a:t>
            </a:r>
            <a:r>
              <a:rPr lang="en-GB" sz="1700">
                <a:latin typeface="Helvetica" charset="0"/>
              </a:rPr>
              <a:t>.</a:t>
            </a:r>
          </a:p>
          <a:p>
            <a:pPr lvl="1">
              <a:buSzPct val="80000"/>
              <a:buFont typeface="Monotype Sorts" charset="0"/>
              <a:buNone/>
            </a:pPr>
            <a:endParaRPr lang="en-US" sz="1800">
              <a:latin typeface="Helvetica" charset="0"/>
            </a:endParaRPr>
          </a:p>
          <a:p>
            <a:pPr>
              <a:buSzPct val="80000"/>
            </a:pPr>
            <a:r>
              <a:rPr lang="en-US" b="1">
                <a:solidFill>
                  <a:schemeClr val="tx2"/>
                </a:solidFill>
                <a:latin typeface="Helvetica" charset="0"/>
              </a:rPr>
              <a:t>Applications:</a:t>
            </a:r>
          </a:p>
          <a:p>
            <a:pPr lvl="1">
              <a:buSzPct val="80000"/>
            </a:pPr>
            <a:r>
              <a:rPr lang="en-US" sz="1800">
                <a:latin typeface="Helvetica" charset="0"/>
              </a:rPr>
              <a:t>Basket data analysis, cross-marketing, catalog design, loss-leader analysis, DNA analysis, clustering, classification, etc.</a:t>
            </a:r>
          </a:p>
          <a:p>
            <a:pPr>
              <a:buSzPct val="80000"/>
            </a:pPr>
            <a:r>
              <a:rPr lang="en-US">
                <a:latin typeface="Helvetica" charset="0"/>
              </a:rPr>
              <a:t>Examples. </a:t>
            </a:r>
          </a:p>
          <a:p>
            <a:pPr lvl="1">
              <a:buSzPct val="80000"/>
            </a:pPr>
            <a:r>
              <a:rPr lang="en-US" sz="1800">
                <a:latin typeface="Helvetica" charset="0"/>
              </a:rPr>
              <a:t>Rule form</a:t>
            </a:r>
            <a:r>
              <a:rPr lang="en-US" sz="1800">
                <a:solidFill>
                  <a:srgbClr val="CC0000"/>
                </a:solidFill>
                <a:latin typeface="Helvetica" charset="0"/>
              </a:rPr>
              <a:t>:  </a:t>
            </a:r>
            <a:r>
              <a:rPr lang="ja-JP" altLang="en-US" sz="1800">
                <a:solidFill>
                  <a:srgbClr val="CC0000"/>
                </a:solidFill>
                <a:latin typeface="Helvetica" charset="0"/>
              </a:rPr>
              <a:t>“</a:t>
            </a:r>
            <a:r>
              <a:rPr lang="en-US" sz="1800" b="1">
                <a:solidFill>
                  <a:srgbClr val="CC0000"/>
                </a:solidFill>
                <a:latin typeface="Times New Roman" charset="0"/>
              </a:rPr>
              <a:t>Antecedent </a:t>
            </a:r>
            <a:r>
              <a:rPr lang="en-US" sz="1800" b="1">
                <a:solidFill>
                  <a:srgbClr val="CC0000"/>
                </a:solidFill>
                <a:latin typeface="Symbol" charset="0"/>
              </a:rPr>
              <a:t>® </a:t>
            </a:r>
            <a:r>
              <a:rPr lang="en-US" sz="1800" b="1">
                <a:solidFill>
                  <a:srgbClr val="CC0000"/>
                </a:solidFill>
                <a:latin typeface="Times New Roman" charset="0"/>
              </a:rPr>
              <a:t>Consequent</a:t>
            </a:r>
            <a:r>
              <a:rPr lang="en-US" sz="1800">
                <a:solidFill>
                  <a:srgbClr val="CC0000"/>
                </a:solidFill>
                <a:latin typeface="Helvetica" charset="0"/>
              </a:rPr>
              <a:t> [support, confidence]</a:t>
            </a:r>
            <a:r>
              <a:rPr lang="ja-JP" altLang="en-US" sz="1800">
                <a:solidFill>
                  <a:srgbClr val="CC0000"/>
                </a:solidFill>
                <a:latin typeface="Helvetica" charset="0"/>
              </a:rPr>
              <a:t>”</a:t>
            </a:r>
            <a:r>
              <a:rPr lang="en-US" sz="1800">
                <a:solidFill>
                  <a:srgbClr val="CC0000"/>
                </a:solidFill>
                <a:latin typeface="Helvetica" charset="0"/>
              </a:rPr>
              <a:t>.</a:t>
            </a:r>
          </a:p>
        </p:txBody>
      </p:sp>
    </p:spTree>
    <p:extLst>
      <p:ext uri="{BB962C8B-B14F-4D97-AF65-F5344CB8AC3E}">
        <p14:creationId xmlns:p14="http://schemas.microsoft.com/office/powerpoint/2010/main" xmlns="" val="3073704721"/>
      </p:ext>
    </p:extLst>
  </p:cSld>
  <p:clrMapOvr>
    <a:masterClrMapping/>
  </p:clrMapOvr>
  <p:transition advClick="0">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CCF1D5E2-7905-E74D-9FD2-9B897DC077A4}"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CCF1D5E2-7905-E74D-9FD2-9B897DC077A4}"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Helvetica" charset="0"/>
                <a:ea typeface="ＭＳ Ｐゴシック" charset="0"/>
              </a:defRPr>
            </a:lvl1pPr>
            <a:lvl2pPr marL="742950" indent="-285750" eaLnBrk="0" hangingPunct="0">
              <a:defRPr>
                <a:solidFill>
                  <a:schemeClr val="tx1"/>
                </a:solidFill>
                <a:latin typeface="Helvetica" charset="0"/>
                <a:ea typeface="ＭＳ Ｐゴシック" charset="0"/>
              </a:defRPr>
            </a:lvl2pPr>
            <a:lvl3pPr marL="1143000" indent="-228600" eaLnBrk="0" hangingPunct="0">
              <a:defRPr>
                <a:solidFill>
                  <a:schemeClr val="tx1"/>
                </a:solidFill>
                <a:latin typeface="Helvetica" charset="0"/>
                <a:ea typeface="ＭＳ Ｐゴシック" charset="0"/>
              </a:defRPr>
            </a:lvl3pPr>
            <a:lvl4pPr marL="1600200" indent="-228600" eaLnBrk="0" hangingPunct="0">
              <a:defRPr>
                <a:solidFill>
                  <a:schemeClr val="tx1"/>
                </a:solidFill>
                <a:latin typeface="Helvetica" charset="0"/>
                <a:ea typeface="ＭＳ Ｐゴシック" charset="0"/>
              </a:defRPr>
            </a:lvl4pPr>
            <a:lvl5pPr marL="2057400" indent="-228600" eaLnBrk="0" hangingPunct="0">
              <a:defRPr>
                <a:solidFill>
                  <a:schemeClr val="tx1"/>
                </a:solidFill>
                <a:latin typeface="Helvetica" charset="0"/>
                <a:ea typeface="ＭＳ Ｐゴシック" charset="0"/>
              </a:defRPr>
            </a:lvl5pPr>
            <a:lvl6pPr marL="2514600" indent="-228600" eaLnBrk="0" fontAlgn="base" hangingPunct="0">
              <a:spcBef>
                <a:spcPct val="0"/>
              </a:spcBef>
              <a:spcAft>
                <a:spcPct val="0"/>
              </a:spcAft>
              <a:defRPr>
                <a:solidFill>
                  <a:schemeClr val="tx1"/>
                </a:solidFill>
                <a:latin typeface="Helvetica" charset="0"/>
                <a:ea typeface="ＭＳ Ｐゴシック" charset="0"/>
              </a:defRPr>
            </a:lvl6pPr>
            <a:lvl7pPr marL="2971800" indent="-228600" eaLnBrk="0" fontAlgn="base" hangingPunct="0">
              <a:spcBef>
                <a:spcPct val="0"/>
              </a:spcBef>
              <a:spcAft>
                <a:spcPct val="0"/>
              </a:spcAft>
              <a:defRPr>
                <a:solidFill>
                  <a:schemeClr val="tx1"/>
                </a:solidFill>
                <a:latin typeface="Helvetica" charset="0"/>
                <a:ea typeface="ＭＳ Ｐゴシック" charset="0"/>
              </a:defRPr>
            </a:lvl7pPr>
            <a:lvl8pPr marL="3429000" indent="-228600" eaLnBrk="0" fontAlgn="base" hangingPunct="0">
              <a:spcBef>
                <a:spcPct val="0"/>
              </a:spcBef>
              <a:spcAft>
                <a:spcPct val="0"/>
              </a:spcAft>
              <a:defRPr>
                <a:solidFill>
                  <a:schemeClr val="tx1"/>
                </a:solidFill>
                <a:latin typeface="Helvetica" charset="0"/>
                <a:ea typeface="ＭＳ Ｐゴシック" charset="0"/>
              </a:defRPr>
            </a:lvl8pPr>
            <a:lvl9pPr marL="3886200" indent="-228600" eaLnBrk="0" fontAlgn="base" hangingPunct="0">
              <a:spcBef>
                <a:spcPct val="0"/>
              </a:spcBef>
              <a:spcAft>
                <a:spcPct val="0"/>
              </a:spcAft>
              <a:defRPr>
                <a:solidFill>
                  <a:schemeClr val="tx1"/>
                </a:solidFill>
                <a:latin typeface="Helvetica" charset="0"/>
                <a:ea typeface="ＭＳ Ｐゴシック" charset="0"/>
              </a:defRPr>
            </a:lvl9pPr>
          </a:lstStyle>
          <a:p>
            <a:fld id="{B4D06B1A-DF39-9F44-87D3-C225163715FE}" type="slidenum">
              <a:rPr lang="en-US">
                <a:solidFill>
                  <a:schemeClr val="bg2"/>
                </a:solidFill>
                <a:latin typeface="Times New Roman" charset="0"/>
              </a:rPr>
              <a:pPr/>
              <a:t>43</a:t>
            </a:fld>
            <a:endParaRPr lang="en-US">
              <a:solidFill>
                <a:schemeClr val="bg2"/>
              </a:solidFill>
              <a:latin typeface="Times New Roman" charset="0"/>
            </a:endParaRPr>
          </a:p>
        </p:txBody>
      </p:sp>
      <p:sp>
        <p:nvSpPr>
          <p:cNvPr id="672770" name="Rectangle 1026"/>
          <p:cNvSpPr>
            <a:spLocks noGrp="1" noChangeArrowheads="1"/>
          </p:cNvSpPr>
          <p:nvPr>
            <p:ph type="title"/>
          </p:nvPr>
        </p:nvSpPr>
        <p:spPr>
          <a:xfrm>
            <a:off x="533400" y="228600"/>
            <a:ext cx="7772400" cy="685800"/>
          </a:xfrm>
        </p:spPr>
        <p:txBody>
          <a:bodyPr/>
          <a:lstStyle/>
          <a:p>
            <a:r>
              <a:rPr lang="en-US" sz="2800" b="0">
                <a:solidFill>
                  <a:srgbClr val="CC0000"/>
                </a:solidFill>
                <a:latin typeface="Helvetica" charset="0"/>
              </a:rPr>
              <a:t>Association Rules</a:t>
            </a:r>
          </a:p>
        </p:txBody>
      </p:sp>
      <p:sp>
        <p:nvSpPr>
          <p:cNvPr id="72708" name="Rectangle 1027"/>
          <p:cNvSpPr>
            <a:spLocks noGrp="1" noChangeArrowheads="1"/>
          </p:cNvSpPr>
          <p:nvPr>
            <p:ph type="body" idx="4294967295"/>
          </p:nvPr>
        </p:nvSpPr>
        <p:spPr>
          <a:xfrm>
            <a:off x="533400" y="1066800"/>
            <a:ext cx="7962900" cy="5181600"/>
          </a:xfrm>
        </p:spPr>
        <p:txBody>
          <a:bodyPr/>
          <a:lstStyle/>
          <a:p>
            <a:r>
              <a:rPr lang="en-US" sz="1600">
                <a:latin typeface="Helvetica" charset="0"/>
              </a:rPr>
              <a:t>Retail shops are often interested in associations between different items that people buy. </a:t>
            </a:r>
          </a:p>
          <a:p>
            <a:pPr lvl="1"/>
            <a:r>
              <a:rPr lang="en-US" sz="1600">
                <a:latin typeface="Helvetica" charset="0"/>
              </a:rPr>
              <a:t>Someone who buys </a:t>
            </a:r>
            <a:r>
              <a:rPr lang="en-US" sz="1600" b="1">
                <a:latin typeface="Helvetica" charset="0"/>
              </a:rPr>
              <a:t>bread</a:t>
            </a:r>
            <a:r>
              <a:rPr lang="en-US" sz="1600">
                <a:latin typeface="Helvetica" charset="0"/>
              </a:rPr>
              <a:t> is quite likely also to buy </a:t>
            </a:r>
            <a:r>
              <a:rPr lang="en-US" sz="1600" b="1">
                <a:latin typeface="Helvetica" charset="0"/>
              </a:rPr>
              <a:t>milk</a:t>
            </a:r>
          </a:p>
          <a:p>
            <a:pPr lvl="1"/>
            <a:r>
              <a:rPr lang="en-US" sz="1600">
                <a:latin typeface="Helvetica" charset="0"/>
              </a:rPr>
              <a:t>A person who bought the book </a:t>
            </a:r>
            <a:r>
              <a:rPr lang="en-US" sz="1600" i="1">
                <a:solidFill>
                  <a:srgbClr val="CC0000"/>
                </a:solidFill>
                <a:latin typeface="Helvetica" charset="0"/>
              </a:rPr>
              <a:t>Database System Concepts</a:t>
            </a:r>
            <a:r>
              <a:rPr lang="en-US" sz="1600">
                <a:latin typeface="Helvetica" charset="0"/>
              </a:rPr>
              <a:t> is quite likely also to buy the book </a:t>
            </a:r>
            <a:r>
              <a:rPr lang="en-US" sz="1600" i="1">
                <a:solidFill>
                  <a:srgbClr val="CC0000"/>
                </a:solidFill>
                <a:latin typeface="Helvetica" charset="0"/>
              </a:rPr>
              <a:t>Operating System Concepts</a:t>
            </a:r>
            <a:r>
              <a:rPr lang="en-US" sz="1600">
                <a:latin typeface="Helvetica" charset="0"/>
              </a:rPr>
              <a:t>.</a:t>
            </a:r>
          </a:p>
          <a:p>
            <a:r>
              <a:rPr lang="en-US" sz="1600">
                <a:latin typeface="Helvetica" charset="0"/>
              </a:rPr>
              <a:t>Association information can be used in several ways. </a:t>
            </a:r>
          </a:p>
          <a:p>
            <a:pPr lvl="1"/>
            <a:r>
              <a:rPr lang="en-US" sz="1600">
                <a:latin typeface="Helvetica" charset="0"/>
              </a:rPr>
              <a:t>E.g. when a customer </a:t>
            </a:r>
            <a:r>
              <a:rPr lang="en-US" sz="1600" b="1">
                <a:solidFill>
                  <a:schemeClr val="tx2"/>
                </a:solidFill>
                <a:latin typeface="Helvetica" charset="0"/>
              </a:rPr>
              <a:t>buys</a:t>
            </a:r>
            <a:r>
              <a:rPr lang="en-US" sz="1600" b="1">
                <a:latin typeface="Helvetica" charset="0"/>
              </a:rPr>
              <a:t> </a:t>
            </a:r>
            <a:r>
              <a:rPr lang="en-US" sz="1600">
                <a:latin typeface="Helvetica" charset="0"/>
              </a:rPr>
              <a:t>a </a:t>
            </a:r>
            <a:r>
              <a:rPr lang="en-US" sz="1600" b="1">
                <a:latin typeface="Helvetica" charset="0"/>
              </a:rPr>
              <a:t>particular book</a:t>
            </a:r>
            <a:r>
              <a:rPr lang="en-US" sz="1600">
                <a:latin typeface="Helvetica" charset="0"/>
              </a:rPr>
              <a:t>, an online shop may </a:t>
            </a:r>
            <a:r>
              <a:rPr lang="en-US" sz="1600" b="1">
                <a:solidFill>
                  <a:schemeClr val="tx2"/>
                </a:solidFill>
                <a:latin typeface="Helvetica" charset="0"/>
              </a:rPr>
              <a:t>suggest </a:t>
            </a:r>
            <a:r>
              <a:rPr lang="en-US" sz="1600" b="1">
                <a:latin typeface="Helvetica" charset="0"/>
              </a:rPr>
              <a:t>associated books</a:t>
            </a:r>
            <a:r>
              <a:rPr lang="en-US" sz="1600">
                <a:latin typeface="Helvetica" charset="0"/>
              </a:rPr>
              <a:t>.</a:t>
            </a:r>
          </a:p>
          <a:p>
            <a:r>
              <a:rPr lang="en-US" sz="1600" b="1">
                <a:solidFill>
                  <a:schemeClr val="tx2"/>
                </a:solidFill>
                <a:latin typeface="Helvetica" charset="0"/>
              </a:rPr>
              <a:t>Association rules</a:t>
            </a:r>
            <a:r>
              <a:rPr lang="en-US" sz="1600" b="1">
                <a:latin typeface="Helvetica" charset="0"/>
              </a:rPr>
              <a:t>:</a:t>
            </a:r>
            <a:endParaRPr lang="en-US" sz="1600">
              <a:latin typeface="Helvetica" charset="0"/>
            </a:endParaRPr>
          </a:p>
          <a:p>
            <a:pPr>
              <a:buFont typeface="Monotype Sorts" charset="0"/>
              <a:buNone/>
            </a:pPr>
            <a:r>
              <a:rPr lang="en-US" sz="1600">
                <a:latin typeface="Helvetica" charset="0"/>
              </a:rPr>
              <a:t>	   </a:t>
            </a:r>
            <a:r>
              <a:rPr lang="en-US" sz="1600" b="1" i="1">
                <a:latin typeface="Helvetica" charset="0"/>
              </a:rPr>
              <a:t>bread </a:t>
            </a:r>
            <a:r>
              <a:rPr lang="en-US" sz="1600" b="1">
                <a:latin typeface="Helvetica" charset="0"/>
                <a:sym typeface="Symbol" charset="0"/>
              </a:rPr>
              <a:t> </a:t>
            </a:r>
            <a:r>
              <a:rPr lang="en-US" sz="1600" b="1" i="1">
                <a:latin typeface="Helvetica" charset="0"/>
                <a:sym typeface="Symbol" charset="0"/>
              </a:rPr>
              <a:t>milk                            </a:t>
            </a:r>
            <a:r>
              <a:rPr lang="en-US" sz="1600" b="1" i="1">
                <a:solidFill>
                  <a:srgbClr val="CC0000"/>
                </a:solidFill>
                <a:latin typeface="Helvetica" charset="0"/>
                <a:sym typeface="Symbol" charset="0"/>
              </a:rPr>
              <a:t>DB-Concepts, OS-Concepts </a:t>
            </a:r>
            <a:r>
              <a:rPr lang="en-US" sz="1600" b="1">
                <a:solidFill>
                  <a:srgbClr val="CC0000"/>
                </a:solidFill>
                <a:latin typeface="Helvetica" charset="0"/>
                <a:sym typeface="Symbol" charset="0"/>
              </a:rPr>
              <a:t> Networks</a:t>
            </a:r>
            <a:endParaRPr lang="en-US" sz="1600" b="1" i="1">
              <a:solidFill>
                <a:srgbClr val="CC0000"/>
              </a:solidFill>
              <a:latin typeface="Helvetica" charset="0"/>
              <a:sym typeface="Symbol" charset="0"/>
            </a:endParaRPr>
          </a:p>
          <a:p>
            <a:pPr lvl="1"/>
            <a:r>
              <a:rPr lang="en-US" sz="1600">
                <a:latin typeface="Helvetica" charset="0"/>
                <a:sym typeface="Symbol" charset="0"/>
              </a:rPr>
              <a:t>Left hand side: </a:t>
            </a:r>
            <a:r>
              <a:rPr lang="en-US" sz="1600">
                <a:solidFill>
                  <a:schemeClr val="tx2"/>
                </a:solidFill>
                <a:latin typeface="Helvetica" charset="0"/>
                <a:sym typeface="Symbol" charset="0"/>
              </a:rPr>
              <a:t>antecedent</a:t>
            </a:r>
            <a:r>
              <a:rPr lang="en-US" sz="1600">
                <a:latin typeface="Helvetica" charset="0"/>
                <a:sym typeface="Symbol" charset="0"/>
              </a:rPr>
              <a:t>,     right hand side:  </a:t>
            </a:r>
            <a:r>
              <a:rPr lang="en-US" sz="1600">
                <a:solidFill>
                  <a:schemeClr val="tx2"/>
                </a:solidFill>
                <a:latin typeface="Helvetica" charset="0"/>
                <a:sym typeface="Symbol" charset="0"/>
              </a:rPr>
              <a:t>consequent</a:t>
            </a:r>
          </a:p>
          <a:p>
            <a:r>
              <a:rPr lang="en-US">
                <a:latin typeface="Helvetica" charset="0"/>
                <a:sym typeface="Symbol" charset="0"/>
              </a:rPr>
              <a:t>An association rule is a pattern that states when </a:t>
            </a:r>
            <a:r>
              <a:rPr lang="en-US" i="1">
                <a:solidFill>
                  <a:schemeClr val="tx2"/>
                </a:solidFill>
                <a:latin typeface="Helvetica" charset="0"/>
                <a:sym typeface="Symbol" charset="0"/>
              </a:rPr>
              <a:t>Antecedent</a:t>
            </a:r>
            <a:r>
              <a:rPr lang="en-US">
                <a:latin typeface="Helvetica" charset="0"/>
                <a:sym typeface="Symbol" charset="0"/>
              </a:rPr>
              <a:t> occurs, </a:t>
            </a:r>
            <a:r>
              <a:rPr lang="en-US" i="1">
                <a:solidFill>
                  <a:schemeClr val="tx2"/>
                </a:solidFill>
                <a:latin typeface="Helvetica" charset="0"/>
                <a:sym typeface="Symbol" charset="0"/>
              </a:rPr>
              <a:t>Consequent</a:t>
            </a:r>
            <a:r>
              <a:rPr lang="en-US">
                <a:latin typeface="Helvetica" charset="0"/>
                <a:sym typeface="Symbol" charset="0"/>
              </a:rPr>
              <a:t> occurs with certain </a:t>
            </a:r>
            <a:r>
              <a:rPr lang="en-US">
                <a:solidFill>
                  <a:schemeClr val="tx2"/>
                </a:solidFill>
                <a:latin typeface="Helvetica" charset="0"/>
                <a:sym typeface="Symbol" charset="0"/>
              </a:rPr>
              <a:t>probability.</a:t>
            </a:r>
            <a:r>
              <a:rPr lang="en-US">
                <a:latin typeface="Helvetica" charset="0"/>
                <a:sym typeface="Symbol" charset="0"/>
              </a:rPr>
              <a:t> </a:t>
            </a:r>
            <a:endParaRPr lang="en-US">
              <a:latin typeface="Helvetica" charset="0"/>
            </a:endParaRPr>
          </a:p>
          <a:p>
            <a:endParaRPr lang="en-US">
              <a:latin typeface="Helvetica" charset="0"/>
              <a:sym typeface="Symbol" charset="0"/>
            </a:endParaRPr>
          </a:p>
        </p:txBody>
      </p:sp>
    </p:spTree>
    <p:extLst>
      <p:ext uri="{BB962C8B-B14F-4D97-AF65-F5344CB8AC3E}">
        <p14:creationId xmlns:p14="http://schemas.microsoft.com/office/powerpoint/2010/main" xmlns="" val="3092133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Helvetica" charset="0"/>
                <a:ea typeface="ＭＳ Ｐゴシック" charset="0"/>
              </a:defRPr>
            </a:lvl1pPr>
            <a:lvl2pPr marL="742950" indent="-285750" eaLnBrk="0" hangingPunct="0">
              <a:defRPr>
                <a:solidFill>
                  <a:schemeClr val="tx1"/>
                </a:solidFill>
                <a:latin typeface="Helvetica" charset="0"/>
                <a:ea typeface="ＭＳ Ｐゴシック" charset="0"/>
              </a:defRPr>
            </a:lvl2pPr>
            <a:lvl3pPr marL="1143000" indent="-228600" eaLnBrk="0" hangingPunct="0">
              <a:defRPr>
                <a:solidFill>
                  <a:schemeClr val="tx1"/>
                </a:solidFill>
                <a:latin typeface="Helvetica" charset="0"/>
                <a:ea typeface="ＭＳ Ｐゴシック" charset="0"/>
              </a:defRPr>
            </a:lvl3pPr>
            <a:lvl4pPr marL="1600200" indent="-228600" eaLnBrk="0" hangingPunct="0">
              <a:defRPr>
                <a:solidFill>
                  <a:schemeClr val="tx1"/>
                </a:solidFill>
                <a:latin typeface="Helvetica" charset="0"/>
                <a:ea typeface="ＭＳ Ｐゴシック" charset="0"/>
              </a:defRPr>
            </a:lvl4pPr>
            <a:lvl5pPr marL="2057400" indent="-228600" eaLnBrk="0" hangingPunct="0">
              <a:defRPr>
                <a:solidFill>
                  <a:schemeClr val="tx1"/>
                </a:solidFill>
                <a:latin typeface="Helvetica" charset="0"/>
                <a:ea typeface="ＭＳ Ｐゴシック" charset="0"/>
              </a:defRPr>
            </a:lvl5pPr>
            <a:lvl6pPr marL="2514600" indent="-228600" eaLnBrk="0" fontAlgn="base" hangingPunct="0">
              <a:spcBef>
                <a:spcPct val="0"/>
              </a:spcBef>
              <a:spcAft>
                <a:spcPct val="0"/>
              </a:spcAft>
              <a:defRPr>
                <a:solidFill>
                  <a:schemeClr val="tx1"/>
                </a:solidFill>
                <a:latin typeface="Helvetica" charset="0"/>
                <a:ea typeface="ＭＳ Ｐゴシック" charset="0"/>
              </a:defRPr>
            </a:lvl6pPr>
            <a:lvl7pPr marL="2971800" indent="-228600" eaLnBrk="0" fontAlgn="base" hangingPunct="0">
              <a:spcBef>
                <a:spcPct val="0"/>
              </a:spcBef>
              <a:spcAft>
                <a:spcPct val="0"/>
              </a:spcAft>
              <a:defRPr>
                <a:solidFill>
                  <a:schemeClr val="tx1"/>
                </a:solidFill>
                <a:latin typeface="Helvetica" charset="0"/>
                <a:ea typeface="ＭＳ Ｐゴシック" charset="0"/>
              </a:defRPr>
            </a:lvl7pPr>
            <a:lvl8pPr marL="3429000" indent="-228600" eaLnBrk="0" fontAlgn="base" hangingPunct="0">
              <a:spcBef>
                <a:spcPct val="0"/>
              </a:spcBef>
              <a:spcAft>
                <a:spcPct val="0"/>
              </a:spcAft>
              <a:defRPr>
                <a:solidFill>
                  <a:schemeClr val="tx1"/>
                </a:solidFill>
                <a:latin typeface="Helvetica" charset="0"/>
                <a:ea typeface="ＭＳ Ｐゴシック" charset="0"/>
              </a:defRPr>
            </a:lvl8pPr>
            <a:lvl9pPr marL="3886200" indent="-228600" eaLnBrk="0" fontAlgn="base" hangingPunct="0">
              <a:spcBef>
                <a:spcPct val="0"/>
              </a:spcBef>
              <a:spcAft>
                <a:spcPct val="0"/>
              </a:spcAft>
              <a:defRPr>
                <a:solidFill>
                  <a:schemeClr val="tx1"/>
                </a:solidFill>
                <a:latin typeface="Helvetica" charset="0"/>
                <a:ea typeface="ＭＳ Ｐゴシック" charset="0"/>
              </a:defRPr>
            </a:lvl9pPr>
          </a:lstStyle>
          <a:p>
            <a:fld id="{22CFF00F-6D1E-5E44-BAE8-529961550B70}" type="slidenum">
              <a:rPr lang="en-US">
                <a:solidFill>
                  <a:schemeClr val="bg2"/>
                </a:solidFill>
                <a:latin typeface="Times New Roman" charset="0"/>
              </a:rPr>
              <a:pPr/>
              <a:t>44</a:t>
            </a:fld>
            <a:endParaRPr lang="en-US">
              <a:solidFill>
                <a:schemeClr val="bg2"/>
              </a:solidFill>
              <a:latin typeface="Times New Roman" charset="0"/>
            </a:endParaRPr>
          </a:p>
        </p:txBody>
      </p:sp>
      <p:sp>
        <p:nvSpPr>
          <p:cNvPr id="673794" name="Rectangle 1026"/>
          <p:cNvSpPr>
            <a:spLocks noGrp="1" noChangeArrowheads="1"/>
          </p:cNvSpPr>
          <p:nvPr>
            <p:ph type="title"/>
          </p:nvPr>
        </p:nvSpPr>
        <p:spPr>
          <a:xfrm>
            <a:off x="609600" y="228600"/>
            <a:ext cx="7772400" cy="457200"/>
          </a:xfrm>
        </p:spPr>
        <p:txBody>
          <a:bodyPr/>
          <a:lstStyle/>
          <a:p>
            <a:r>
              <a:rPr lang="en-US" sz="2800" b="0">
                <a:solidFill>
                  <a:srgbClr val="CC0000"/>
                </a:solidFill>
                <a:latin typeface="Helvetica" charset="0"/>
              </a:rPr>
              <a:t>Association Rules (Cont.)</a:t>
            </a:r>
          </a:p>
        </p:txBody>
      </p:sp>
      <p:sp>
        <p:nvSpPr>
          <p:cNvPr id="673795" name="Rectangle 1027"/>
          <p:cNvSpPr>
            <a:spLocks noGrp="1" noChangeArrowheads="1"/>
          </p:cNvSpPr>
          <p:nvPr>
            <p:ph type="body" idx="4294967295"/>
          </p:nvPr>
        </p:nvSpPr>
        <p:spPr>
          <a:xfrm>
            <a:off x="533400" y="914400"/>
            <a:ext cx="8035925" cy="7065963"/>
          </a:xfrm>
        </p:spPr>
        <p:txBody>
          <a:bodyPr/>
          <a:lstStyle/>
          <a:p>
            <a:pPr>
              <a:buFont typeface="Monotype Sorts" pitchFamily="2" charset="2"/>
              <a:buChar char="n"/>
              <a:defRPr/>
            </a:pPr>
            <a:r>
              <a:rPr lang="en-US" smtClean="0">
                <a:latin typeface="Times New Roman" pitchFamily="18" charset="0"/>
                <a:ea typeface="+mn-ea"/>
                <a:sym typeface="Symbol" pitchFamily="18" charset="2"/>
              </a:rPr>
              <a:t>Rules have an associated  </a:t>
            </a:r>
            <a:r>
              <a:rPr lang="en-US" b="1" smtClean="0">
                <a:effectLst>
                  <a:outerShdw blurRad="38100" dist="38100" dir="2700000" algn="tl">
                    <a:srgbClr val="FFFFFF"/>
                  </a:outerShdw>
                </a:effectLst>
                <a:latin typeface="Times New Roman" pitchFamily="18" charset="0"/>
                <a:ea typeface="+mn-ea"/>
                <a:sym typeface="Symbol" pitchFamily="18" charset="2"/>
              </a:rPr>
              <a:t>support</a:t>
            </a:r>
            <a:r>
              <a:rPr lang="en-US" smtClean="0">
                <a:latin typeface="Times New Roman" pitchFamily="18" charset="0"/>
                <a:ea typeface="+mn-ea"/>
                <a:sym typeface="Symbol" pitchFamily="18" charset="2"/>
              </a:rPr>
              <a:t>, as well as an associated </a:t>
            </a:r>
            <a:r>
              <a:rPr lang="en-US" b="1" smtClean="0">
                <a:effectLst>
                  <a:outerShdw blurRad="38100" dist="38100" dir="2700000" algn="tl">
                    <a:srgbClr val="FFFFFF"/>
                  </a:outerShdw>
                </a:effectLst>
                <a:latin typeface="Times New Roman" pitchFamily="18" charset="0"/>
                <a:ea typeface="+mn-ea"/>
                <a:sym typeface="Symbol" pitchFamily="18" charset="2"/>
              </a:rPr>
              <a:t>confidence.</a:t>
            </a:r>
            <a:r>
              <a:rPr lang="en-US" smtClean="0">
                <a:latin typeface="Times New Roman" pitchFamily="18" charset="0"/>
                <a:ea typeface="+mn-ea"/>
                <a:sym typeface="Symbol" pitchFamily="18" charset="2"/>
              </a:rPr>
              <a:t> </a:t>
            </a:r>
          </a:p>
          <a:p>
            <a:pPr>
              <a:buFont typeface="Monotype Sorts" pitchFamily="2" charset="2"/>
              <a:buChar char="n"/>
              <a:defRPr/>
            </a:pPr>
            <a:r>
              <a:rPr lang="en-US" b="1" smtClean="0">
                <a:solidFill>
                  <a:srgbClr val="CC0000"/>
                </a:solidFill>
                <a:latin typeface="Times New Roman" pitchFamily="18" charset="0"/>
                <a:ea typeface="+mn-ea"/>
                <a:sym typeface="Symbol" pitchFamily="18" charset="2"/>
              </a:rPr>
              <a:t>Support </a:t>
            </a:r>
            <a:r>
              <a:rPr lang="en-US" smtClean="0">
                <a:solidFill>
                  <a:srgbClr val="CC0000"/>
                </a:solidFill>
                <a:latin typeface="Times New Roman" pitchFamily="18" charset="0"/>
                <a:ea typeface="+mn-ea"/>
                <a:sym typeface="Symbol" pitchFamily="18" charset="2"/>
              </a:rPr>
              <a:t>is a measure of what fraction of the population satisfies both the antecedent and the consequent of the rule.</a:t>
            </a:r>
          </a:p>
          <a:p>
            <a:pPr lvl="1">
              <a:buFont typeface="Monotype Sorts" pitchFamily="2" charset="2"/>
              <a:buChar char="H"/>
              <a:defRPr/>
            </a:pPr>
            <a:r>
              <a:rPr lang="en-US" sz="2000" smtClean="0">
                <a:latin typeface="Times New Roman" pitchFamily="18" charset="0"/>
                <a:sym typeface="Symbol" pitchFamily="18" charset="2"/>
              </a:rPr>
              <a:t>E.g. suppose only 0.001 percent of all purchases include milk and screwdrivers. The support for the rule is </a:t>
            </a:r>
            <a:r>
              <a:rPr lang="en-US" sz="2000" i="1" smtClean="0">
                <a:latin typeface="Times New Roman" pitchFamily="18" charset="0"/>
                <a:sym typeface="Symbol" pitchFamily="18" charset="2"/>
              </a:rPr>
              <a:t>milk </a:t>
            </a:r>
            <a:r>
              <a:rPr lang="en-US" sz="2000" smtClean="0">
                <a:latin typeface="Times New Roman" pitchFamily="18" charset="0"/>
                <a:sym typeface="Symbol" pitchFamily="18" charset="2"/>
              </a:rPr>
              <a:t> </a:t>
            </a:r>
            <a:r>
              <a:rPr lang="en-US" sz="2000" i="1" smtClean="0">
                <a:latin typeface="Times New Roman" pitchFamily="18" charset="0"/>
                <a:sym typeface="Symbol" pitchFamily="18" charset="2"/>
              </a:rPr>
              <a:t>screwdrivers </a:t>
            </a:r>
            <a:r>
              <a:rPr lang="en-US" sz="2000" smtClean="0">
                <a:latin typeface="Times New Roman" pitchFamily="18" charset="0"/>
                <a:sym typeface="Symbol" pitchFamily="18" charset="2"/>
              </a:rPr>
              <a:t>is low.</a:t>
            </a:r>
          </a:p>
          <a:p>
            <a:pPr lvl="1">
              <a:buFont typeface="Monotype Sorts" pitchFamily="2" charset="2"/>
              <a:buChar char="H"/>
              <a:defRPr/>
            </a:pPr>
            <a:r>
              <a:rPr lang="en-US" sz="2000" smtClean="0">
                <a:latin typeface="Times New Roman" pitchFamily="18" charset="0"/>
                <a:sym typeface="Symbol" pitchFamily="18" charset="2"/>
              </a:rPr>
              <a:t>We usually want rules with a reasonably high support</a:t>
            </a:r>
          </a:p>
          <a:p>
            <a:pPr lvl="2">
              <a:buFont typeface="Monotype Sorts" pitchFamily="2" charset="2"/>
              <a:buChar char="4"/>
              <a:defRPr/>
            </a:pPr>
            <a:r>
              <a:rPr lang="en-US" sz="2000" smtClean="0">
                <a:latin typeface="Times New Roman" pitchFamily="18" charset="0"/>
                <a:sym typeface="Symbol" pitchFamily="18" charset="2"/>
              </a:rPr>
              <a:t>Rules with low support are usually not very useful</a:t>
            </a:r>
          </a:p>
          <a:p>
            <a:pPr>
              <a:buFont typeface="Monotype Sorts" pitchFamily="2" charset="2"/>
              <a:buChar char="n"/>
              <a:defRPr/>
            </a:pPr>
            <a:r>
              <a:rPr lang="en-US" b="1" smtClean="0">
                <a:solidFill>
                  <a:schemeClr val="tx2"/>
                </a:solidFill>
                <a:latin typeface="Times New Roman" pitchFamily="18" charset="0"/>
                <a:ea typeface="+mn-ea"/>
                <a:sym typeface="Symbol" pitchFamily="18" charset="2"/>
              </a:rPr>
              <a:t>Confidence</a:t>
            </a:r>
            <a:r>
              <a:rPr lang="en-US" b="1" smtClean="0">
                <a:latin typeface="Times New Roman" pitchFamily="18" charset="0"/>
                <a:ea typeface="+mn-ea"/>
                <a:sym typeface="Symbol" pitchFamily="18" charset="2"/>
              </a:rPr>
              <a:t> </a:t>
            </a:r>
            <a:r>
              <a:rPr lang="en-US" smtClean="0">
                <a:latin typeface="Times New Roman" pitchFamily="18" charset="0"/>
                <a:ea typeface="+mn-ea"/>
                <a:sym typeface="Symbol" pitchFamily="18" charset="2"/>
              </a:rPr>
              <a:t>is a measure of how often the consequent is true when the antecedent is true. </a:t>
            </a:r>
          </a:p>
          <a:p>
            <a:pPr lvl="1">
              <a:buFont typeface="Monotype Sorts" pitchFamily="2" charset="2"/>
              <a:buChar char="H"/>
              <a:defRPr/>
            </a:pPr>
            <a:r>
              <a:rPr lang="en-US" sz="2000" smtClean="0">
                <a:latin typeface="Times New Roman" pitchFamily="18" charset="0"/>
                <a:sym typeface="Symbol" pitchFamily="18" charset="2"/>
              </a:rPr>
              <a:t>E.g. the rule </a:t>
            </a:r>
            <a:r>
              <a:rPr lang="en-US" sz="2000" i="1" smtClean="0">
                <a:latin typeface="Times New Roman" pitchFamily="18" charset="0"/>
                <a:sym typeface="Symbol" pitchFamily="18" charset="2"/>
              </a:rPr>
              <a:t>bread </a:t>
            </a:r>
            <a:r>
              <a:rPr lang="en-US" sz="2000" smtClean="0">
                <a:latin typeface="Times New Roman" pitchFamily="18" charset="0"/>
                <a:sym typeface="Symbol" pitchFamily="18" charset="2"/>
              </a:rPr>
              <a:t> </a:t>
            </a:r>
            <a:r>
              <a:rPr lang="en-US" sz="2000" i="1" smtClean="0">
                <a:latin typeface="Times New Roman" pitchFamily="18" charset="0"/>
                <a:sym typeface="Symbol" pitchFamily="18" charset="2"/>
              </a:rPr>
              <a:t>milk </a:t>
            </a:r>
            <a:r>
              <a:rPr lang="en-US" sz="2000" smtClean="0">
                <a:latin typeface="Times New Roman" pitchFamily="18" charset="0"/>
                <a:sym typeface="Symbol" pitchFamily="18" charset="2"/>
              </a:rPr>
              <a:t>has a confidence  of 80 percent if 80 percent of the purchases that include bread also include milk.</a:t>
            </a:r>
          </a:p>
          <a:p>
            <a:pPr lvl="1">
              <a:buFont typeface="Monotype Sorts" pitchFamily="2" charset="2"/>
              <a:buChar char="H"/>
              <a:defRPr/>
            </a:pPr>
            <a:r>
              <a:rPr lang="en-US" sz="2000" smtClean="0">
                <a:latin typeface="Times New Roman" pitchFamily="18" charset="0"/>
                <a:sym typeface="Symbol" pitchFamily="18" charset="2"/>
              </a:rPr>
              <a:t>Usually want rules with reasonably large confidence.</a:t>
            </a:r>
          </a:p>
          <a:p>
            <a:pPr lvl="2">
              <a:buFont typeface="Monotype Sorts" pitchFamily="2" charset="2"/>
              <a:buChar char="4"/>
              <a:defRPr/>
            </a:pPr>
            <a:r>
              <a:rPr lang="en-US" sz="2000" smtClean="0">
                <a:latin typeface="Times New Roman" pitchFamily="18" charset="0"/>
                <a:sym typeface="Symbol" pitchFamily="18" charset="2"/>
              </a:rPr>
              <a:t>A rule with a low confidence is not meaningful. </a:t>
            </a:r>
          </a:p>
          <a:p>
            <a:pPr lvl="2">
              <a:buFont typeface="Monotype Sorts" pitchFamily="2" charset="2"/>
              <a:buChar char="4"/>
              <a:defRPr/>
            </a:pPr>
            <a:r>
              <a:rPr lang="en-US" sz="2000" smtClean="0">
                <a:solidFill>
                  <a:srgbClr val="CC0000"/>
                </a:solidFill>
                <a:latin typeface="Times New Roman" pitchFamily="18" charset="0"/>
                <a:sym typeface="Symbol" pitchFamily="18" charset="2"/>
              </a:rPr>
              <a:t>Note that the confidence of </a:t>
            </a:r>
            <a:r>
              <a:rPr lang="en-US" sz="2000" i="1" smtClean="0">
                <a:solidFill>
                  <a:srgbClr val="CC0000"/>
                </a:solidFill>
                <a:latin typeface="Times New Roman" pitchFamily="18" charset="0"/>
                <a:sym typeface="Symbol" pitchFamily="18" charset="2"/>
              </a:rPr>
              <a:t>bread </a:t>
            </a:r>
            <a:r>
              <a:rPr lang="en-US" sz="2000" smtClean="0">
                <a:solidFill>
                  <a:srgbClr val="CC0000"/>
                </a:solidFill>
                <a:latin typeface="Times New Roman" pitchFamily="18" charset="0"/>
                <a:sym typeface="Symbol" pitchFamily="18" charset="2"/>
              </a:rPr>
              <a:t>  </a:t>
            </a:r>
            <a:r>
              <a:rPr lang="en-US" sz="2000" i="1" smtClean="0">
                <a:solidFill>
                  <a:srgbClr val="CC0000"/>
                </a:solidFill>
                <a:latin typeface="Times New Roman" pitchFamily="18" charset="0"/>
                <a:sym typeface="Symbol" pitchFamily="18" charset="2"/>
              </a:rPr>
              <a:t>milk </a:t>
            </a:r>
            <a:r>
              <a:rPr lang="en-US" sz="2000" smtClean="0">
                <a:solidFill>
                  <a:srgbClr val="CC0000"/>
                </a:solidFill>
                <a:latin typeface="Times New Roman" pitchFamily="18" charset="0"/>
                <a:sym typeface="Symbol" pitchFamily="18" charset="2"/>
              </a:rPr>
              <a:t>may be very </a:t>
            </a:r>
            <a:br>
              <a:rPr lang="en-US" sz="2000" smtClean="0">
                <a:solidFill>
                  <a:srgbClr val="CC0000"/>
                </a:solidFill>
                <a:latin typeface="Times New Roman" pitchFamily="18" charset="0"/>
                <a:sym typeface="Symbol" pitchFamily="18" charset="2"/>
              </a:rPr>
            </a:br>
            <a:r>
              <a:rPr lang="en-US" sz="2000" smtClean="0">
                <a:solidFill>
                  <a:srgbClr val="CC0000"/>
                </a:solidFill>
                <a:latin typeface="Times New Roman" pitchFamily="18" charset="0"/>
                <a:sym typeface="Symbol" pitchFamily="18" charset="2"/>
              </a:rPr>
              <a:t>different from the confidence of </a:t>
            </a:r>
            <a:r>
              <a:rPr lang="en-US" sz="2000" i="1" smtClean="0">
                <a:solidFill>
                  <a:srgbClr val="CC0000"/>
                </a:solidFill>
                <a:latin typeface="Times New Roman" pitchFamily="18" charset="0"/>
                <a:sym typeface="Symbol" pitchFamily="18" charset="2"/>
              </a:rPr>
              <a:t>milk </a:t>
            </a:r>
            <a:r>
              <a:rPr lang="en-US" sz="2000" smtClean="0">
                <a:solidFill>
                  <a:srgbClr val="CC0000"/>
                </a:solidFill>
                <a:latin typeface="Times New Roman" pitchFamily="18" charset="0"/>
                <a:sym typeface="Symbol" pitchFamily="18" charset="2"/>
              </a:rPr>
              <a:t>  </a:t>
            </a:r>
            <a:r>
              <a:rPr lang="en-US" sz="2000" i="1" smtClean="0">
                <a:solidFill>
                  <a:srgbClr val="CC0000"/>
                </a:solidFill>
                <a:latin typeface="Times New Roman" pitchFamily="18" charset="0"/>
                <a:sym typeface="Symbol" pitchFamily="18" charset="2"/>
              </a:rPr>
              <a:t>bread</a:t>
            </a:r>
            <a:r>
              <a:rPr lang="en-US" sz="2000" smtClean="0">
                <a:solidFill>
                  <a:srgbClr val="CC0000"/>
                </a:solidFill>
                <a:latin typeface="Times New Roman" pitchFamily="18" charset="0"/>
                <a:sym typeface="Symbol" pitchFamily="18" charset="2"/>
              </a:rPr>
              <a:t>, although </a:t>
            </a:r>
            <a:br>
              <a:rPr lang="en-US" sz="2000" smtClean="0">
                <a:solidFill>
                  <a:srgbClr val="CC0000"/>
                </a:solidFill>
                <a:latin typeface="Times New Roman" pitchFamily="18" charset="0"/>
                <a:sym typeface="Symbol" pitchFamily="18" charset="2"/>
              </a:rPr>
            </a:br>
            <a:r>
              <a:rPr lang="en-US" sz="2000" smtClean="0">
                <a:solidFill>
                  <a:srgbClr val="CC0000"/>
                </a:solidFill>
                <a:latin typeface="Times New Roman" pitchFamily="18" charset="0"/>
                <a:sym typeface="Symbol" pitchFamily="18" charset="2"/>
              </a:rPr>
              <a:t>both have the same supports.</a:t>
            </a:r>
            <a:endParaRPr lang="en-US" sz="1800" smtClean="0">
              <a:solidFill>
                <a:srgbClr val="CC0000"/>
              </a:solidFill>
              <a:latin typeface="Times New Roman" pitchFamily="18" charset="0"/>
            </a:endParaRPr>
          </a:p>
        </p:txBody>
      </p:sp>
    </p:spTree>
    <p:extLst>
      <p:ext uri="{BB962C8B-B14F-4D97-AF65-F5344CB8AC3E}">
        <p14:creationId xmlns:p14="http://schemas.microsoft.com/office/powerpoint/2010/main" xmlns="" val="18063084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Helvetica" charset="0"/>
                <a:ea typeface="ＭＳ Ｐゴシック" charset="0"/>
              </a:defRPr>
            </a:lvl1pPr>
            <a:lvl2pPr marL="742950" indent="-285750" eaLnBrk="0" hangingPunct="0">
              <a:defRPr>
                <a:solidFill>
                  <a:schemeClr val="tx1"/>
                </a:solidFill>
                <a:latin typeface="Helvetica" charset="0"/>
                <a:ea typeface="ＭＳ Ｐゴシック" charset="0"/>
              </a:defRPr>
            </a:lvl2pPr>
            <a:lvl3pPr marL="1143000" indent="-228600" eaLnBrk="0" hangingPunct="0">
              <a:defRPr>
                <a:solidFill>
                  <a:schemeClr val="tx1"/>
                </a:solidFill>
                <a:latin typeface="Helvetica" charset="0"/>
                <a:ea typeface="ＭＳ Ｐゴシック" charset="0"/>
              </a:defRPr>
            </a:lvl3pPr>
            <a:lvl4pPr marL="1600200" indent="-228600" eaLnBrk="0" hangingPunct="0">
              <a:defRPr>
                <a:solidFill>
                  <a:schemeClr val="tx1"/>
                </a:solidFill>
                <a:latin typeface="Helvetica" charset="0"/>
                <a:ea typeface="ＭＳ Ｐゴシック" charset="0"/>
              </a:defRPr>
            </a:lvl4pPr>
            <a:lvl5pPr marL="2057400" indent="-228600" eaLnBrk="0" hangingPunct="0">
              <a:defRPr>
                <a:solidFill>
                  <a:schemeClr val="tx1"/>
                </a:solidFill>
                <a:latin typeface="Helvetica" charset="0"/>
                <a:ea typeface="ＭＳ Ｐゴシック" charset="0"/>
              </a:defRPr>
            </a:lvl5pPr>
            <a:lvl6pPr marL="2514600" indent="-228600" eaLnBrk="0" fontAlgn="base" hangingPunct="0">
              <a:spcBef>
                <a:spcPct val="0"/>
              </a:spcBef>
              <a:spcAft>
                <a:spcPct val="0"/>
              </a:spcAft>
              <a:defRPr>
                <a:solidFill>
                  <a:schemeClr val="tx1"/>
                </a:solidFill>
                <a:latin typeface="Helvetica" charset="0"/>
                <a:ea typeface="ＭＳ Ｐゴシック" charset="0"/>
              </a:defRPr>
            </a:lvl6pPr>
            <a:lvl7pPr marL="2971800" indent="-228600" eaLnBrk="0" fontAlgn="base" hangingPunct="0">
              <a:spcBef>
                <a:spcPct val="0"/>
              </a:spcBef>
              <a:spcAft>
                <a:spcPct val="0"/>
              </a:spcAft>
              <a:defRPr>
                <a:solidFill>
                  <a:schemeClr val="tx1"/>
                </a:solidFill>
                <a:latin typeface="Helvetica" charset="0"/>
                <a:ea typeface="ＭＳ Ｐゴシック" charset="0"/>
              </a:defRPr>
            </a:lvl7pPr>
            <a:lvl8pPr marL="3429000" indent="-228600" eaLnBrk="0" fontAlgn="base" hangingPunct="0">
              <a:spcBef>
                <a:spcPct val="0"/>
              </a:spcBef>
              <a:spcAft>
                <a:spcPct val="0"/>
              </a:spcAft>
              <a:defRPr>
                <a:solidFill>
                  <a:schemeClr val="tx1"/>
                </a:solidFill>
                <a:latin typeface="Helvetica" charset="0"/>
                <a:ea typeface="ＭＳ Ｐゴシック" charset="0"/>
              </a:defRPr>
            </a:lvl8pPr>
            <a:lvl9pPr marL="3886200" indent="-228600" eaLnBrk="0" fontAlgn="base" hangingPunct="0">
              <a:spcBef>
                <a:spcPct val="0"/>
              </a:spcBef>
              <a:spcAft>
                <a:spcPct val="0"/>
              </a:spcAft>
              <a:defRPr>
                <a:solidFill>
                  <a:schemeClr val="tx1"/>
                </a:solidFill>
                <a:latin typeface="Helvetica" charset="0"/>
                <a:ea typeface="ＭＳ Ｐゴシック" charset="0"/>
              </a:defRPr>
            </a:lvl9pPr>
          </a:lstStyle>
          <a:p>
            <a:fld id="{915CB2A7-FF52-D742-922B-01A1F9B9D961}" type="slidenum">
              <a:rPr lang="en-US">
                <a:solidFill>
                  <a:schemeClr val="bg2"/>
                </a:solidFill>
                <a:latin typeface="Times New Roman" charset="0"/>
              </a:rPr>
              <a:pPr/>
              <a:t>45</a:t>
            </a:fld>
            <a:endParaRPr lang="en-US">
              <a:solidFill>
                <a:schemeClr val="bg2"/>
              </a:solidFill>
              <a:latin typeface="Times New Roman" charset="0"/>
            </a:endParaRPr>
          </a:p>
        </p:txBody>
      </p:sp>
      <p:sp>
        <p:nvSpPr>
          <p:cNvPr id="665602" name="Rectangle 2"/>
          <p:cNvSpPr>
            <a:spLocks noGrp="1" noChangeArrowheads="1"/>
          </p:cNvSpPr>
          <p:nvPr>
            <p:ph type="title"/>
          </p:nvPr>
        </p:nvSpPr>
        <p:spPr/>
        <p:txBody>
          <a:bodyPr/>
          <a:lstStyle/>
          <a:p>
            <a:r>
              <a:rPr lang="en-US">
                <a:latin typeface="Helvetica" charset="0"/>
              </a:rPr>
              <a:t>Rule strength measures</a:t>
            </a:r>
          </a:p>
        </p:txBody>
      </p:sp>
      <p:sp>
        <p:nvSpPr>
          <p:cNvPr id="74756" name="Rectangle 3"/>
          <p:cNvSpPr>
            <a:spLocks noGrp="1" noChangeArrowheads="1"/>
          </p:cNvSpPr>
          <p:nvPr>
            <p:ph type="body" idx="1"/>
          </p:nvPr>
        </p:nvSpPr>
        <p:spPr>
          <a:xfrm>
            <a:off x="457200" y="1268413"/>
            <a:ext cx="8229600" cy="4859337"/>
          </a:xfrm>
        </p:spPr>
        <p:txBody>
          <a:bodyPr/>
          <a:lstStyle/>
          <a:p>
            <a:r>
              <a:rPr lang="en-US">
                <a:solidFill>
                  <a:srgbClr val="FF0000"/>
                </a:solidFill>
                <a:latin typeface="Helvetica" charset="0"/>
              </a:rPr>
              <a:t>Support:</a:t>
            </a:r>
            <a:r>
              <a:rPr lang="en-US">
                <a:latin typeface="Helvetica" charset="0"/>
              </a:rPr>
              <a:t> The rule holds with </a:t>
            </a:r>
            <a:r>
              <a:rPr lang="en-US">
                <a:solidFill>
                  <a:srgbClr val="3333CC"/>
                </a:solidFill>
                <a:latin typeface="Helvetica" charset="0"/>
              </a:rPr>
              <a:t>support</a:t>
            </a:r>
            <a:r>
              <a:rPr lang="en-US">
                <a:latin typeface="Helvetica" charset="0"/>
              </a:rPr>
              <a:t> </a:t>
            </a:r>
            <a:r>
              <a:rPr lang="en-US" i="1">
                <a:latin typeface="Helvetica" charset="0"/>
              </a:rPr>
              <a:t>sup</a:t>
            </a:r>
            <a:r>
              <a:rPr lang="en-US">
                <a:latin typeface="Helvetica" charset="0"/>
              </a:rPr>
              <a:t> in </a:t>
            </a:r>
            <a:r>
              <a:rPr lang="en-US" i="1">
                <a:latin typeface="Helvetica" charset="0"/>
              </a:rPr>
              <a:t>T</a:t>
            </a:r>
            <a:r>
              <a:rPr lang="en-US">
                <a:latin typeface="Helvetica" charset="0"/>
              </a:rPr>
              <a:t> (the transaction data set) if sup% of transactions</a:t>
            </a:r>
            <a:r>
              <a:rPr lang="en-US" i="1">
                <a:latin typeface="Helvetica" charset="0"/>
              </a:rPr>
              <a:t> </a:t>
            </a:r>
            <a:r>
              <a:rPr lang="en-US">
                <a:latin typeface="Helvetica" charset="0"/>
              </a:rPr>
              <a:t>contain </a:t>
            </a:r>
            <a:r>
              <a:rPr lang="en-US" i="1">
                <a:latin typeface="Helvetica" charset="0"/>
              </a:rPr>
              <a:t>X</a:t>
            </a:r>
            <a:r>
              <a:rPr lang="en-US">
                <a:latin typeface="Helvetica" charset="0"/>
              </a:rPr>
              <a:t> </a:t>
            </a:r>
            <a:r>
              <a:rPr lang="en-US">
                <a:latin typeface="Helvetica" charset="0"/>
                <a:sym typeface="Symbol" charset="0"/>
              </a:rPr>
              <a:t> </a:t>
            </a:r>
            <a:r>
              <a:rPr lang="en-US" i="1">
                <a:latin typeface="Helvetica" charset="0"/>
                <a:sym typeface="Symbol" charset="0"/>
              </a:rPr>
              <a:t>Y</a:t>
            </a:r>
            <a:r>
              <a:rPr lang="en-US">
                <a:latin typeface="Helvetica" charset="0"/>
                <a:sym typeface="Symbol" charset="0"/>
              </a:rPr>
              <a:t>. </a:t>
            </a:r>
          </a:p>
          <a:p>
            <a:pPr marL="669925" lvl="1" indent="-325438"/>
            <a:r>
              <a:rPr lang="en-US" sz="1800" i="1">
                <a:solidFill>
                  <a:srgbClr val="3333CC"/>
                </a:solidFill>
                <a:latin typeface="Helvetica" charset="0"/>
                <a:sym typeface="Symbol" charset="0"/>
              </a:rPr>
              <a:t>sup</a:t>
            </a:r>
            <a:r>
              <a:rPr lang="en-US" sz="1800">
                <a:solidFill>
                  <a:srgbClr val="3333CC"/>
                </a:solidFill>
                <a:latin typeface="Helvetica" charset="0"/>
                <a:sym typeface="Symbol" charset="0"/>
              </a:rPr>
              <a:t> = Pr(</a:t>
            </a:r>
            <a:r>
              <a:rPr lang="en-US" sz="1800" i="1">
                <a:solidFill>
                  <a:srgbClr val="3333CC"/>
                </a:solidFill>
                <a:latin typeface="Helvetica" charset="0"/>
              </a:rPr>
              <a:t>X</a:t>
            </a:r>
            <a:r>
              <a:rPr lang="en-US" sz="1800">
                <a:solidFill>
                  <a:srgbClr val="3333CC"/>
                </a:solidFill>
                <a:latin typeface="Helvetica" charset="0"/>
              </a:rPr>
              <a:t> </a:t>
            </a:r>
            <a:r>
              <a:rPr lang="en-US" sz="1800">
                <a:solidFill>
                  <a:srgbClr val="3333CC"/>
                </a:solidFill>
                <a:latin typeface="Helvetica" charset="0"/>
                <a:sym typeface="Symbol" charset="0"/>
              </a:rPr>
              <a:t> </a:t>
            </a:r>
            <a:r>
              <a:rPr lang="en-US" sz="1800" i="1">
                <a:solidFill>
                  <a:srgbClr val="3333CC"/>
                </a:solidFill>
                <a:latin typeface="Helvetica" charset="0"/>
                <a:sym typeface="Symbol" charset="0"/>
              </a:rPr>
              <a:t>Y</a:t>
            </a:r>
            <a:r>
              <a:rPr lang="en-US" sz="1800">
                <a:solidFill>
                  <a:srgbClr val="3333CC"/>
                </a:solidFill>
                <a:latin typeface="Helvetica" charset="0"/>
                <a:sym typeface="Symbol" charset="0"/>
              </a:rPr>
              <a:t>)</a:t>
            </a:r>
            <a:r>
              <a:rPr lang="en-US" sz="1800" i="1">
                <a:solidFill>
                  <a:srgbClr val="3333CC"/>
                </a:solidFill>
                <a:latin typeface="Helvetica" charset="0"/>
                <a:sym typeface="Symbol" charset="0"/>
              </a:rPr>
              <a:t>.</a:t>
            </a:r>
            <a:r>
              <a:rPr lang="en-US" sz="1800" i="1">
                <a:latin typeface="Helvetica" charset="0"/>
                <a:sym typeface="Symbol" charset="0"/>
              </a:rPr>
              <a:t> </a:t>
            </a:r>
            <a:endParaRPr lang="en-US" sz="1800">
              <a:latin typeface="Helvetica" charset="0"/>
            </a:endParaRPr>
          </a:p>
          <a:p>
            <a:r>
              <a:rPr lang="en-US">
                <a:solidFill>
                  <a:srgbClr val="FF0000"/>
                </a:solidFill>
                <a:latin typeface="Helvetica" charset="0"/>
              </a:rPr>
              <a:t>Confidence:</a:t>
            </a:r>
            <a:r>
              <a:rPr lang="en-US">
                <a:latin typeface="Helvetica" charset="0"/>
              </a:rPr>
              <a:t> The rule holds in </a:t>
            </a:r>
            <a:r>
              <a:rPr lang="en-US" i="1">
                <a:latin typeface="Helvetica" charset="0"/>
              </a:rPr>
              <a:t>T</a:t>
            </a:r>
            <a:r>
              <a:rPr lang="en-US">
                <a:latin typeface="Helvetica" charset="0"/>
              </a:rPr>
              <a:t> with </a:t>
            </a:r>
            <a:r>
              <a:rPr lang="en-US">
                <a:solidFill>
                  <a:srgbClr val="3333CC"/>
                </a:solidFill>
                <a:latin typeface="Helvetica" charset="0"/>
              </a:rPr>
              <a:t>confidence </a:t>
            </a:r>
            <a:r>
              <a:rPr lang="en-US" i="1">
                <a:latin typeface="Helvetica" charset="0"/>
              </a:rPr>
              <a:t>conf</a:t>
            </a:r>
            <a:r>
              <a:rPr lang="en-US">
                <a:latin typeface="Helvetica" charset="0"/>
              </a:rPr>
              <a:t> if </a:t>
            </a:r>
            <a:r>
              <a:rPr lang="en-US" i="1">
                <a:latin typeface="Helvetica" charset="0"/>
              </a:rPr>
              <a:t>conf</a:t>
            </a:r>
            <a:r>
              <a:rPr lang="en-US">
                <a:latin typeface="Helvetica" charset="0"/>
              </a:rPr>
              <a:t>% of tranactions that contain </a:t>
            </a:r>
            <a:r>
              <a:rPr lang="en-US" i="1">
                <a:latin typeface="Helvetica" charset="0"/>
              </a:rPr>
              <a:t>X</a:t>
            </a:r>
            <a:r>
              <a:rPr lang="en-US">
                <a:latin typeface="Helvetica" charset="0"/>
              </a:rPr>
              <a:t> also contain </a:t>
            </a:r>
            <a:r>
              <a:rPr lang="en-US" i="1">
                <a:latin typeface="Helvetica" charset="0"/>
              </a:rPr>
              <a:t>Y.</a:t>
            </a:r>
          </a:p>
          <a:p>
            <a:pPr marL="669925" lvl="1" indent="-325438"/>
            <a:r>
              <a:rPr lang="en-US" sz="1800" i="1">
                <a:solidFill>
                  <a:srgbClr val="3333CC"/>
                </a:solidFill>
                <a:latin typeface="Helvetica" charset="0"/>
              </a:rPr>
              <a:t>conf</a:t>
            </a:r>
            <a:r>
              <a:rPr lang="en-US" sz="1800">
                <a:solidFill>
                  <a:srgbClr val="3333CC"/>
                </a:solidFill>
                <a:latin typeface="Helvetica" charset="0"/>
              </a:rPr>
              <a:t> = Pr(</a:t>
            </a:r>
            <a:r>
              <a:rPr lang="en-US" sz="1800" i="1">
                <a:solidFill>
                  <a:srgbClr val="3333CC"/>
                </a:solidFill>
                <a:latin typeface="Helvetica" charset="0"/>
              </a:rPr>
              <a:t>Y</a:t>
            </a:r>
            <a:r>
              <a:rPr lang="en-US" sz="1800">
                <a:solidFill>
                  <a:srgbClr val="3333CC"/>
                </a:solidFill>
                <a:latin typeface="Helvetica" charset="0"/>
              </a:rPr>
              <a:t> | </a:t>
            </a:r>
            <a:r>
              <a:rPr lang="en-US" sz="1800" i="1">
                <a:solidFill>
                  <a:srgbClr val="3333CC"/>
                </a:solidFill>
                <a:latin typeface="Helvetica" charset="0"/>
              </a:rPr>
              <a:t>X</a:t>
            </a:r>
            <a:r>
              <a:rPr lang="en-US" sz="1800">
                <a:solidFill>
                  <a:srgbClr val="3333CC"/>
                </a:solidFill>
                <a:latin typeface="Helvetica" charset="0"/>
              </a:rPr>
              <a:t>)</a:t>
            </a:r>
          </a:p>
          <a:p>
            <a:r>
              <a:rPr lang="en-US">
                <a:latin typeface="Helvetica" charset="0"/>
                <a:sym typeface="Symbol" charset="0"/>
              </a:rPr>
              <a:t>An association rule is a pattern that states when </a:t>
            </a:r>
            <a:r>
              <a:rPr lang="en-US" i="1">
                <a:latin typeface="Helvetica" charset="0"/>
                <a:sym typeface="Symbol" charset="0"/>
              </a:rPr>
              <a:t>X</a:t>
            </a:r>
            <a:r>
              <a:rPr lang="en-US">
                <a:latin typeface="Helvetica" charset="0"/>
                <a:sym typeface="Symbol" charset="0"/>
              </a:rPr>
              <a:t> occurs, </a:t>
            </a:r>
            <a:r>
              <a:rPr lang="en-US" i="1">
                <a:latin typeface="Helvetica" charset="0"/>
                <a:sym typeface="Symbol" charset="0"/>
              </a:rPr>
              <a:t>Y</a:t>
            </a:r>
            <a:r>
              <a:rPr lang="en-US">
                <a:latin typeface="Helvetica" charset="0"/>
                <a:sym typeface="Symbol" charset="0"/>
              </a:rPr>
              <a:t> occurs with certain probability. </a:t>
            </a:r>
            <a:endParaRPr lang="en-US">
              <a:latin typeface="Helvetica" charset="0"/>
            </a:endParaRPr>
          </a:p>
        </p:txBody>
      </p:sp>
    </p:spTree>
    <p:extLst>
      <p:ext uri="{BB962C8B-B14F-4D97-AF65-F5344CB8AC3E}">
        <p14:creationId xmlns:p14="http://schemas.microsoft.com/office/powerpoint/2010/main" xmlns="" val="37097521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Helvetica" charset="0"/>
                <a:ea typeface="ＭＳ Ｐゴシック" charset="0"/>
              </a:defRPr>
            </a:lvl1pPr>
            <a:lvl2pPr marL="742950" indent="-285750" eaLnBrk="0" hangingPunct="0">
              <a:defRPr>
                <a:solidFill>
                  <a:schemeClr val="tx1"/>
                </a:solidFill>
                <a:latin typeface="Helvetica" charset="0"/>
                <a:ea typeface="ＭＳ Ｐゴシック" charset="0"/>
              </a:defRPr>
            </a:lvl2pPr>
            <a:lvl3pPr marL="1143000" indent="-228600" eaLnBrk="0" hangingPunct="0">
              <a:defRPr>
                <a:solidFill>
                  <a:schemeClr val="tx1"/>
                </a:solidFill>
                <a:latin typeface="Helvetica" charset="0"/>
                <a:ea typeface="ＭＳ Ｐゴシック" charset="0"/>
              </a:defRPr>
            </a:lvl3pPr>
            <a:lvl4pPr marL="1600200" indent="-228600" eaLnBrk="0" hangingPunct="0">
              <a:defRPr>
                <a:solidFill>
                  <a:schemeClr val="tx1"/>
                </a:solidFill>
                <a:latin typeface="Helvetica" charset="0"/>
                <a:ea typeface="ＭＳ Ｐゴシック" charset="0"/>
              </a:defRPr>
            </a:lvl4pPr>
            <a:lvl5pPr marL="2057400" indent="-228600" eaLnBrk="0" hangingPunct="0">
              <a:defRPr>
                <a:solidFill>
                  <a:schemeClr val="tx1"/>
                </a:solidFill>
                <a:latin typeface="Helvetica" charset="0"/>
                <a:ea typeface="ＭＳ Ｐゴシック" charset="0"/>
              </a:defRPr>
            </a:lvl5pPr>
            <a:lvl6pPr marL="2514600" indent="-228600" eaLnBrk="0" fontAlgn="base" hangingPunct="0">
              <a:spcBef>
                <a:spcPct val="0"/>
              </a:spcBef>
              <a:spcAft>
                <a:spcPct val="0"/>
              </a:spcAft>
              <a:defRPr>
                <a:solidFill>
                  <a:schemeClr val="tx1"/>
                </a:solidFill>
                <a:latin typeface="Helvetica" charset="0"/>
                <a:ea typeface="ＭＳ Ｐゴシック" charset="0"/>
              </a:defRPr>
            </a:lvl6pPr>
            <a:lvl7pPr marL="2971800" indent="-228600" eaLnBrk="0" fontAlgn="base" hangingPunct="0">
              <a:spcBef>
                <a:spcPct val="0"/>
              </a:spcBef>
              <a:spcAft>
                <a:spcPct val="0"/>
              </a:spcAft>
              <a:defRPr>
                <a:solidFill>
                  <a:schemeClr val="tx1"/>
                </a:solidFill>
                <a:latin typeface="Helvetica" charset="0"/>
                <a:ea typeface="ＭＳ Ｐゴシック" charset="0"/>
              </a:defRPr>
            </a:lvl7pPr>
            <a:lvl8pPr marL="3429000" indent="-228600" eaLnBrk="0" fontAlgn="base" hangingPunct="0">
              <a:spcBef>
                <a:spcPct val="0"/>
              </a:spcBef>
              <a:spcAft>
                <a:spcPct val="0"/>
              </a:spcAft>
              <a:defRPr>
                <a:solidFill>
                  <a:schemeClr val="tx1"/>
                </a:solidFill>
                <a:latin typeface="Helvetica" charset="0"/>
                <a:ea typeface="ＭＳ Ｐゴシック" charset="0"/>
              </a:defRPr>
            </a:lvl8pPr>
            <a:lvl9pPr marL="3886200" indent="-228600" eaLnBrk="0" fontAlgn="base" hangingPunct="0">
              <a:spcBef>
                <a:spcPct val="0"/>
              </a:spcBef>
              <a:spcAft>
                <a:spcPct val="0"/>
              </a:spcAft>
              <a:defRPr>
                <a:solidFill>
                  <a:schemeClr val="tx1"/>
                </a:solidFill>
                <a:latin typeface="Helvetica" charset="0"/>
                <a:ea typeface="ＭＳ Ｐゴシック" charset="0"/>
              </a:defRPr>
            </a:lvl9pPr>
          </a:lstStyle>
          <a:p>
            <a:fld id="{5F0810E0-7979-9D4D-B837-8CA1E138F9F7}" type="slidenum">
              <a:rPr lang="en-US">
                <a:solidFill>
                  <a:schemeClr val="bg2"/>
                </a:solidFill>
                <a:latin typeface="Times New Roman" charset="0"/>
              </a:rPr>
              <a:pPr/>
              <a:t>46</a:t>
            </a:fld>
            <a:endParaRPr lang="en-US">
              <a:solidFill>
                <a:schemeClr val="bg2"/>
              </a:solidFill>
              <a:latin typeface="Times New Roman" charset="0"/>
            </a:endParaRPr>
          </a:p>
        </p:txBody>
      </p:sp>
      <p:sp>
        <p:nvSpPr>
          <p:cNvPr id="674818" name="Rectangle 2"/>
          <p:cNvSpPr>
            <a:spLocks noGrp="1" noChangeArrowheads="1"/>
          </p:cNvSpPr>
          <p:nvPr>
            <p:ph type="title"/>
          </p:nvPr>
        </p:nvSpPr>
        <p:spPr>
          <a:xfrm>
            <a:off x="228600" y="381000"/>
            <a:ext cx="8915400" cy="685800"/>
          </a:xfrm>
        </p:spPr>
        <p:txBody>
          <a:bodyPr/>
          <a:lstStyle/>
          <a:p>
            <a:r>
              <a:rPr lang="en-US" sz="2400" b="0">
                <a:solidFill>
                  <a:srgbClr val="CC0000"/>
                </a:solidFill>
                <a:latin typeface="Helvetica" charset="0"/>
              </a:rPr>
              <a:t>Mining Association Rules—An Example</a:t>
            </a:r>
          </a:p>
        </p:txBody>
      </p:sp>
      <p:sp>
        <p:nvSpPr>
          <p:cNvPr id="5126" name="Rectangle 3"/>
          <p:cNvSpPr>
            <a:spLocks noGrp="1" noChangeArrowheads="1"/>
          </p:cNvSpPr>
          <p:nvPr>
            <p:ph type="body" idx="1"/>
          </p:nvPr>
        </p:nvSpPr>
        <p:spPr>
          <a:xfrm>
            <a:off x="0" y="3810000"/>
            <a:ext cx="7239000" cy="1447800"/>
          </a:xfrm>
        </p:spPr>
        <p:txBody>
          <a:bodyPr/>
          <a:lstStyle/>
          <a:p>
            <a:pPr>
              <a:buFont typeface="Monotype Sorts" charset="0"/>
              <a:buNone/>
            </a:pPr>
            <a:r>
              <a:rPr lang="en-US" sz="1600">
                <a:latin typeface="Helvetica" charset="0"/>
              </a:rPr>
              <a:t>For rule </a:t>
            </a:r>
            <a:r>
              <a:rPr lang="en-US" sz="1600" i="1">
                <a:latin typeface="Helvetica" charset="0"/>
              </a:rPr>
              <a:t>A</a:t>
            </a:r>
            <a:r>
              <a:rPr lang="en-US" sz="1600">
                <a:latin typeface="Helvetica" charset="0"/>
              </a:rPr>
              <a:t> </a:t>
            </a:r>
            <a:r>
              <a:rPr lang="en-US" sz="1600">
                <a:latin typeface="Helvetica" charset="0"/>
                <a:sym typeface="Symbol" charset="0"/>
              </a:rPr>
              <a:t></a:t>
            </a:r>
            <a:r>
              <a:rPr lang="en-US" sz="1600">
                <a:latin typeface="Helvetica" charset="0"/>
              </a:rPr>
              <a:t> </a:t>
            </a:r>
            <a:r>
              <a:rPr lang="en-US" sz="1600" i="1">
                <a:latin typeface="Helvetica" charset="0"/>
              </a:rPr>
              <a:t>C  </a:t>
            </a:r>
            <a:r>
              <a:rPr lang="en-US" sz="1600">
                <a:latin typeface="Helvetica" charset="0"/>
              </a:rPr>
              <a:t>:</a:t>
            </a:r>
          </a:p>
          <a:p>
            <a:pPr lvl="1">
              <a:buFont typeface="Monotype Sorts" charset="0"/>
              <a:buNone/>
            </a:pPr>
            <a:r>
              <a:rPr lang="en-US" sz="1600">
                <a:latin typeface="Helvetica" charset="0"/>
              </a:rPr>
              <a:t>support = support({</a:t>
            </a:r>
            <a:r>
              <a:rPr lang="en-US" sz="1600" i="1">
                <a:latin typeface="Helvetica" charset="0"/>
              </a:rPr>
              <a:t>A</a:t>
            </a:r>
            <a:r>
              <a:rPr lang="en-US" sz="1600">
                <a:latin typeface="Helvetica" charset="0"/>
              </a:rPr>
              <a:t> </a:t>
            </a:r>
            <a:r>
              <a:rPr lang="en-US" sz="1600">
                <a:latin typeface="Helvetica" charset="0"/>
                <a:sym typeface="Math B" charset="0"/>
              </a:rPr>
              <a:t></a:t>
            </a:r>
            <a:r>
              <a:rPr lang="en-US" sz="1600" i="1">
                <a:latin typeface="Helvetica" charset="0"/>
              </a:rPr>
              <a:t>C</a:t>
            </a:r>
            <a:r>
              <a:rPr lang="en-US" sz="1600">
                <a:latin typeface="Helvetica" charset="0"/>
              </a:rPr>
              <a:t>}) = 50%</a:t>
            </a:r>
          </a:p>
          <a:p>
            <a:pPr lvl="1">
              <a:buFont typeface="Monotype Sorts" charset="0"/>
              <a:buNone/>
            </a:pPr>
            <a:r>
              <a:rPr lang="en-US" sz="1600">
                <a:latin typeface="Helvetica" charset="0"/>
              </a:rPr>
              <a:t>confidence = support({</a:t>
            </a:r>
            <a:r>
              <a:rPr lang="en-US" sz="1600" i="1">
                <a:latin typeface="Helvetica" charset="0"/>
              </a:rPr>
              <a:t>A</a:t>
            </a:r>
            <a:r>
              <a:rPr lang="en-US" sz="1600">
                <a:latin typeface="Helvetica" charset="0"/>
              </a:rPr>
              <a:t> </a:t>
            </a:r>
            <a:r>
              <a:rPr lang="en-US" sz="1600">
                <a:latin typeface="Helvetica" charset="0"/>
                <a:sym typeface="Math B" charset="0"/>
              </a:rPr>
              <a:t></a:t>
            </a:r>
            <a:r>
              <a:rPr lang="en-US" sz="1600" i="1">
                <a:latin typeface="Helvetica" charset="0"/>
              </a:rPr>
              <a:t>C</a:t>
            </a:r>
            <a:r>
              <a:rPr lang="en-US" sz="1600">
                <a:latin typeface="Helvetica" charset="0"/>
              </a:rPr>
              <a:t>})/support({</a:t>
            </a:r>
            <a:r>
              <a:rPr lang="en-US" sz="1600" i="1">
                <a:latin typeface="Helvetica" charset="0"/>
              </a:rPr>
              <a:t>A</a:t>
            </a:r>
            <a:r>
              <a:rPr lang="en-US" sz="1600">
                <a:latin typeface="Helvetica" charset="0"/>
              </a:rPr>
              <a:t>}) = 66.6%</a:t>
            </a:r>
            <a:endParaRPr lang="en-US" sz="1600" u="sng">
              <a:solidFill>
                <a:schemeClr val="hlink"/>
              </a:solidFill>
              <a:latin typeface="Helvetica" charset="0"/>
            </a:endParaRPr>
          </a:p>
        </p:txBody>
      </p:sp>
      <p:graphicFrame>
        <p:nvGraphicFramePr>
          <p:cNvPr id="5122" name="Object 1024"/>
          <p:cNvGraphicFramePr>
            <a:graphicFrameLocks noChangeAspect="1"/>
          </p:cNvGraphicFramePr>
          <p:nvPr/>
        </p:nvGraphicFramePr>
        <p:xfrm>
          <a:off x="228600" y="1219200"/>
          <a:ext cx="4002088" cy="1943100"/>
        </p:xfrm>
        <a:graphic>
          <a:graphicData uri="http://schemas.openxmlformats.org/presentationml/2006/ole">
            <p:oleObj spid="_x0000_s1031" name="Worksheet" r:id="rId4" imgW="3941280" imgH="1921320" progId="Excel.Sheet.8">
              <p:embed/>
            </p:oleObj>
          </a:graphicData>
        </a:graphic>
      </p:graphicFrame>
      <p:graphicFrame>
        <p:nvGraphicFramePr>
          <p:cNvPr id="5123" name="Object 1025"/>
          <p:cNvGraphicFramePr>
            <a:graphicFrameLocks noChangeAspect="1"/>
          </p:cNvGraphicFramePr>
          <p:nvPr/>
        </p:nvGraphicFramePr>
        <p:xfrm>
          <a:off x="5181600" y="2286000"/>
          <a:ext cx="3676650" cy="1776413"/>
        </p:xfrm>
        <a:graphic>
          <a:graphicData uri="http://schemas.openxmlformats.org/presentationml/2006/ole">
            <p:oleObj spid="_x0000_s1032" name="Worksheet" r:id="rId5" imgW="3237840" imgH="1734840" progId="Excel.Sheet.8">
              <p:embed/>
            </p:oleObj>
          </a:graphicData>
        </a:graphic>
      </p:graphicFrame>
      <p:sp>
        <p:nvSpPr>
          <p:cNvPr id="5127" name="Text Box 6"/>
          <p:cNvSpPr txBox="1">
            <a:spLocks noChangeArrowheads="1"/>
          </p:cNvSpPr>
          <p:nvPr/>
        </p:nvSpPr>
        <p:spPr bwMode="auto">
          <a:xfrm>
            <a:off x="4876800" y="1036638"/>
            <a:ext cx="2951163" cy="1187450"/>
          </a:xfrm>
          <a:prstGeom prst="rect">
            <a:avLst/>
          </a:prstGeom>
          <a:solidFill>
            <a:srgbClr val="66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Helvetica" charset="0"/>
                <a:ea typeface="ＭＳ Ｐゴシック" charset="0"/>
              </a:defRPr>
            </a:lvl1pPr>
            <a:lvl2pPr marL="742950" indent="-285750" eaLnBrk="0" hangingPunct="0">
              <a:defRPr>
                <a:solidFill>
                  <a:schemeClr val="tx1"/>
                </a:solidFill>
                <a:latin typeface="Helvetica" charset="0"/>
                <a:ea typeface="ＭＳ Ｐゴシック" charset="0"/>
              </a:defRPr>
            </a:lvl2pPr>
            <a:lvl3pPr marL="1143000" indent="-228600" eaLnBrk="0" hangingPunct="0">
              <a:defRPr>
                <a:solidFill>
                  <a:schemeClr val="tx1"/>
                </a:solidFill>
                <a:latin typeface="Helvetica" charset="0"/>
                <a:ea typeface="ＭＳ Ｐゴシック" charset="0"/>
              </a:defRPr>
            </a:lvl3pPr>
            <a:lvl4pPr marL="1600200" indent="-228600" eaLnBrk="0" hangingPunct="0">
              <a:defRPr>
                <a:solidFill>
                  <a:schemeClr val="tx1"/>
                </a:solidFill>
                <a:latin typeface="Helvetica" charset="0"/>
                <a:ea typeface="ＭＳ Ｐゴシック" charset="0"/>
              </a:defRPr>
            </a:lvl4pPr>
            <a:lvl5pPr marL="2057400" indent="-228600" eaLnBrk="0" hangingPunct="0">
              <a:defRPr>
                <a:solidFill>
                  <a:schemeClr val="tx1"/>
                </a:solidFill>
                <a:latin typeface="Helvetica" charset="0"/>
                <a:ea typeface="ＭＳ Ｐゴシック" charset="0"/>
              </a:defRPr>
            </a:lvl5pPr>
            <a:lvl6pPr marL="2514600" indent="-228600" eaLnBrk="0" fontAlgn="base" hangingPunct="0">
              <a:spcBef>
                <a:spcPct val="0"/>
              </a:spcBef>
              <a:spcAft>
                <a:spcPct val="0"/>
              </a:spcAft>
              <a:defRPr>
                <a:solidFill>
                  <a:schemeClr val="tx1"/>
                </a:solidFill>
                <a:latin typeface="Helvetica" charset="0"/>
                <a:ea typeface="ＭＳ Ｐゴシック" charset="0"/>
              </a:defRPr>
            </a:lvl6pPr>
            <a:lvl7pPr marL="2971800" indent="-228600" eaLnBrk="0" fontAlgn="base" hangingPunct="0">
              <a:spcBef>
                <a:spcPct val="0"/>
              </a:spcBef>
              <a:spcAft>
                <a:spcPct val="0"/>
              </a:spcAft>
              <a:defRPr>
                <a:solidFill>
                  <a:schemeClr val="tx1"/>
                </a:solidFill>
                <a:latin typeface="Helvetica" charset="0"/>
                <a:ea typeface="ＭＳ Ｐゴシック" charset="0"/>
              </a:defRPr>
            </a:lvl7pPr>
            <a:lvl8pPr marL="3429000" indent="-228600" eaLnBrk="0" fontAlgn="base" hangingPunct="0">
              <a:spcBef>
                <a:spcPct val="0"/>
              </a:spcBef>
              <a:spcAft>
                <a:spcPct val="0"/>
              </a:spcAft>
              <a:defRPr>
                <a:solidFill>
                  <a:schemeClr val="tx1"/>
                </a:solidFill>
                <a:latin typeface="Helvetica" charset="0"/>
                <a:ea typeface="ＭＳ Ｐゴシック" charset="0"/>
              </a:defRPr>
            </a:lvl8pPr>
            <a:lvl9pPr marL="3886200" indent="-228600" eaLnBrk="0" fontAlgn="base" hangingPunct="0">
              <a:spcBef>
                <a:spcPct val="0"/>
              </a:spcBef>
              <a:spcAft>
                <a:spcPct val="0"/>
              </a:spcAft>
              <a:defRPr>
                <a:solidFill>
                  <a:schemeClr val="tx1"/>
                </a:solidFill>
                <a:latin typeface="Helvetica" charset="0"/>
                <a:ea typeface="ＭＳ Ｐゴシック" charset="0"/>
              </a:defRPr>
            </a:lvl9pPr>
          </a:lstStyle>
          <a:p>
            <a:pPr eaLnBrk="1" hangingPunct="1"/>
            <a:r>
              <a:rPr lang="en-US" sz="2400">
                <a:latin typeface="Times New Roman" charset="0"/>
              </a:rPr>
              <a:t>Let us take the</a:t>
            </a:r>
          </a:p>
          <a:p>
            <a:pPr eaLnBrk="1" hangingPunct="1"/>
            <a:r>
              <a:rPr lang="en-US" sz="2400">
                <a:latin typeface="Times New Roman" charset="0"/>
              </a:rPr>
              <a:t>Min. support 50%</a:t>
            </a:r>
          </a:p>
          <a:p>
            <a:pPr eaLnBrk="1" hangingPunct="1"/>
            <a:r>
              <a:rPr lang="en-US" sz="2400">
                <a:latin typeface="Times New Roman" charset="0"/>
              </a:rPr>
              <a:t>Min. confidence 50%</a:t>
            </a:r>
          </a:p>
        </p:txBody>
      </p:sp>
      <p:cxnSp>
        <p:nvCxnSpPr>
          <p:cNvPr id="5128" name="AutoShape 7"/>
          <p:cNvCxnSpPr>
            <a:cxnSpLocks noChangeShapeType="1"/>
          </p:cNvCxnSpPr>
          <p:nvPr/>
        </p:nvCxnSpPr>
        <p:spPr bwMode="auto">
          <a:xfrm>
            <a:off x="4230688" y="2190750"/>
            <a:ext cx="950912" cy="984250"/>
          </a:xfrm>
          <a:prstGeom prst="bentConnector3">
            <a:avLst>
              <a:gd name="adj1" fmla="val 49917"/>
            </a:avLst>
          </a:prstGeom>
          <a:noFill/>
          <a:ln w="9525">
            <a:solidFill>
              <a:schemeClr val="tx2"/>
            </a:solidFill>
            <a:miter lim="800000"/>
            <a:headEnd/>
            <a:tailEnd type="triangle" w="med" len="med"/>
          </a:ln>
          <a:extLst>
            <a:ext uri="{909E8E84-426E-40dd-AFC4-6F175D3DCCD1}">
              <a14:hiddenFill xmlns:a14="http://schemas.microsoft.com/office/drawing/2010/main" xmlns="">
                <a:noFill/>
              </a14:hiddenFill>
            </a:ext>
          </a:extLst>
        </p:spPr>
      </p:cxnSp>
      <p:sp>
        <p:nvSpPr>
          <p:cNvPr id="674824" name="Rectangle 8"/>
          <p:cNvSpPr>
            <a:spLocks noChangeArrowheads="1"/>
          </p:cNvSpPr>
          <p:nvPr/>
        </p:nvSpPr>
        <p:spPr bwMode="auto">
          <a:xfrm>
            <a:off x="1047750" y="5010150"/>
            <a:ext cx="7200900" cy="857250"/>
          </a:xfrm>
          <a:prstGeom prst="rect">
            <a:avLst/>
          </a:prstGeom>
          <a:noFill/>
          <a:ln w="9525">
            <a:noFill/>
            <a:miter lim="800000"/>
            <a:headEnd/>
            <a:tailEnd/>
          </a:ln>
          <a:effectLst/>
        </p:spPr>
        <p:txBody>
          <a:bodyPr lIns="92075" tIns="46038" rIns="92075" bIns="46038"/>
          <a:lstStyle/>
          <a:p>
            <a:pPr marL="609600" indent="-609600">
              <a:spcBef>
                <a:spcPct val="35000"/>
              </a:spcBef>
              <a:buClr>
                <a:schemeClr val="tx2"/>
              </a:buClr>
              <a:buSzPct val="90000"/>
              <a:buFont typeface="Monotype Sorts" pitchFamily="2" charset="2"/>
              <a:buNone/>
              <a:defRPr/>
            </a:pPr>
            <a:endParaRPr kumimoji="1" lang="en-US" sz="500" i="1">
              <a:latin typeface="Helvetica" pitchFamily="34" charset="0"/>
              <a:ea typeface="+mn-ea"/>
            </a:endParaRPr>
          </a:p>
          <a:p>
            <a:pPr marL="990600" lvl="1" indent="-533400">
              <a:spcBef>
                <a:spcPct val="35000"/>
              </a:spcBef>
              <a:buClr>
                <a:srgbClr val="CC6600"/>
              </a:buClr>
              <a:buSzPct val="105000"/>
              <a:buFontTx/>
              <a:buAutoNum type="arabicPeriod"/>
              <a:defRPr/>
            </a:pPr>
            <a:r>
              <a:rPr kumimoji="1" lang="en-US" sz="1600" i="1">
                <a:solidFill>
                  <a:schemeClr val="tx2"/>
                </a:solidFill>
                <a:latin typeface="Helvetica" pitchFamily="34" charset="0"/>
                <a:ea typeface="+mn-ea"/>
              </a:rPr>
              <a:t>A </a:t>
            </a:r>
            <a:r>
              <a:rPr kumimoji="1" lang="en-US" sz="1600" i="1">
                <a:solidFill>
                  <a:schemeClr val="tx2"/>
                </a:solidFill>
                <a:latin typeface="Helvetica" pitchFamily="34" charset="0"/>
                <a:ea typeface="+mn-ea"/>
                <a:sym typeface="Symbol" pitchFamily="18" charset="2"/>
              </a:rPr>
              <a:t>  C</a:t>
            </a:r>
            <a:r>
              <a:rPr kumimoji="1" lang="en-US" sz="1600" i="1">
                <a:latin typeface="Helvetica" pitchFamily="34" charset="0"/>
                <a:ea typeface="+mn-ea"/>
                <a:sym typeface="Symbol" pitchFamily="18" charset="2"/>
              </a:rPr>
              <a:t>  </a:t>
            </a:r>
            <a:r>
              <a:rPr kumimoji="1" lang="en-US" sz="1600">
                <a:latin typeface="Helvetica" pitchFamily="34" charset="0"/>
                <a:ea typeface="+mn-ea"/>
                <a:sym typeface="Symbol" pitchFamily="18" charset="2"/>
              </a:rPr>
              <a:t>(</a:t>
            </a:r>
            <a:r>
              <a:rPr kumimoji="1" lang="en-US" sz="1600">
                <a:solidFill>
                  <a:srgbClr val="CC0000"/>
                </a:solidFill>
                <a:latin typeface="Helvetica" pitchFamily="34" charset="0"/>
                <a:ea typeface="+mn-ea"/>
                <a:sym typeface="Symbol" pitchFamily="18" charset="2"/>
              </a:rPr>
              <a:t>50%, 66.6%)</a:t>
            </a:r>
          </a:p>
          <a:p>
            <a:pPr marL="990600" lvl="1" indent="-533400">
              <a:spcBef>
                <a:spcPct val="35000"/>
              </a:spcBef>
              <a:buClr>
                <a:srgbClr val="CC6600"/>
              </a:buClr>
              <a:buSzPct val="105000"/>
              <a:buFontTx/>
              <a:buAutoNum type="arabicPeriod"/>
              <a:defRPr/>
            </a:pPr>
            <a:r>
              <a:rPr kumimoji="1" lang="en-US" sz="1600" i="1">
                <a:effectLst>
                  <a:outerShdw blurRad="38100" dist="38100" dir="2700000" algn="tl">
                    <a:srgbClr val="FFFFFF"/>
                  </a:outerShdw>
                </a:effectLst>
                <a:latin typeface="Helvetica" pitchFamily="34" charset="0"/>
                <a:ea typeface="+mn-ea"/>
              </a:rPr>
              <a:t>C </a:t>
            </a:r>
            <a:r>
              <a:rPr kumimoji="1" lang="en-US" sz="1600" i="1">
                <a:effectLst>
                  <a:outerShdw blurRad="38100" dist="38100" dir="2700000" algn="tl">
                    <a:srgbClr val="FFFFFF"/>
                  </a:outerShdw>
                </a:effectLst>
                <a:latin typeface="Helvetica" pitchFamily="34" charset="0"/>
                <a:ea typeface="+mn-ea"/>
                <a:sym typeface="Symbol" pitchFamily="18" charset="2"/>
              </a:rPr>
              <a:t>  A</a:t>
            </a:r>
            <a:r>
              <a:rPr kumimoji="1" lang="en-US" sz="1600" i="1">
                <a:latin typeface="Helvetica" pitchFamily="34" charset="0"/>
                <a:ea typeface="+mn-ea"/>
                <a:sym typeface="Symbol" pitchFamily="18" charset="2"/>
              </a:rPr>
              <a:t>  </a:t>
            </a:r>
            <a:r>
              <a:rPr kumimoji="1" lang="en-US" sz="1600">
                <a:latin typeface="Helvetica" pitchFamily="34" charset="0"/>
                <a:ea typeface="+mn-ea"/>
                <a:sym typeface="Symbol" pitchFamily="18" charset="2"/>
              </a:rPr>
              <a:t>(</a:t>
            </a:r>
            <a:r>
              <a:rPr kumimoji="1" lang="en-US" sz="1600">
                <a:solidFill>
                  <a:srgbClr val="CC0000"/>
                </a:solidFill>
                <a:latin typeface="Helvetica" pitchFamily="34" charset="0"/>
                <a:ea typeface="+mn-ea"/>
                <a:sym typeface="Symbol" pitchFamily="18" charset="2"/>
              </a:rPr>
              <a:t>50%,</a:t>
            </a:r>
            <a:r>
              <a:rPr kumimoji="1" lang="en-US" sz="1600">
                <a:solidFill>
                  <a:srgbClr val="CC0000"/>
                </a:solidFill>
                <a:effectLst>
                  <a:outerShdw blurRad="38100" dist="38100" dir="2700000" algn="tl">
                    <a:srgbClr val="000000"/>
                  </a:outerShdw>
                </a:effectLst>
                <a:latin typeface="Helvetica" pitchFamily="34" charset="0"/>
                <a:ea typeface="+mn-ea"/>
                <a:sym typeface="Symbol" pitchFamily="18" charset="2"/>
              </a:rPr>
              <a:t> 100%)</a:t>
            </a:r>
          </a:p>
          <a:p>
            <a:pPr marL="990600" lvl="1" indent="-533400">
              <a:spcBef>
                <a:spcPct val="35000"/>
              </a:spcBef>
              <a:buClr>
                <a:srgbClr val="CC6600"/>
              </a:buClr>
              <a:buSzPct val="105000"/>
              <a:defRPr/>
            </a:pPr>
            <a:r>
              <a:rPr kumimoji="1" lang="en-US">
                <a:latin typeface="Helvetica" pitchFamily="34" charset="0"/>
                <a:ea typeface="+mn-ea"/>
              </a:rPr>
              <a:t>The </a:t>
            </a:r>
            <a:r>
              <a:rPr kumimoji="1" lang="en-US">
                <a:solidFill>
                  <a:srgbClr val="CC0000"/>
                </a:solidFill>
                <a:latin typeface="Helvetica" pitchFamily="34" charset="0"/>
                <a:ea typeface="+mn-ea"/>
              </a:rPr>
              <a:t>Apriori</a:t>
            </a:r>
            <a:r>
              <a:rPr kumimoji="1" lang="en-US">
                <a:latin typeface="Helvetica" pitchFamily="34" charset="0"/>
                <a:ea typeface="+mn-ea"/>
              </a:rPr>
              <a:t> principle:</a:t>
            </a:r>
          </a:p>
          <a:p>
            <a:pPr marL="990600" lvl="1" indent="-533400">
              <a:spcBef>
                <a:spcPct val="35000"/>
              </a:spcBef>
              <a:buClr>
                <a:srgbClr val="CC6600"/>
              </a:buClr>
              <a:buSzPct val="105000"/>
              <a:buFont typeface="Monotype Sorts" pitchFamily="2" charset="2"/>
              <a:buNone/>
              <a:defRPr/>
            </a:pPr>
            <a:r>
              <a:rPr kumimoji="1" lang="en-US" u="sng">
                <a:solidFill>
                  <a:srgbClr val="CC0000"/>
                </a:solidFill>
                <a:latin typeface="Helvetica" pitchFamily="34" charset="0"/>
                <a:ea typeface="+mn-ea"/>
              </a:rPr>
              <a:t>Any subset of a frequent itemset must be frequent</a:t>
            </a:r>
          </a:p>
          <a:p>
            <a:pPr marL="990600" lvl="1" indent="-533400">
              <a:spcBef>
                <a:spcPct val="35000"/>
              </a:spcBef>
              <a:buClr>
                <a:srgbClr val="CC6600"/>
              </a:buClr>
              <a:buSzPct val="105000"/>
              <a:buFont typeface="Monotype Sorts" pitchFamily="2" charset="2"/>
              <a:buNone/>
              <a:defRPr/>
            </a:pPr>
            <a:endParaRPr kumimoji="1" lang="en-US" sz="1600">
              <a:solidFill>
                <a:srgbClr val="CC0000"/>
              </a:solidFill>
              <a:effectLst>
                <a:outerShdw blurRad="38100" dist="38100" dir="2700000" algn="tl">
                  <a:srgbClr val="000000"/>
                </a:outerShdw>
              </a:effectLst>
              <a:latin typeface="Helvetica" pitchFamily="34" charset="0"/>
              <a:ea typeface="+mn-ea"/>
              <a:sym typeface="Symbol" pitchFamily="18" charset="2"/>
            </a:endParaRPr>
          </a:p>
          <a:p>
            <a:pPr marL="990600" lvl="1" indent="-533400">
              <a:spcBef>
                <a:spcPct val="35000"/>
              </a:spcBef>
              <a:buClr>
                <a:srgbClr val="CC6600"/>
              </a:buClr>
              <a:buSzPct val="105000"/>
              <a:defRPr/>
            </a:pPr>
            <a:endParaRPr kumimoji="1" lang="en-US" sz="1600">
              <a:solidFill>
                <a:srgbClr val="CC0000"/>
              </a:solidFill>
              <a:effectLst>
                <a:outerShdw blurRad="38100" dist="38100" dir="2700000" algn="tl">
                  <a:srgbClr val="000000"/>
                </a:outerShdw>
              </a:effectLst>
              <a:latin typeface="Helvetica" pitchFamily="34" charset="0"/>
              <a:ea typeface="+mn-ea"/>
              <a:sym typeface="Symbol" pitchFamily="18" charset="2"/>
            </a:endParaRPr>
          </a:p>
        </p:txBody>
      </p:sp>
    </p:spTree>
    <p:extLst>
      <p:ext uri="{BB962C8B-B14F-4D97-AF65-F5344CB8AC3E}">
        <p14:creationId xmlns:p14="http://schemas.microsoft.com/office/powerpoint/2010/main" xmlns="" val="2682752447"/>
      </p:ext>
    </p:extLst>
  </p:cSld>
  <p:clrMapOvr>
    <a:masterClrMapping/>
  </p:clrMapOvr>
  <p:transition advClick="0">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Helvetica" charset="0"/>
                <a:ea typeface="ＭＳ Ｐゴシック" charset="0"/>
              </a:defRPr>
            </a:lvl1pPr>
            <a:lvl2pPr marL="742950" indent="-285750" eaLnBrk="0" hangingPunct="0">
              <a:defRPr>
                <a:solidFill>
                  <a:schemeClr val="tx1"/>
                </a:solidFill>
                <a:latin typeface="Helvetica" charset="0"/>
                <a:ea typeface="ＭＳ Ｐゴシック" charset="0"/>
              </a:defRPr>
            </a:lvl2pPr>
            <a:lvl3pPr marL="1143000" indent="-228600" eaLnBrk="0" hangingPunct="0">
              <a:defRPr>
                <a:solidFill>
                  <a:schemeClr val="tx1"/>
                </a:solidFill>
                <a:latin typeface="Helvetica" charset="0"/>
                <a:ea typeface="ＭＳ Ｐゴシック" charset="0"/>
              </a:defRPr>
            </a:lvl3pPr>
            <a:lvl4pPr marL="1600200" indent="-228600" eaLnBrk="0" hangingPunct="0">
              <a:defRPr>
                <a:solidFill>
                  <a:schemeClr val="tx1"/>
                </a:solidFill>
                <a:latin typeface="Helvetica" charset="0"/>
                <a:ea typeface="ＭＳ Ｐゴシック" charset="0"/>
              </a:defRPr>
            </a:lvl4pPr>
            <a:lvl5pPr marL="2057400" indent="-228600" eaLnBrk="0" hangingPunct="0">
              <a:defRPr>
                <a:solidFill>
                  <a:schemeClr val="tx1"/>
                </a:solidFill>
                <a:latin typeface="Helvetica" charset="0"/>
                <a:ea typeface="ＭＳ Ｐゴシック" charset="0"/>
              </a:defRPr>
            </a:lvl5pPr>
            <a:lvl6pPr marL="2514600" indent="-228600" eaLnBrk="0" fontAlgn="base" hangingPunct="0">
              <a:spcBef>
                <a:spcPct val="0"/>
              </a:spcBef>
              <a:spcAft>
                <a:spcPct val="0"/>
              </a:spcAft>
              <a:defRPr>
                <a:solidFill>
                  <a:schemeClr val="tx1"/>
                </a:solidFill>
                <a:latin typeface="Helvetica" charset="0"/>
                <a:ea typeface="ＭＳ Ｐゴシック" charset="0"/>
              </a:defRPr>
            </a:lvl6pPr>
            <a:lvl7pPr marL="2971800" indent="-228600" eaLnBrk="0" fontAlgn="base" hangingPunct="0">
              <a:spcBef>
                <a:spcPct val="0"/>
              </a:spcBef>
              <a:spcAft>
                <a:spcPct val="0"/>
              </a:spcAft>
              <a:defRPr>
                <a:solidFill>
                  <a:schemeClr val="tx1"/>
                </a:solidFill>
                <a:latin typeface="Helvetica" charset="0"/>
                <a:ea typeface="ＭＳ Ｐゴシック" charset="0"/>
              </a:defRPr>
            </a:lvl7pPr>
            <a:lvl8pPr marL="3429000" indent="-228600" eaLnBrk="0" fontAlgn="base" hangingPunct="0">
              <a:spcBef>
                <a:spcPct val="0"/>
              </a:spcBef>
              <a:spcAft>
                <a:spcPct val="0"/>
              </a:spcAft>
              <a:defRPr>
                <a:solidFill>
                  <a:schemeClr val="tx1"/>
                </a:solidFill>
                <a:latin typeface="Helvetica" charset="0"/>
                <a:ea typeface="ＭＳ Ｐゴシック" charset="0"/>
              </a:defRPr>
            </a:lvl8pPr>
            <a:lvl9pPr marL="3886200" indent="-228600" eaLnBrk="0" fontAlgn="base" hangingPunct="0">
              <a:spcBef>
                <a:spcPct val="0"/>
              </a:spcBef>
              <a:spcAft>
                <a:spcPct val="0"/>
              </a:spcAft>
              <a:defRPr>
                <a:solidFill>
                  <a:schemeClr val="tx1"/>
                </a:solidFill>
                <a:latin typeface="Helvetica" charset="0"/>
                <a:ea typeface="ＭＳ Ｐゴシック" charset="0"/>
              </a:defRPr>
            </a:lvl9pPr>
          </a:lstStyle>
          <a:p>
            <a:fld id="{6D8F71A9-8D5B-1843-A80B-AA8B55B79ACE}" type="slidenum">
              <a:rPr lang="en-US">
                <a:solidFill>
                  <a:schemeClr val="bg2"/>
                </a:solidFill>
                <a:latin typeface="Times New Roman" charset="0"/>
              </a:rPr>
              <a:pPr/>
              <a:t>47</a:t>
            </a:fld>
            <a:endParaRPr lang="en-US">
              <a:solidFill>
                <a:schemeClr val="bg2"/>
              </a:solidFill>
              <a:latin typeface="Times New Roman" charset="0"/>
            </a:endParaRPr>
          </a:p>
        </p:txBody>
      </p:sp>
      <p:sp>
        <p:nvSpPr>
          <p:cNvPr id="675842" name="Rectangle 2"/>
          <p:cNvSpPr>
            <a:spLocks noGrp="1" noChangeArrowheads="1"/>
          </p:cNvSpPr>
          <p:nvPr>
            <p:ph type="title"/>
          </p:nvPr>
        </p:nvSpPr>
        <p:spPr>
          <a:xfrm>
            <a:off x="304800" y="152400"/>
            <a:ext cx="8534400" cy="838200"/>
          </a:xfrm>
        </p:spPr>
        <p:txBody>
          <a:bodyPr/>
          <a:lstStyle/>
          <a:p>
            <a:r>
              <a:rPr lang="en-US" sz="2400" b="0">
                <a:solidFill>
                  <a:srgbClr val="CC0000"/>
                </a:solidFill>
                <a:latin typeface="Helvetica" charset="0"/>
              </a:rPr>
              <a:t>Rule Measures: Support and Confidence</a:t>
            </a:r>
          </a:p>
        </p:txBody>
      </p:sp>
      <p:sp>
        <p:nvSpPr>
          <p:cNvPr id="6149" name="Rectangle 3"/>
          <p:cNvSpPr>
            <a:spLocks noGrp="1" noChangeArrowheads="1"/>
          </p:cNvSpPr>
          <p:nvPr>
            <p:ph type="body" idx="1"/>
          </p:nvPr>
        </p:nvSpPr>
        <p:spPr>
          <a:xfrm>
            <a:off x="3733800" y="1524000"/>
            <a:ext cx="5410200" cy="2703513"/>
          </a:xfrm>
        </p:spPr>
        <p:txBody>
          <a:bodyPr/>
          <a:lstStyle/>
          <a:p>
            <a:r>
              <a:rPr lang="en-US">
                <a:latin typeface="Helvetica" charset="0"/>
              </a:rPr>
              <a:t>Find all the rules </a:t>
            </a:r>
            <a:r>
              <a:rPr lang="en-US" i="1">
                <a:latin typeface="Helvetica" charset="0"/>
              </a:rPr>
              <a:t>X &amp; Y </a:t>
            </a:r>
            <a:r>
              <a:rPr lang="en-US" i="1">
                <a:latin typeface="Helvetica" charset="0"/>
                <a:sym typeface="Symbol" charset="0"/>
              </a:rPr>
              <a:t>  Z </a:t>
            </a:r>
            <a:r>
              <a:rPr lang="en-US">
                <a:latin typeface="Helvetica" charset="0"/>
              </a:rPr>
              <a:t>with minimum confidence and support</a:t>
            </a:r>
            <a:endParaRPr lang="en-US">
              <a:latin typeface="Helvetica" charset="0"/>
              <a:sym typeface="Symbol" charset="0"/>
            </a:endParaRPr>
          </a:p>
          <a:p>
            <a:pPr lvl="1"/>
            <a:r>
              <a:rPr lang="en-US" sz="1800">
                <a:solidFill>
                  <a:srgbClr val="CC0000"/>
                </a:solidFill>
                <a:latin typeface="Helvetica" charset="0"/>
                <a:sym typeface="Symbol" charset="0"/>
              </a:rPr>
              <a:t>support, </a:t>
            </a:r>
            <a:r>
              <a:rPr lang="en-US" sz="1800" i="1">
                <a:solidFill>
                  <a:srgbClr val="CC0000"/>
                </a:solidFill>
                <a:latin typeface="Helvetica" charset="0"/>
                <a:sym typeface="Symbol" charset="0"/>
              </a:rPr>
              <a:t>s</a:t>
            </a:r>
            <a:r>
              <a:rPr lang="en-US" sz="1800">
                <a:solidFill>
                  <a:srgbClr val="CC0000"/>
                </a:solidFill>
                <a:latin typeface="Helvetica" charset="0"/>
                <a:sym typeface="Symbol" charset="0"/>
              </a:rPr>
              <a:t>,</a:t>
            </a:r>
            <a:r>
              <a:rPr lang="en-US" sz="1800">
                <a:latin typeface="Helvetica" charset="0"/>
                <a:sym typeface="Symbol" charset="0"/>
              </a:rPr>
              <a:t> </a:t>
            </a:r>
            <a:r>
              <a:rPr lang="en-US" sz="1800">
                <a:solidFill>
                  <a:schemeClr val="tx2"/>
                </a:solidFill>
                <a:latin typeface="Helvetica" charset="0"/>
                <a:sym typeface="Symbol" charset="0"/>
              </a:rPr>
              <a:t>probability</a:t>
            </a:r>
            <a:r>
              <a:rPr lang="en-US" sz="1800">
                <a:latin typeface="Helvetica" charset="0"/>
                <a:sym typeface="Symbol" charset="0"/>
              </a:rPr>
              <a:t> that a transaction contains {X </a:t>
            </a:r>
            <a:r>
              <a:rPr lang="en-US" sz="1800">
                <a:latin typeface="Helvetica" charset="0"/>
                <a:sym typeface="Math B" charset="0"/>
              </a:rPr>
              <a:t></a:t>
            </a:r>
            <a:r>
              <a:rPr lang="en-US" sz="1800">
                <a:latin typeface="Helvetica" charset="0"/>
                <a:sym typeface="Symbol" charset="0"/>
              </a:rPr>
              <a:t> Y </a:t>
            </a:r>
            <a:r>
              <a:rPr lang="en-US" sz="1800">
                <a:latin typeface="Helvetica" charset="0"/>
                <a:sym typeface="Math B" charset="0"/>
              </a:rPr>
              <a:t></a:t>
            </a:r>
            <a:r>
              <a:rPr lang="en-US" sz="1800">
                <a:latin typeface="Helvetica" charset="0"/>
                <a:sym typeface="Symbol" charset="0"/>
              </a:rPr>
              <a:t> Z}</a:t>
            </a:r>
          </a:p>
          <a:p>
            <a:pPr lvl="1"/>
            <a:r>
              <a:rPr lang="en-US" sz="1800">
                <a:solidFill>
                  <a:srgbClr val="CC0000"/>
                </a:solidFill>
                <a:latin typeface="Helvetica" charset="0"/>
                <a:sym typeface="Symbol" charset="0"/>
              </a:rPr>
              <a:t>confidence, </a:t>
            </a:r>
            <a:r>
              <a:rPr lang="en-US" sz="1800" i="1">
                <a:solidFill>
                  <a:srgbClr val="CC0000"/>
                </a:solidFill>
                <a:latin typeface="Helvetica" charset="0"/>
                <a:sym typeface="Symbol" charset="0"/>
              </a:rPr>
              <a:t>c,</a:t>
            </a:r>
            <a:r>
              <a:rPr lang="en-US" sz="1800">
                <a:latin typeface="Helvetica" charset="0"/>
                <a:sym typeface="Symbol" charset="0"/>
              </a:rPr>
              <a:t> </a:t>
            </a:r>
            <a:r>
              <a:rPr lang="en-US" sz="1800">
                <a:solidFill>
                  <a:schemeClr val="tx2"/>
                </a:solidFill>
                <a:latin typeface="Helvetica" charset="0"/>
                <a:sym typeface="Symbol" charset="0"/>
              </a:rPr>
              <a:t>conditional probability</a:t>
            </a:r>
            <a:r>
              <a:rPr lang="en-US" sz="1800">
                <a:latin typeface="Helvetica" charset="0"/>
                <a:sym typeface="Symbol" charset="0"/>
              </a:rPr>
              <a:t> that a transaction having {X </a:t>
            </a:r>
            <a:r>
              <a:rPr lang="en-US" sz="1800">
                <a:latin typeface="Helvetica" charset="0"/>
                <a:sym typeface="Math B" charset="0"/>
              </a:rPr>
              <a:t></a:t>
            </a:r>
            <a:r>
              <a:rPr lang="en-US" sz="1800">
                <a:latin typeface="Helvetica" charset="0"/>
                <a:sym typeface="Symbol" charset="0"/>
              </a:rPr>
              <a:t> Y} also contains </a:t>
            </a:r>
            <a:r>
              <a:rPr lang="en-US" sz="1800" i="1">
                <a:latin typeface="Helvetica" charset="0"/>
                <a:sym typeface="Symbol" charset="0"/>
              </a:rPr>
              <a:t>Z</a:t>
            </a:r>
          </a:p>
        </p:txBody>
      </p:sp>
      <p:graphicFrame>
        <p:nvGraphicFramePr>
          <p:cNvPr id="6146" name="Object 1024"/>
          <p:cNvGraphicFramePr>
            <a:graphicFrameLocks noChangeAspect="1"/>
          </p:cNvGraphicFramePr>
          <p:nvPr/>
        </p:nvGraphicFramePr>
        <p:xfrm>
          <a:off x="228600" y="4343400"/>
          <a:ext cx="3956050" cy="1912938"/>
        </p:xfrm>
        <a:graphic>
          <a:graphicData uri="http://schemas.openxmlformats.org/presentationml/2006/ole">
            <p:oleObj spid="_x0000_s73732" name="Worksheet" r:id="rId4" imgW="3836160" imgH="1905480" progId="Excel.Sheet.8">
              <p:embed/>
            </p:oleObj>
          </a:graphicData>
        </a:graphic>
      </p:graphicFrame>
      <p:sp>
        <p:nvSpPr>
          <p:cNvPr id="6150" name="Rectangle 5"/>
          <p:cNvSpPr>
            <a:spLocks noChangeArrowheads="1"/>
          </p:cNvSpPr>
          <p:nvPr/>
        </p:nvSpPr>
        <p:spPr bwMode="auto">
          <a:xfrm>
            <a:off x="4343400" y="4267200"/>
            <a:ext cx="4572000" cy="205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a:spcBef>
                <a:spcPct val="35000"/>
              </a:spcBef>
              <a:buClr>
                <a:schemeClr val="tx2"/>
              </a:buClr>
              <a:buSzPct val="90000"/>
              <a:buFont typeface="Monotype Sorts" charset="0"/>
              <a:buNone/>
            </a:pPr>
            <a:r>
              <a:rPr kumimoji="1" lang="en-US" sz="1600" i="1"/>
              <a:t>-- Let minimum support 50%, and minimum confidence 50%, we have</a:t>
            </a:r>
          </a:p>
          <a:p>
            <a:pPr marL="742950" lvl="1" indent="-285750">
              <a:spcBef>
                <a:spcPct val="35000"/>
              </a:spcBef>
              <a:buClr>
                <a:srgbClr val="CC6600"/>
              </a:buClr>
              <a:buSzPct val="105000"/>
              <a:buFont typeface="Monotype Sorts" charset="0"/>
              <a:buChar char="H"/>
            </a:pPr>
            <a:r>
              <a:rPr kumimoji="1" lang="en-US" sz="1600" i="1"/>
              <a:t>A </a:t>
            </a:r>
            <a:r>
              <a:rPr kumimoji="1" lang="en-US" sz="1600" i="1">
                <a:sym typeface="Symbol" charset="0"/>
              </a:rPr>
              <a:t>  C  </a:t>
            </a:r>
            <a:r>
              <a:rPr kumimoji="1" lang="en-US" sz="1600">
                <a:sym typeface="Symbol" charset="0"/>
              </a:rPr>
              <a:t>(50%, 66.6%)</a:t>
            </a:r>
          </a:p>
          <a:p>
            <a:pPr marL="742950" lvl="1" indent="-285750">
              <a:spcBef>
                <a:spcPct val="35000"/>
              </a:spcBef>
              <a:buClr>
                <a:srgbClr val="CC6600"/>
              </a:buClr>
              <a:buSzPct val="105000"/>
              <a:buFont typeface="Monotype Sorts" charset="0"/>
              <a:buChar char="H"/>
            </a:pPr>
            <a:r>
              <a:rPr kumimoji="1" lang="en-US" sz="1600" i="1"/>
              <a:t>C </a:t>
            </a:r>
            <a:r>
              <a:rPr kumimoji="1" lang="en-US" sz="1600" i="1">
                <a:sym typeface="Symbol" charset="0"/>
              </a:rPr>
              <a:t>  A  </a:t>
            </a:r>
            <a:r>
              <a:rPr kumimoji="1" lang="en-US" sz="1600">
                <a:sym typeface="Symbol" charset="0"/>
              </a:rPr>
              <a:t>(50%, 100%)</a:t>
            </a:r>
          </a:p>
        </p:txBody>
      </p:sp>
      <p:sp>
        <p:nvSpPr>
          <p:cNvPr id="675846" name="Oval 6"/>
          <p:cNvSpPr>
            <a:spLocks noChangeArrowheads="1"/>
          </p:cNvSpPr>
          <p:nvPr/>
        </p:nvSpPr>
        <p:spPr bwMode="auto">
          <a:xfrm>
            <a:off x="685800" y="1981200"/>
            <a:ext cx="1905000" cy="1371600"/>
          </a:xfrm>
          <a:prstGeom prst="ellipse">
            <a:avLst/>
          </a:prstGeom>
          <a:noFill/>
          <a:ln w="25400">
            <a:solidFill>
              <a:schemeClr val="tx2"/>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Helvetica" pitchFamily="34" charset="0"/>
              <a:ea typeface="+mn-ea"/>
            </a:endParaRPr>
          </a:p>
        </p:txBody>
      </p:sp>
      <p:sp>
        <p:nvSpPr>
          <p:cNvPr id="675847" name="Oval 7"/>
          <p:cNvSpPr>
            <a:spLocks noChangeArrowheads="1"/>
          </p:cNvSpPr>
          <p:nvPr/>
        </p:nvSpPr>
        <p:spPr bwMode="auto">
          <a:xfrm>
            <a:off x="1447800" y="1981200"/>
            <a:ext cx="1905000" cy="1524000"/>
          </a:xfrm>
          <a:prstGeom prst="ellipse">
            <a:avLst/>
          </a:prstGeom>
          <a:noFill/>
          <a:ln w="25400">
            <a:solidFill>
              <a:schemeClr val="hlink"/>
            </a:solidFill>
            <a:round/>
            <a:headEnd/>
            <a:tailEnd/>
          </a:ln>
          <a:effectLst/>
        </p:spPr>
        <p:txBody>
          <a:bodyPr wrap="none" anchor="ctr"/>
          <a:lstStyle/>
          <a:p>
            <a:pPr>
              <a:defRPr/>
            </a:pPr>
            <a:endParaRPr lang="de-DE" sz="2800">
              <a:solidFill>
                <a:srgbClr val="CC0000"/>
              </a:solidFill>
              <a:effectLst>
                <a:outerShdw blurRad="38100" dist="38100" dir="2700000" algn="tl">
                  <a:srgbClr val="000000"/>
                </a:outerShdw>
              </a:effectLst>
              <a:latin typeface="Times New Roman" pitchFamily="18" charset="0"/>
              <a:ea typeface="+mn-ea"/>
            </a:endParaRPr>
          </a:p>
        </p:txBody>
      </p:sp>
      <p:sp>
        <p:nvSpPr>
          <p:cNvPr id="675848" name="Line 8"/>
          <p:cNvSpPr>
            <a:spLocks noChangeShapeType="1"/>
          </p:cNvSpPr>
          <p:nvPr/>
        </p:nvSpPr>
        <p:spPr bwMode="auto">
          <a:xfrm flipH="1">
            <a:off x="914400" y="2667000"/>
            <a:ext cx="228600" cy="762000"/>
          </a:xfrm>
          <a:prstGeom prst="line">
            <a:avLst/>
          </a:prstGeom>
          <a:noFill/>
          <a:ln w="9525">
            <a:solidFill>
              <a:schemeClr val="tx2"/>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Helvetica" pitchFamily="34" charset="0"/>
              <a:ea typeface="+mn-ea"/>
            </a:endParaRPr>
          </a:p>
        </p:txBody>
      </p:sp>
      <p:sp>
        <p:nvSpPr>
          <p:cNvPr id="675849" name="Line 9"/>
          <p:cNvSpPr>
            <a:spLocks noChangeShapeType="1"/>
          </p:cNvSpPr>
          <p:nvPr/>
        </p:nvSpPr>
        <p:spPr bwMode="auto">
          <a:xfrm flipV="1">
            <a:off x="2819400" y="2057400"/>
            <a:ext cx="228600" cy="685800"/>
          </a:xfrm>
          <a:prstGeom prst="line">
            <a:avLst/>
          </a:prstGeom>
          <a:noFill/>
          <a:ln w="9525">
            <a:solidFill>
              <a:schemeClr val="hlink"/>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Helvetica" pitchFamily="34" charset="0"/>
              <a:ea typeface="+mn-ea"/>
            </a:endParaRPr>
          </a:p>
        </p:txBody>
      </p:sp>
      <p:sp>
        <p:nvSpPr>
          <p:cNvPr id="675850" name="Line 10"/>
          <p:cNvSpPr>
            <a:spLocks noChangeShapeType="1"/>
          </p:cNvSpPr>
          <p:nvPr/>
        </p:nvSpPr>
        <p:spPr bwMode="auto">
          <a:xfrm flipH="1" flipV="1">
            <a:off x="1905000" y="1828800"/>
            <a:ext cx="76200" cy="914400"/>
          </a:xfrm>
          <a:prstGeom prst="line">
            <a:avLst/>
          </a:prstGeom>
          <a:noFill/>
          <a:ln w="9525">
            <a:solidFill>
              <a:schemeClr val="accent1"/>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Helvetica" pitchFamily="34" charset="0"/>
              <a:ea typeface="+mn-ea"/>
            </a:endParaRPr>
          </a:p>
        </p:txBody>
      </p:sp>
      <p:sp>
        <p:nvSpPr>
          <p:cNvPr id="6156" name="Text Box 11"/>
          <p:cNvSpPr txBox="1">
            <a:spLocks noChangeArrowheads="1"/>
          </p:cNvSpPr>
          <p:nvPr/>
        </p:nvSpPr>
        <p:spPr bwMode="auto">
          <a:xfrm>
            <a:off x="2590800" y="1524000"/>
            <a:ext cx="1219200"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Helvetica" charset="0"/>
                <a:ea typeface="ＭＳ Ｐゴシック" charset="0"/>
              </a:defRPr>
            </a:lvl1pPr>
            <a:lvl2pPr marL="742950" indent="-285750" eaLnBrk="0" hangingPunct="0">
              <a:defRPr>
                <a:solidFill>
                  <a:schemeClr val="tx1"/>
                </a:solidFill>
                <a:latin typeface="Helvetica" charset="0"/>
                <a:ea typeface="ＭＳ Ｐゴシック" charset="0"/>
              </a:defRPr>
            </a:lvl2pPr>
            <a:lvl3pPr marL="1143000" indent="-228600" eaLnBrk="0" hangingPunct="0">
              <a:defRPr>
                <a:solidFill>
                  <a:schemeClr val="tx1"/>
                </a:solidFill>
                <a:latin typeface="Helvetica" charset="0"/>
                <a:ea typeface="ＭＳ Ｐゴシック" charset="0"/>
              </a:defRPr>
            </a:lvl3pPr>
            <a:lvl4pPr marL="1600200" indent="-228600" eaLnBrk="0" hangingPunct="0">
              <a:defRPr>
                <a:solidFill>
                  <a:schemeClr val="tx1"/>
                </a:solidFill>
                <a:latin typeface="Helvetica" charset="0"/>
                <a:ea typeface="ＭＳ Ｐゴシック" charset="0"/>
              </a:defRPr>
            </a:lvl4pPr>
            <a:lvl5pPr marL="2057400" indent="-228600" eaLnBrk="0" hangingPunct="0">
              <a:defRPr>
                <a:solidFill>
                  <a:schemeClr val="tx1"/>
                </a:solidFill>
                <a:latin typeface="Helvetica" charset="0"/>
                <a:ea typeface="ＭＳ Ｐゴシック" charset="0"/>
              </a:defRPr>
            </a:lvl5pPr>
            <a:lvl6pPr marL="2514600" indent="-228600" eaLnBrk="0" fontAlgn="base" hangingPunct="0">
              <a:spcBef>
                <a:spcPct val="0"/>
              </a:spcBef>
              <a:spcAft>
                <a:spcPct val="0"/>
              </a:spcAft>
              <a:defRPr>
                <a:solidFill>
                  <a:schemeClr val="tx1"/>
                </a:solidFill>
                <a:latin typeface="Helvetica" charset="0"/>
                <a:ea typeface="ＭＳ Ｐゴシック" charset="0"/>
              </a:defRPr>
            </a:lvl6pPr>
            <a:lvl7pPr marL="2971800" indent="-228600" eaLnBrk="0" fontAlgn="base" hangingPunct="0">
              <a:spcBef>
                <a:spcPct val="0"/>
              </a:spcBef>
              <a:spcAft>
                <a:spcPct val="0"/>
              </a:spcAft>
              <a:defRPr>
                <a:solidFill>
                  <a:schemeClr val="tx1"/>
                </a:solidFill>
                <a:latin typeface="Helvetica" charset="0"/>
                <a:ea typeface="ＭＳ Ｐゴシック" charset="0"/>
              </a:defRPr>
            </a:lvl7pPr>
            <a:lvl8pPr marL="3429000" indent="-228600" eaLnBrk="0" fontAlgn="base" hangingPunct="0">
              <a:spcBef>
                <a:spcPct val="0"/>
              </a:spcBef>
              <a:spcAft>
                <a:spcPct val="0"/>
              </a:spcAft>
              <a:defRPr>
                <a:solidFill>
                  <a:schemeClr val="tx1"/>
                </a:solidFill>
                <a:latin typeface="Helvetica" charset="0"/>
                <a:ea typeface="ＭＳ Ｐゴシック" charset="0"/>
              </a:defRPr>
            </a:lvl8pPr>
            <a:lvl9pPr marL="3886200" indent="-228600" eaLnBrk="0" fontAlgn="base" hangingPunct="0">
              <a:spcBef>
                <a:spcPct val="0"/>
              </a:spcBef>
              <a:spcAft>
                <a:spcPct val="0"/>
              </a:spcAft>
              <a:defRPr>
                <a:solidFill>
                  <a:schemeClr val="tx1"/>
                </a:solidFill>
                <a:latin typeface="Helvetica" charset="0"/>
                <a:ea typeface="ＭＳ Ｐゴシック" charset="0"/>
              </a:defRPr>
            </a:lvl9pPr>
          </a:lstStyle>
          <a:p>
            <a:pPr eaLnBrk="1" hangingPunct="1">
              <a:lnSpc>
                <a:spcPct val="110000"/>
              </a:lnSpc>
            </a:pPr>
            <a:r>
              <a:rPr lang="en-US" sz="1600">
                <a:solidFill>
                  <a:srgbClr val="CC0000"/>
                </a:solidFill>
                <a:latin typeface="Times New Roman" charset="0"/>
              </a:rPr>
              <a:t>Customer</a:t>
            </a:r>
          </a:p>
          <a:p>
            <a:pPr eaLnBrk="1" hangingPunct="1">
              <a:lnSpc>
                <a:spcPct val="110000"/>
              </a:lnSpc>
            </a:pPr>
            <a:r>
              <a:rPr lang="en-US" sz="1600">
                <a:solidFill>
                  <a:srgbClr val="CC0000"/>
                </a:solidFill>
                <a:latin typeface="Times New Roman" charset="0"/>
              </a:rPr>
              <a:t>buys diaper</a:t>
            </a:r>
            <a:endParaRPr lang="en-US" u="sng">
              <a:solidFill>
                <a:srgbClr val="CC0000"/>
              </a:solidFill>
              <a:latin typeface="Times New Roman" charset="0"/>
            </a:endParaRPr>
          </a:p>
        </p:txBody>
      </p:sp>
      <p:sp>
        <p:nvSpPr>
          <p:cNvPr id="6157" name="Text Box 12"/>
          <p:cNvSpPr txBox="1">
            <a:spLocks noChangeArrowheads="1"/>
          </p:cNvSpPr>
          <p:nvPr/>
        </p:nvSpPr>
        <p:spPr bwMode="auto">
          <a:xfrm>
            <a:off x="1295400" y="1371600"/>
            <a:ext cx="1042988"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Helvetica" charset="0"/>
                <a:ea typeface="ＭＳ Ｐゴシック" charset="0"/>
              </a:defRPr>
            </a:lvl1pPr>
            <a:lvl2pPr marL="742950" indent="-285750" eaLnBrk="0" hangingPunct="0">
              <a:defRPr>
                <a:solidFill>
                  <a:schemeClr val="tx1"/>
                </a:solidFill>
                <a:latin typeface="Helvetica" charset="0"/>
                <a:ea typeface="ＭＳ Ｐゴシック" charset="0"/>
              </a:defRPr>
            </a:lvl2pPr>
            <a:lvl3pPr marL="1143000" indent="-228600" eaLnBrk="0" hangingPunct="0">
              <a:defRPr>
                <a:solidFill>
                  <a:schemeClr val="tx1"/>
                </a:solidFill>
                <a:latin typeface="Helvetica" charset="0"/>
                <a:ea typeface="ＭＳ Ｐゴシック" charset="0"/>
              </a:defRPr>
            </a:lvl3pPr>
            <a:lvl4pPr marL="1600200" indent="-228600" eaLnBrk="0" hangingPunct="0">
              <a:defRPr>
                <a:solidFill>
                  <a:schemeClr val="tx1"/>
                </a:solidFill>
                <a:latin typeface="Helvetica" charset="0"/>
                <a:ea typeface="ＭＳ Ｐゴシック" charset="0"/>
              </a:defRPr>
            </a:lvl4pPr>
            <a:lvl5pPr marL="2057400" indent="-228600" eaLnBrk="0" hangingPunct="0">
              <a:defRPr>
                <a:solidFill>
                  <a:schemeClr val="tx1"/>
                </a:solidFill>
                <a:latin typeface="Helvetica" charset="0"/>
                <a:ea typeface="ＭＳ Ｐゴシック" charset="0"/>
              </a:defRPr>
            </a:lvl5pPr>
            <a:lvl6pPr marL="2514600" indent="-228600" eaLnBrk="0" fontAlgn="base" hangingPunct="0">
              <a:spcBef>
                <a:spcPct val="0"/>
              </a:spcBef>
              <a:spcAft>
                <a:spcPct val="0"/>
              </a:spcAft>
              <a:defRPr>
                <a:solidFill>
                  <a:schemeClr val="tx1"/>
                </a:solidFill>
                <a:latin typeface="Helvetica" charset="0"/>
                <a:ea typeface="ＭＳ Ｐゴシック" charset="0"/>
              </a:defRPr>
            </a:lvl6pPr>
            <a:lvl7pPr marL="2971800" indent="-228600" eaLnBrk="0" fontAlgn="base" hangingPunct="0">
              <a:spcBef>
                <a:spcPct val="0"/>
              </a:spcBef>
              <a:spcAft>
                <a:spcPct val="0"/>
              </a:spcAft>
              <a:defRPr>
                <a:solidFill>
                  <a:schemeClr val="tx1"/>
                </a:solidFill>
                <a:latin typeface="Helvetica" charset="0"/>
                <a:ea typeface="ＭＳ Ｐゴシック" charset="0"/>
              </a:defRPr>
            </a:lvl7pPr>
            <a:lvl8pPr marL="3429000" indent="-228600" eaLnBrk="0" fontAlgn="base" hangingPunct="0">
              <a:spcBef>
                <a:spcPct val="0"/>
              </a:spcBef>
              <a:spcAft>
                <a:spcPct val="0"/>
              </a:spcAft>
              <a:defRPr>
                <a:solidFill>
                  <a:schemeClr val="tx1"/>
                </a:solidFill>
                <a:latin typeface="Helvetica" charset="0"/>
                <a:ea typeface="ＭＳ Ｐゴシック" charset="0"/>
              </a:defRPr>
            </a:lvl8pPr>
            <a:lvl9pPr marL="3886200" indent="-228600" eaLnBrk="0" fontAlgn="base" hangingPunct="0">
              <a:spcBef>
                <a:spcPct val="0"/>
              </a:spcBef>
              <a:spcAft>
                <a:spcPct val="0"/>
              </a:spcAft>
              <a:defRPr>
                <a:solidFill>
                  <a:schemeClr val="tx1"/>
                </a:solidFill>
                <a:latin typeface="Helvetica" charset="0"/>
                <a:ea typeface="ＭＳ Ｐゴシック" charset="0"/>
              </a:defRPr>
            </a:lvl9pPr>
          </a:lstStyle>
          <a:p>
            <a:pPr eaLnBrk="1" hangingPunct="1">
              <a:lnSpc>
                <a:spcPct val="110000"/>
              </a:lnSpc>
            </a:pPr>
            <a:r>
              <a:rPr lang="en-US" sz="1600">
                <a:latin typeface="Times New Roman" charset="0"/>
              </a:rPr>
              <a:t>Customer</a:t>
            </a:r>
          </a:p>
          <a:p>
            <a:pPr eaLnBrk="1" hangingPunct="1">
              <a:lnSpc>
                <a:spcPct val="110000"/>
              </a:lnSpc>
            </a:pPr>
            <a:r>
              <a:rPr lang="en-US" sz="1600">
                <a:latin typeface="Times New Roman" charset="0"/>
              </a:rPr>
              <a:t>buys both</a:t>
            </a:r>
            <a:endParaRPr lang="en-US" u="sng">
              <a:latin typeface="Times New Roman" charset="0"/>
            </a:endParaRPr>
          </a:p>
        </p:txBody>
      </p:sp>
      <p:sp>
        <p:nvSpPr>
          <p:cNvPr id="6158" name="Text Box 13"/>
          <p:cNvSpPr txBox="1">
            <a:spLocks noChangeArrowheads="1"/>
          </p:cNvSpPr>
          <p:nvPr/>
        </p:nvSpPr>
        <p:spPr bwMode="auto">
          <a:xfrm>
            <a:off x="533400" y="3429000"/>
            <a:ext cx="1042988"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Helvetica" charset="0"/>
                <a:ea typeface="ＭＳ Ｐゴシック" charset="0"/>
              </a:defRPr>
            </a:lvl1pPr>
            <a:lvl2pPr marL="742950" indent="-285750" eaLnBrk="0" hangingPunct="0">
              <a:defRPr>
                <a:solidFill>
                  <a:schemeClr val="tx1"/>
                </a:solidFill>
                <a:latin typeface="Helvetica" charset="0"/>
                <a:ea typeface="ＭＳ Ｐゴシック" charset="0"/>
              </a:defRPr>
            </a:lvl2pPr>
            <a:lvl3pPr marL="1143000" indent="-228600" eaLnBrk="0" hangingPunct="0">
              <a:defRPr>
                <a:solidFill>
                  <a:schemeClr val="tx1"/>
                </a:solidFill>
                <a:latin typeface="Helvetica" charset="0"/>
                <a:ea typeface="ＭＳ Ｐゴシック" charset="0"/>
              </a:defRPr>
            </a:lvl3pPr>
            <a:lvl4pPr marL="1600200" indent="-228600" eaLnBrk="0" hangingPunct="0">
              <a:defRPr>
                <a:solidFill>
                  <a:schemeClr val="tx1"/>
                </a:solidFill>
                <a:latin typeface="Helvetica" charset="0"/>
                <a:ea typeface="ＭＳ Ｐゴシック" charset="0"/>
              </a:defRPr>
            </a:lvl4pPr>
            <a:lvl5pPr marL="2057400" indent="-228600" eaLnBrk="0" hangingPunct="0">
              <a:defRPr>
                <a:solidFill>
                  <a:schemeClr val="tx1"/>
                </a:solidFill>
                <a:latin typeface="Helvetica" charset="0"/>
                <a:ea typeface="ＭＳ Ｐゴシック" charset="0"/>
              </a:defRPr>
            </a:lvl5pPr>
            <a:lvl6pPr marL="2514600" indent="-228600" eaLnBrk="0" fontAlgn="base" hangingPunct="0">
              <a:spcBef>
                <a:spcPct val="0"/>
              </a:spcBef>
              <a:spcAft>
                <a:spcPct val="0"/>
              </a:spcAft>
              <a:defRPr>
                <a:solidFill>
                  <a:schemeClr val="tx1"/>
                </a:solidFill>
                <a:latin typeface="Helvetica" charset="0"/>
                <a:ea typeface="ＭＳ Ｐゴシック" charset="0"/>
              </a:defRPr>
            </a:lvl6pPr>
            <a:lvl7pPr marL="2971800" indent="-228600" eaLnBrk="0" fontAlgn="base" hangingPunct="0">
              <a:spcBef>
                <a:spcPct val="0"/>
              </a:spcBef>
              <a:spcAft>
                <a:spcPct val="0"/>
              </a:spcAft>
              <a:defRPr>
                <a:solidFill>
                  <a:schemeClr val="tx1"/>
                </a:solidFill>
                <a:latin typeface="Helvetica" charset="0"/>
                <a:ea typeface="ＭＳ Ｐゴシック" charset="0"/>
              </a:defRPr>
            </a:lvl7pPr>
            <a:lvl8pPr marL="3429000" indent="-228600" eaLnBrk="0" fontAlgn="base" hangingPunct="0">
              <a:spcBef>
                <a:spcPct val="0"/>
              </a:spcBef>
              <a:spcAft>
                <a:spcPct val="0"/>
              </a:spcAft>
              <a:defRPr>
                <a:solidFill>
                  <a:schemeClr val="tx1"/>
                </a:solidFill>
                <a:latin typeface="Helvetica" charset="0"/>
                <a:ea typeface="ＭＳ Ｐゴシック" charset="0"/>
              </a:defRPr>
            </a:lvl8pPr>
            <a:lvl9pPr marL="3886200" indent="-228600" eaLnBrk="0" fontAlgn="base" hangingPunct="0">
              <a:spcBef>
                <a:spcPct val="0"/>
              </a:spcBef>
              <a:spcAft>
                <a:spcPct val="0"/>
              </a:spcAft>
              <a:defRPr>
                <a:solidFill>
                  <a:schemeClr val="tx1"/>
                </a:solidFill>
                <a:latin typeface="Helvetica" charset="0"/>
                <a:ea typeface="ＭＳ Ｐゴシック" charset="0"/>
              </a:defRPr>
            </a:lvl9pPr>
          </a:lstStyle>
          <a:p>
            <a:pPr eaLnBrk="1" hangingPunct="1">
              <a:lnSpc>
                <a:spcPct val="110000"/>
              </a:lnSpc>
            </a:pPr>
            <a:r>
              <a:rPr lang="en-US" sz="1600">
                <a:solidFill>
                  <a:schemeClr val="tx2"/>
                </a:solidFill>
                <a:latin typeface="Times New Roman" charset="0"/>
              </a:rPr>
              <a:t>Customer</a:t>
            </a:r>
          </a:p>
          <a:p>
            <a:pPr eaLnBrk="1" hangingPunct="1">
              <a:lnSpc>
                <a:spcPct val="110000"/>
              </a:lnSpc>
            </a:pPr>
            <a:r>
              <a:rPr lang="en-US" sz="1600">
                <a:solidFill>
                  <a:schemeClr val="tx2"/>
                </a:solidFill>
                <a:latin typeface="Times New Roman" charset="0"/>
              </a:rPr>
              <a:t>buys beer</a:t>
            </a:r>
            <a:endParaRPr lang="en-US" u="sng">
              <a:latin typeface="Times New Roman" charset="0"/>
            </a:endParaRPr>
          </a:p>
        </p:txBody>
      </p:sp>
      <p:sp>
        <p:nvSpPr>
          <p:cNvPr id="675854" name="Rectangle 14"/>
          <p:cNvSpPr>
            <a:spLocks noChangeArrowheads="1"/>
          </p:cNvSpPr>
          <p:nvPr/>
        </p:nvSpPr>
        <p:spPr bwMode="auto">
          <a:xfrm>
            <a:off x="288925" y="1457325"/>
            <a:ext cx="3665538" cy="2554288"/>
          </a:xfrm>
          <a:prstGeom prst="rect">
            <a:avLst/>
          </a:prstGeom>
          <a:no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Helvetica" pitchFamily="34" charset="0"/>
              <a:ea typeface="+mn-ea"/>
            </a:endParaRPr>
          </a:p>
        </p:txBody>
      </p:sp>
      <p:sp>
        <p:nvSpPr>
          <p:cNvPr id="675855" name="Line 15"/>
          <p:cNvSpPr>
            <a:spLocks noChangeShapeType="1"/>
          </p:cNvSpPr>
          <p:nvPr/>
        </p:nvSpPr>
        <p:spPr bwMode="auto">
          <a:xfrm>
            <a:off x="1924050" y="1962150"/>
            <a:ext cx="76200" cy="666750"/>
          </a:xfrm>
          <a:prstGeom prst="line">
            <a:avLst/>
          </a:prstGeom>
          <a:noFill/>
          <a:ln w="9525">
            <a:solidFill>
              <a:schemeClr val="tx1"/>
            </a:solidFill>
            <a:round/>
            <a:headEnd/>
            <a:tailEnd type="triangle" w="med" len="med"/>
          </a:ln>
          <a:effectLst/>
        </p:spPr>
        <p:txBody>
          <a:bodyPr wrap="none"/>
          <a:lstStyle/>
          <a:p>
            <a:pPr>
              <a:defRPr/>
            </a:pPr>
            <a:endParaRPr lang="en-US">
              <a:effectLst>
                <a:outerShdw blurRad="38100" dist="38100" dir="2700000" algn="tl">
                  <a:srgbClr val="000000">
                    <a:alpha val="43137"/>
                  </a:srgbClr>
                </a:outerShdw>
              </a:effectLst>
              <a:latin typeface="Helvetica" pitchFamily="34" charset="0"/>
              <a:ea typeface="+mn-ea"/>
            </a:endParaRPr>
          </a:p>
        </p:txBody>
      </p:sp>
    </p:spTree>
    <p:extLst>
      <p:ext uri="{BB962C8B-B14F-4D97-AF65-F5344CB8AC3E}">
        <p14:creationId xmlns:p14="http://schemas.microsoft.com/office/powerpoint/2010/main" xmlns="" val="107987347"/>
      </p:ext>
    </p:extLst>
  </p:cSld>
  <p:clrMapOvr>
    <a:masterClrMapping/>
  </p:clrMapOvr>
  <p:transition advClick="0">
    <p:zo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Helvetica" charset="0"/>
                <a:ea typeface="ＭＳ Ｐゴシック" charset="0"/>
              </a:defRPr>
            </a:lvl1pPr>
            <a:lvl2pPr marL="742950" indent="-285750" eaLnBrk="0" hangingPunct="0">
              <a:defRPr>
                <a:solidFill>
                  <a:schemeClr val="tx1"/>
                </a:solidFill>
                <a:latin typeface="Helvetica" charset="0"/>
                <a:ea typeface="ＭＳ Ｐゴシック" charset="0"/>
              </a:defRPr>
            </a:lvl2pPr>
            <a:lvl3pPr marL="1143000" indent="-228600" eaLnBrk="0" hangingPunct="0">
              <a:defRPr>
                <a:solidFill>
                  <a:schemeClr val="tx1"/>
                </a:solidFill>
                <a:latin typeface="Helvetica" charset="0"/>
                <a:ea typeface="ＭＳ Ｐゴシック" charset="0"/>
              </a:defRPr>
            </a:lvl3pPr>
            <a:lvl4pPr marL="1600200" indent="-228600" eaLnBrk="0" hangingPunct="0">
              <a:defRPr>
                <a:solidFill>
                  <a:schemeClr val="tx1"/>
                </a:solidFill>
                <a:latin typeface="Helvetica" charset="0"/>
                <a:ea typeface="ＭＳ Ｐゴシック" charset="0"/>
              </a:defRPr>
            </a:lvl4pPr>
            <a:lvl5pPr marL="2057400" indent="-228600" eaLnBrk="0" hangingPunct="0">
              <a:defRPr>
                <a:solidFill>
                  <a:schemeClr val="tx1"/>
                </a:solidFill>
                <a:latin typeface="Helvetica" charset="0"/>
                <a:ea typeface="ＭＳ Ｐゴシック" charset="0"/>
              </a:defRPr>
            </a:lvl5pPr>
            <a:lvl6pPr marL="2514600" indent="-228600" eaLnBrk="0" fontAlgn="base" hangingPunct="0">
              <a:spcBef>
                <a:spcPct val="0"/>
              </a:spcBef>
              <a:spcAft>
                <a:spcPct val="0"/>
              </a:spcAft>
              <a:defRPr>
                <a:solidFill>
                  <a:schemeClr val="tx1"/>
                </a:solidFill>
                <a:latin typeface="Helvetica" charset="0"/>
                <a:ea typeface="ＭＳ Ｐゴシック" charset="0"/>
              </a:defRPr>
            </a:lvl6pPr>
            <a:lvl7pPr marL="2971800" indent="-228600" eaLnBrk="0" fontAlgn="base" hangingPunct="0">
              <a:spcBef>
                <a:spcPct val="0"/>
              </a:spcBef>
              <a:spcAft>
                <a:spcPct val="0"/>
              </a:spcAft>
              <a:defRPr>
                <a:solidFill>
                  <a:schemeClr val="tx1"/>
                </a:solidFill>
                <a:latin typeface="Helvetica" charset="0"/>
                <a:ea typeface="ＭＳ Ｐゴシック" charset="0"/>
              </a:defRPr>
            </a:lvl7pPr>
            <a:lvl8pPr marL="3429000" indent="-228600" eaLnBrk="0" fontAlgn="base" hangingPunct="0">
              <a:spcBef>
                <a:spcPct val="0"/>
              </a:spcBef>
              <a:spcAft>
                <a:spcPct val="0"/>
              </a:spcAft>
              <a:defRPr>
                <a:solidFill>
                  <a:schemeClr val="tx1"/>
                </a:solidFill>
                <a:latin typeface="Helvetica" charset="0"/>
                <a:ea typeface="ＭＳ Ｐゴシック" charset="0"/>
              </a:defRPr>
            </a:lvl8pPr>
            <a:lvl9pPr marL="3886200" indent="-228600" eaLnBrk="0" fontAlgn="base" hangingPunct="0">
              <a:spcBef>
                <a:spcPct val="0"/>
              </a:spcBef>
              <a:spcAft>
                <a:spcPct val="0"/>
              </a:spcAft>
              <a:defRPr>
                <a:solidFill>
                  <a:schemeClr val="tx1"/>
                </a:solidFill>
                <a:latin typeface="Helvetica" charset="0"/>
                <a:ea typeface="ＭＳ Ｐゴシック" charset="0"/>
              </a:defRPr>
            </a:lvl9pPr>
          </a:lstStyle>
          <a:p>
            <a:fld id="{A994448A-8D84-A344-9BDA-693FF576A8D3}" type="slidenum">
              <a:rPr lang="en-US">
                <a:solidFill>
                  <a:schemeClr val="bg2"/>
                </a:solidFill>
                <a:latin typeface="Times New Roman" charset="0"/>
              </a:rPr>
              <a:pPr/>
              <a:t>48</a:t>
            </a:fld>
            <a:endParaRPr lang="en-US">
              <a:solidFill>
                <a:schemeClr val="bg2"/>
              </a:solidFill>
              <a:latin typeface="Times New Roman" charset="0"/>
            </a:endParaRPr>
          </a:p>
        </p:txBody>
      </p:sp>
      <p:sp>
        <p:nvSpPr>
          <p:cNvPr id="701442" name="Rectangle 2"/>
          <p:cNvSpPr>
            <a:spLocks noGrp="1" noChangeArrowheads="1"/>
          </p:cNvSpPr>
          <p:nvPr>
            <p:ph type="title"/>
          </p:nvPr>
        </p:nvSpPr>
        <p:spPr>
          <a:xfrm>
            <a:off x="1295400" y="304800"/>
            <a:ext cx="7543800" cy="762000"/>
          </a:xfrm>
        </p:spPr>
        <p:txBody>
          <a:bodyPr/>
          <a:lstStyle/>
          <a:p>
            <a:r>
              <a:rPr lang="en-US" sz="2400" b="0">
                <a:solidFill>
                  <a:srgbClr val="CC0000"/>
                </a:solidFill>
                <a:latin typeface="Helvetica" charset="0"/>
              </a:rPr>
              <a:t>The Apriori Algorithm</a:t>
            </a:r>
          </a:p>
        </p:txBody>
      </p:sp>
      <p:sp>
        <p:nvSpPr>
          <p:cNvPr id="75780" name="Rectangle 3"/>
          <p:cNvSpPr>
            <a:spLocks noGrp="1" noChangeArrowheads="1"/>
          </p:cNvSpPr>
          <p:nvPr>
            <p:ph type="body" idx="1"/>
          </p:nvPr>
        </p:nvSpPr>
        <p:spPr>
          <a:xfrm>
            <a:off x="685800" y="1524000"/>
            <a:ext cx="7848600" cy="5029200"/>
          </a:xfrm>
        </p:spPr>
        <p:txBody>
          <a:bodyPr/>
          <a:lstStyle/>
          <a:p>
            <a:r>
              <a:rPr lang="en-US">
                <a:solidFill>
                  <a:srgbClr val="CC0000"/>
                </a:solidFill>
                <a:latin typeface="Helvetica" charset="0"/>
              </a:rPr>
              <a:t>Join Step:</a:t>
            </a:r>
            <a:r>
              <a:rPr lang="en-US">
                <a:latin typeface="Helvetica" charset="0"/>
              </a:rPr>
              <a:t> </a:t>
            </a:r>
            <a:r>
              <a:rPr lang="en-US" sz="1800">
                <a:latin typeface="Helvetica" charset="0"/>
              </a:rPr>
              <a:t>C</a:t>
            </a:r>
            <a:r>
              <a:rPr lang="en-US" sz="1400" baseline="-25000">
                <a:latin typeface="Helvetica" charset="0"/>
              </a:rPr>
              <a:t>k</a:t>
            </a:r>
            <a:r>
              <a:rPr lang="en-US" sz="1400">
                <a:latin typeface="Helvetica" charset="0"/>
              </a:rPr>
              <a:t> </a:t>
            </a:r>
            <a:r>
              <a:rPr lang="en-US" sz="1800">
                <a:latin typeface="Helvetica" charset="0"/>
              </a:rPr>
              <a:t>is generated by joining L</a:t>
            </a:r>
            <a:r>
              <a:rPr lang="en-US" sz="1400" baseline="-25000">
                <a:latin typeface="Helvetica" charset="0"/>
              </a:rPr>
              <a:t>k-1</a:t>
            </a:r>
            <a:r>
              <a:rPr lang="en-US" sz="1800">
                <a:latin typeface="Helvetica" charset="0"/>
              </a:rPr>
              <a:t>with itself</a:t>
            </a:r>
          </a:p>
          <a:p>
            <a:r>
              <a:rPr lang="en-US">
                <a:solidFill>
                  <a:srgbClr val="CC0000"/>
                </a:solidFill>
                <a:latin typeface="Helvetica" charset="0"/>
              </a:rPr>
              <a:t>Prune Step:</a:t>
            </a:r>
            <a:r>
              <a:rPr lang="en-US">
                <a:latin typeface="Helvetica" charset="0"/>
              </a:rPr>
              <a:t>  </a:t>
            </a:r>
            <a:r>
              <a:rPr lang="en-US" sz="1800">
                <a:latin typeface="Helvetica" charset="0"/>
              </a:rPr>
              <a:t>Any (k-1)-itemset that is not frequent cannot be a subset of a frequent k-itemset</a:t>
            </a:r>
          </a:p>
          <a:p>
            <a:r>
              <a:rPr lang="en-US" u="sng">
                <a:latin typeface="Helvetica" charset="0"/>
              </a:rPr>
              <a:t>Pseudo-code</a:t>
            </a:r>
            <a:r>
              <a:rPr lang="en-US">
                <a:latin typeface="Helvetica" charset="0"/>
              </a:rPr>
              <a:t>:</a:t>
            </a:r>
          </a:p>
          <a:p>
            <a:pPr marL="1143000" lvl="2">
              <a:spcBef>
                <a:spcPct val="0"/>
              </a:spcBef>
              <a:buFont typeface="Monotype Sorts" charset="0"/>
              <a:buNone/>
            </a:pPr>
            <a:r>
              <a:rPr lang="en-US" sz="1800" i="1">
                <a:latin typeface="Helvetica" charset="0"/>
              </a:rPr>
              <a:t>C</a:t>
            </a:r>
            <a:r>
              <a:rPr lang="en-US" sz="1800" i="1" baseline="-25000">
                <a:latin typeface="Helvetica" charset="0"/>
              </a:rPr>
              <a:t>k</a:t>
            </a:r>
            <a:r>
              <a:rPr lang="en-US" sz="1800">
                <a:latin typeface="Helvetica" charset="0"/>
              </a:rPr>
              <a:t>: Candidate itemset of size k</a:t>
            </a:r>
          </a:p>
          <a:p>
            <a:pPr marL="1143000" lvl="2">
              <a:spcBef>
                <a:spcPct val="0"/>
              </a:spcBef>
              <a:buFont typeface="Monotype Sorts" charset="0"/>
              <a:buNone/>
            </a:pPr>
            <a:r>
              <a:rPr lang="en-US" sz="1800" i="1">
                <a:latin typeface="Helvetica" charset="0"/>
              </a:rPr>
              <a:t>L</a:t>
            </a:r>
            <a:r>
              <a:rPr lang="en-US" sz="1800" i="1" baseline="-25000">
                <a:latin typeface="Helvetica" charset="0"/>
              </a:rPr>
              <a:t>k</a:t>
            </a:r>
            <a:r>
              <a:rPr lang="en-US" sz="1800">
                <a:latin typeface="Helvetica" charset="0"/>
              </a:rPr>
              <a:t> : frequent itemset of size k</a:t>
            </a:r>
          </a:p>
          <a:p>
            <a:pPr>
              <a:spcBef>
                <a:spcPct val="0"/>
              </a:spcBef>
              <a:buFont typeface="Monotype Sorts" charset="0"/>
              <a:buNone/>
            </a:pPr>
            <a:endParaRPr lang="en-US" sz="1200">
              <a:latin typeface="Helvetica" charset="0"/>
            </a:endParaRPr>
          </a:p>
          <a:p>
            <a:pPr marL="1143000" lvl="2">
              <a:spcBef>
                <a:spcPct val="0"/>
              </a:spcBef>
              <a:buFont typeface="Monotype Sorts" charset="0"/>
              <a:buNone/>
            </a:pPr>
            <a:r>
              <a:rPr lang="en-US" sz="1800" i="1">
                <a:latin typeface="Helvetica" charset="0"/>
              </a:rPr>
              <a:t>L</a:t>
            </a:r>
            <a:r>
              <a:rPr lang="en-US" sz="1800" i="1" baseline="-25000">
                <a:latin typeface="Helvetica" charset="0"/>
              </a:rPr>
              <a:t>1</a:t>
            </a:r>
            <a:r>
              <a:rPr lang="en-US" sz="1800">
                <a:latin typeface="Helvetica" charset="0"/>
              </a:rPr>
              <a:t> = {frequent items};</a:t>
            </a:r>
          </a:p>
          <a:p>
            <a:pPr marL="1143000" lvl="2">
              <a:spcBef>
                <a:spcPct val="0"/>
              </a:spcBef>
              <a:buFont typeface="Monotype Sorts" charset="0"/>
              <a:buNone/>
            </a:pPr>
            <a:r>
              <a:rPr lang="en-US" sz="1800" b="1">
                <a:solidFill>
                  <a:srgbClr val="F83F24"/>
                </a:solidFill>
                <a:latin typeface="Helvetica" charset="0"/>
              </a:rPr>
              <a:t>for</a:t>
            </a:r>
            <a:r>
              <a:rPr lang="en-US" sz="1800" b="1">
                <a:latin typeface="Helvetica" charset="0"/>
              </a:rPr>
              <a:t> </a:t>
            </a:r>
            <a:r>
              <a:rPr lang="en-US" sz="1800">
                <a:latin typeface="Helvetica" charset="0"/>
              </a:rPr>
              <a:t>(</a:t>
            </a:r>
            <a:r>
              <a:rPr lang="en-US" sz="1800" i="1">
                <a:latin typeface="Helvetica" charset="0"/>
              </a:rPr>
              <a:t>k</a:t>
            </a:r>
            <a:r>
              <a:rPr lang="en-US" sz="1800">
                <a:latin typeface="Helvetica" charset="0"/>
              </a:rPr>
              <a:t> = 1; </a:t>
            </a:r>
            <a:r>
              <a:rPr lang="en-US" sz="1800" i="1">
                <a:latin typeface="Helvetica" charset="0"/>
              </a:rPr>
              <a:t>L</a:t>
            </a:r>
            <a:r>
              <a:rPr lang="en-US" sz="1800" i="1" baseline="-25000">
                <a:latin typeface="Helvetica" charset="0"/>
              </a:rPr>
              <a:t>k</a:t>
            </a:r>
            <a:r>
              <a:rPr lang="en-US" sz="1800">
                <a:latin typeface="Helvetica" charset="0"/>
              </a:rPr>
              <a:t> !=</a:t>
            </a:r>
            <a:r>
              <a:rPr lang="en-US" sz="1800">
                <a:latin typeface="Helvetica" charset="0"/>
                <a:sym typeface="Symbol" charset="0"/>
              </a:rPr>
              <a:t></a:t>
            </a:r>
            <a:r>
              <a:rPr lang="en-US" sz="1800">
                <a:latin typeface="Helvetica" charset="0"/>
              </a:rPr>
              <a:t>; </a:t>
            </a:r>
            <a:r>
              <a:rPr lang="en-US" sz="1800" i="1">
                <a:latin typeface="Helvetica" charset="0"/>
              </a:rPr>
              <a:t>k</a:t>
            </a:r>
            <a:r>
              <a:rPr lang="en-US" sz="1800">
                <a:latin typeface="Helvetica" charset="0"/>
              </a:rPr>
              <a:t>++) </a:t>
            </a:r>
            <a:r>
              <a:rPr lang="en-US" sz="1800" b="1">
                <a:solidFill>
                  <a:srgbClr val="F83F24"/>
                </a:solidFill>
                <a:latin typeface="Helvetica" charset="0"/>
              </a:rPr>
              <a:t>do begin</a:t>
            </a:r>
            <a:endParaRPr lang="en-US" sz="1800">
              <a:latin typeface="Helvetica" charset="0"/>
            </a:endParaRPr>
          </a:p>
          <a:p>
            <a:pPr marL="1143000" lvl="2">
              <a:spcBef>
                <a:spcPct val="0"/>
              </a:spcBef>
              <a:buFont typeface="Monotype Sorts" charset="0"/>
              <a:buNone/>
            </a:pPr>
            <a:r>
              <a:rPr lang="en-US" sz="1800">
                <a:latin typeface="Helvetica" charset="0"/>
              </a:rPr>
              <a:t>     </a:t>
            </a:r>
            <a:r>
              <a:rPr lang="en-US" sz="1800" i="1">
                <a:latin typeface="Helvetica" charset="0"/>
              </a:rPr>
              <a:t>C</a:t>
            </a:r>
            <a:r>
              <a:rPr lang="en-US" sz="1800" i="1" baseline="-25000">
                <a:latin typeface="Helvetica" charset="0"/>
              </a:rPr>
              <a:t>k+1</a:t>
            </a:r>
            <a:r>
              <a:rPr lang="en-US" sz="1800">
                <a:latin typeface="Helvetica" charset="0"/>
              </a:rPr>
              <a:t> = candidates generated from </a:t>
            </a:r>
            <a:r>
              <a:rPr lang="en-US" sz="1800" i="1">
                <a:latin typeface="Helvetica" charset="0"/>
              </a:rPr>
              <a:t>L</a:t>
            </a:r>
            <a:r>
              <a:rPr lang="en-US" sz="1800" i="1" baseline="-25000">
                <a:latin typeface="Helvetica" charset="0"/>
              </a:rPr>
              <a:t>k</a:t>
            </a:r>
            <a:r>
              <a:rPr lang="en-US" sz="1800">
                <a:latin typeface="Helvetica" charset="0"/>
              </a:rPr>
              <a:t>;</a:t>
            </a:r>
          </a:p>
          <a:p>
            <a:pPr marL="1143000" lvl="2">
              <a:spcBef>
                <a:spcPct val="0"/>
              </a:spcBef>
              <a:buFont typeface="Monotype Sorts" charset="0"/>
              <a:buNone/>
            </a:pPr>
            <a:r>
              <a:rPr lang="en-US" sz="1800">
                <a:latin typeface="Helvetica" charset="0"/>
              </a:rPr>
              <a:t>    </a:t>
            </a:r>
            <a:r>
              <a:rPr lang="en-US" sz="1800" b="1">
                <a:solidFill>
                  <a:srgbClr val="F83F24"/>
                </a:solidFill>
                <a:latin typeface="Helvetica" charset="0"/>
              </a:rPr>
              <a:t>for each</a:t>
            </a:r>
            <a:r>
              <a:rPr lang="en-US" sz="1800">
                <a:latin typeface="Helvetica" charset="0"/>
              </a:rPr>
              <a:t> transaction </a:t>
            </a:r>
            <a:r>
              <a:rPr lang="en-US" sz="1800" i="1">
                <a:latin typeface="Helvetica" charset="0"/>
              </a:rPr>
              <a:t>t</a:t>
            </a:r>
            <a:r>
              <a:rPr lang="en-US" sz="1800">
                <a:latin typeface="Helvetica" charset="0"/>
              </a:rPr>
              <a:t> in database do</a:t>
            </a:r>
          </a:p>
          <a:p>
            <a:pPr marL="1600200" lvl="3">
              <a:spcBef>
                <a:spcPct val="0"/>
              </a:spcBef>
              <a:buFontTx/>
              <a:buNone/>
            </a:pPr>
            <a:r>
              <a:rPr lang="en-US" sz="1800">
                <a:latin typeface="Helvetica" charset="0"/>
              </a:rPr>
              <a:t>       increment the count of all candidates in </a:t>
            </a:r>
            <a:r>
              <a:rPr lang="en-US" sz="1800" i="1">
                <a:latin typeface="Helvetica" charset="0"/>
              </a:rPr>
              <a:t>C</a:t>
            </a:r>
            <a:r>
              <a:rPr lang="en-US" sz="1800" i="1" baseline="-25000">
                <a:latin typeface="Helvetica" charset="0"/>
              </a:rPr>
              <a:t>k+1</a:t>
            </a:r>
            <a:r>
              <a:rPr lang="en-US" sz="1800">
                <a:latin typeface="Helvetica" charset="0"/>
              </a:rPr>
              <a:t>                            that are contained in </a:t>
            </a:r>
            <a:r>
              <a:rPr lang="en-US" sz="1800" i="1">
                <a:latin typeface="Helvetica" charset="0"/>
              </a:rPr>
              <a:t>t</a:t>
            </a:r>
            <a:endParaRPr lang="en-US" sz="1800">
              <a:latin typeface="Helvetica" charset="0"/>
            </a:endParaRPr>
          </a:p>
          <a:p>
            <a:pPr marL="1143000" lvl="2">
              <a:spcBef>
                <a:spcPct val="0"/>
              </a:spcBef>
              <a:buFont typeface="Monotype Sorts" charset="0"/>
              <a:buNone/>
            </a:pPr>
            <a:r>
              <a:rPr lang="en-US" sz="1800">
                <a:latin typeface="Helvetica" charset="0"/>
              </a:rPr>
              <a:t>    </a:t>
            </a:r>
            <a:r>
              <a:rPr lang="en-US" sz="1800" i="1">
                <a:latin typeface="Helvetica" charset="0"/>
              </a:rPr>
              <a:t>L</a:t>
            </a:r>
            <a:r>
              <a:rPr lang="en-US" sz="1800" i="1" baseline="-25000">
                <a:latin typeface="Helvetica" charset="0"/>
              </a:rPr>
              <a:t>k+1</a:t>
            </a:r>
            <a:r>
              <a:rPr lang="en-US" sz="1800">
                <a:latin typeface="Helvetica" charset="0"/>
              </a:rPr>
              <a:t>  = candidates in </a:t>
            </a:r>
            <a:r>
              <a:rPr lang="en-US" sz="1800" i="1">
                <a:latin typeface="Helvetica" charset="0"/>
              </a:rPr>
              <a:t>C</a:t>
            </a:r>
            <a:r>
              <a:rPr lang="en-US" sz="1800" i="1" baseline="-25000">
                <a:latin typeface="Helvetica" charset="0"/>
              </a:rPr>
              <a:t>k+1</a:t>
            </a:r>
            <a:r>
              <a:rPr lang="en-US" sz="1800">
                <a:latin typeface="Helvetica" charset="0"/>
              </a:rPr>
              <a:t> with min_support</a:t>
            </a:r>
          </a:p>
          <a:p>
            <a:pPr marL="1143000" lvl="2">
              <a:spcBef>
                <a:spcPct val="0"/>
              </a:spcBef>
              <a:buFont typeface="Monotype Sorts" charset="0"/>
              <a:buNone/>
            </a:pPr>
            <a:r>
              <a:rPr lang="en-US" sz="1800">
                <a:latin typeface="Helvetica" charset="0"/>
              </a:rPr>
              <a:t>   </a:t>
            </a:r>
            <a:r>
              <a:rPr lang="en-US" sz="1800" b="1">
                <a:solidFill>
                  <a:srgbClr val="F83F24"/>
                </a:solidFill>
                <a:latin typeface="Helvetica" charset="0"/>
              </a:rPr>
              <a:t> end</a:t>
            </a:r>
            <a:endParaRPr lang="en-US" sz="1800">
              <a:latin typeface="Helvetica" charset="0"/>
            </a:endParaRPr>
          </a:p>
          <a:p>
            <a:pPr marL="1143000" lvl="2">
              <a:spcBef>
                <a:spcPct val="0"/>
              </a:spcBef>
              <a:buFont typeface="Monotype Sorts" charset="0"/>
              <a:buNone/>
            </a:pPr>
            <a:r>
              <a:rPr lang="en-US" sz="1800" b="1">
                <a:solidFill>
                  <a:srgbClr val="F83F24"/>
                </a:solidFill>
                <a:latin typeface="Helvetica" charset="0"/>
              </a:rPr>
              <a:t>return</a:t>
            </a:r>
            <a:r>
              <a:rPr lang="en-US" sz="1800">
                <a:latin typeface="Helvetica" charset="0"/>
              </a:rPr>
              <a:t> </a:t>
            </a:r>
            <a:r>
              <a:rPr lang="en-US" sz="1800">
                <a:latin typeface="Helvetica" charset="0"/>
                <a:sym typeface="Symbol" charset="0"/>
              </a:rPr>
              <a:t></a:t>
            </a:r>
            <a:r>
              <a:rPr lang="en-US" sz="1800" i="1" baseline="-25000">
                <a:latin typeface="Helvetica" charset="0"/>
              </a:rPr>
              <a:t>k</a:t>
            </a:r>
            <a:r>
              <a:rPr lang="en-US" sz="1800">
                <a:latin typeface="Helvetica" charset="0"/>
              </a:rPr>
              <a:t> </a:t>
            </a:r>
            <a:r>
              <a:rPr lang="en-US" sz="1800" i="1">
                <a:latin typeface="Helvetica" charset="0"/>
              </a:rPr>
              <a:t>L</a:t>
            </a:r>
            <a:r>
              <a:rPr lang="en-US" sz="1800" i="1" baseline="-25000">
                <a:latin typeface="Helvetica" charset="0"/>
              </a:rPr>
              <a:t>k</a:t>
            </a:r>
            <a:r>
              <a:rPr lang="en-US" sz="1800">
                <a:latin typeface="Helvetica" charset="0"/>
              </a:rPr>
              <a:t>;</a:t>
            </a:r>
          </a:p>
        </p:txBody>
      </p:sp>
    </p:spTree>
    <p:extLst>
      <p:ext uri="{BB962C8B-B14F-4D97-AF65-F5344CB8AC3E}">
        <p14:creationId xmlns:p14="http://schemas.microsoft.com/office/powerpoint/2010/main" xmlns="" val="3311550118"/>
      </p:ext>
    </p:extLst>
  </p:cSld>
  <p:clrMapOvr>
    <a:masterClrMapping/>
  </p:clrMapOvr>
  <p:transition advClick="0">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Helvetica" charset="0"/>
                <a:ea typeface="ＭＳ Ｐゴシック" charset="0"/>
              </a:defRPr>
            </a:lvl1pPr>
            <a:lvl2pPr marL="742950" indent="-285750" eaLnBrk="0" hangingPunct="0">
              <a:defRPr>
                <a:solidFill>
                  <a:schemeClr val="tx1"/>
                </a:solidFill>
                <a:latin typeface="Helvetica" charset="0"/>
                <a:ea typeface="ＭＳ Ｐゴシック" charset="0"/>
              </a:defRPr>
            </a:lvl2pPr>
            <a:lvl3pPr marL="1143000" indent="-228600" eaLnBrk="0" hangingPunct="0">
              <a:defRPr>
                <a:solidFill>
                  <a:schemeClr val="tx1"/>
                </a:solidFill>
                <a:latin typeface="Helvetica" charset="0"/>
                <a:ea typeface="ＭＳ Ｐゴシック" charset="0"/>
              </a:defRPr>
            </a:lvl3pPr>
            <a:lvl4pPr marL="1600200" indent="-228600" eaLnBrk="0" hangingPunct="0">
              <a:defRPr>
                <a:solidFill>
                  <a:schemeClr val="tx1"/>
                </a:solidFill>
                <a:latin typeface="Helvetica" charset="0"/>
                <a:ea typeface="ＭＳ Ｐゴシック" charset="0"/>
              </a:defRPr>
            </a:lvl4pPr>
            <a:lvl5pPr marL="2057400" indent="-228600" eaLnBrk="0" hangingPunct="0">
              <a:defRPr>
                <a:solidFill>
                  <a:schemeClr val="tx1"/>
                </a:solidFill>
                <a:latin typeface="Helvetica" charset="0"/>
                <a:ea typeface="ＭＳ Ｐゴシック" charset="0"/>
              </a:defRPr>
            </a:lvl5pPr>
            <a:lvl6pPr marL="2514600" indent="-228600" eaLnBrk="0" fontAlgn="base" hangingPunct="0">
              <a:spcBef>
                <a:spcPct val="0"/>
              </a:spcBef>
              <a:spcAft>
                <a:spcPct val="0"/>
              </a:spcAft>
              <a:defRPr>
                <a:solidFill>
                  <a:schemeClr val="tx1"/>
                </a:solidFill>
                <a:latin typeface="Helvetica" charset="0"/>
                <a:ea typeface="ＭＳ Ｐゴシック" charset="0"/>
              </a:defRPr>
            </a:lvl6pPr>
            <a:lvl7pPr marL="2971800" indent="-228600" eaLnBrk="0" fontAlgn="base" hangingPunct="0">
              <a:spcBef>
                <a:spcPct val="0"/>
              </a:spcBef>
              <a:spcAft>
                <a:spcPct val="0"/>
              </a:spcAft>
              <a:defRPr>
                <a:solidFill>
                  <a:schemeClr val="tx1"/>
                </a:solidFill>
                <a:latin typeface="Helvetica" charset="0"/>
                <a:ea typeface="ＭＳ Ｐゴシック" charset="0"/>
              </a:defRPr>
            </a:lvl7pPr>
            <a:lvl8pPr marL="3429000" indent="-228600" eaLnBrk="0" fontAlgn="base" hangingPunct="0">
              <a:spcBef>
                <a:spcPct val="0"/>
              </a:spcBef>
              <a:spcAft>
                <a:spcPct val="0"/>
              </a:spcAft>
              <a:defRPr>
                <a:solidFill>
                  <a:schemeClr val="tx1"/>
                </a:solidFill>
                <a:latin typeface="Helvetica" charset="0"/>
                <a:ea typeface="ＭＳ Ｐゴシック" charset="0"/>
              </a:defRPr>
            </a:lvl8pPr>
            <a:lvl9pPr marL="3886200" indent="-228600" eaLnBrk="0" fontAlgn="base" hangingPunct="0">
              <a:spcBef>
                <a:spcPct val="0"/>
              </a:spcBef>
              <a:spcAft>
                <a:spcPct val="0"/>
              </a:spcAft>
              <a:defRPr>
                <a:solidFill>
                  <a:schemeClr val="tx1"/>
                </a:solidFill>
                <a:latin typeface="Helvetica" charset="0"/>
                <a:ea typeface="ＭＳ Ｐゴシック" charset="0"/>
              </a:defRPr>
            </a:lvl9pPr>
          </a:lstStyle>
          <a:p>
            <a:fld id="{14A304F3-EFEC-CE4B-B679-71169ED3FE59}" type="slidenum">
              <a:rPr lang="en-US">
                <a:solidFill>
                  <a:schemeClr val="bg2"/>
                </a:solidFill>
                <a:latin typeface="Times New Roman" charset="0"/>
              </a:rPr>
              <a:pPr/>
              <a:t>49</a:t>
            </a:fld>
            <a:endParaRPr lang="en-US">
              <a:solidFill>
                <a:schemeClr val="bg2"/>
              </a:solidFill>
              <a:latin typeface="Times New Roman" charset="0"/>
            </a:endParaRPr>
          </a:p>
        </p:txBody>
      </p:sp>
      <p:sp>
        <p:nvSpPr>
          <p:cNvPr id="692226" name="Rectangle 2"/>
          <p:cNvSpPr>
            <a:spLocks noGrp="1" noChangeArrowheads="1"/>
          </p:cNvSpPr>
          <p:nvPr>
            <p:ph type="title"/>
          </p:nvPr>
        </p:nvSpPr>
        <p:spPr>
          <a:xfrm>
            <a:off x="701675" y="200025"/>
            <a:ext cx="7907338" cy="609600"/>
          </a:xfrm>
        </p:spPr>
        <p:txBody>
          <a:bodyPr/>
          <a:lstStyle/>
          <a:p>
            <a:r>
              <a:rPr lang="en-US" sz="2400">
                <a:latin typeface="Helvetica" charset="0"/>
              </a:rPr>
              <a:t>References</a:t>
            </a:r>
          </a:p>
        </p:txBody>
      </p:sp>
      <p:sp>
        <p:nvSpPr>
          <p:cNvPr id="108548" name="Rectangle 3"/>
          <p:cNvSpPr>
            <a:spLocks noGrp="1" noChangeArrowheads="1"/>
          </p:cNvSpPr>
          <p:nvPr>
            <p:ph type="body" idx="1"/>
          </p:nvPr>
        </p:nvSpPr>
        <p:spPr>
          <a:xfrm>
            <a:off x="571500" y="1114425"/>
            <a:ext cx="7705725" cy="4876800"/>
          </a:xfrm>
        </p:spPr>
        <p:txBody>
          <a:bodyPr/>
          <a:lstStyle/>
          <a:p>
            <a:pPr>
              <a:lnSpc>
                <a:spcPct val="120000"/>
              </a:lnSpc>
            </a:pPr>
            <a:endParaRPr lang="en-US" sz="1600">
              <a:latin typeface="Helvetica" charset="0"/>
            </a:endParaRPr>
          </a:p>
          <a:p>
            <a:pPr>
              <a:lnSpc>
                <a:spcPct val="120000"/>
              </a:lnSpc>
            </a:pPr>
            <a:r>
              <a:rPr lang="en-US" sz="1600" b="1">
                <a:latin typeface="Helvetica" charset="0"/>
              </a:rPr>
              <a:t>( </a:t>
            </a:r>
            <a:r>
              <a:rPr lang="en-US" sz="1600" b="1">
                <a:solidFill>
                  <a:srgbClr val="CC0000"/>
                </a:solidFill>
                <a:latin typeface="Helvetica" charset="0"/>
              </a:rPr>
              <a:t>Data Mining Concepts) </a:t>
            </a:r>
            <a:r>
              <a:rPr lang="en-US" sz="1600" b="1">
                <a:latin typeface="Helvetica" charset="0"/>
              </a:rPr>
              <a:t>J. Han, M.Kamber, Morgan Kaufmann Publications</a:t>
            </a:r>
          </a:p>
          <a:p>
            <a:pPr>
              <a:lnSpc>
                <a:spcPct val="120000"/>
              </a:lnSpc>
            </a:pPr>
            <a:r>
              <a:rPr lang="en-US" sz="1600" b="1">
                <a:latin typeface="Helvetica" charset="0"/>
              </a:rPr>
              <a:t>(</a:t>
            </a:r>
            <a:r>
              <a:rPr lang="en-US" sz="1600" b="1">
                <a:solidFill>
                  <a:schemeClr val="tx2"/>
                </a:solidFill>
                <a:latin typeface="Helvetica" charset="0"/>
              </a:rPr>
              <a:t>Association Rules</a:t>
            </a:r>
            <a:r>
              <a:rPr lang="en-US" sz="1600" b="1">
                <a:latin typeface="Helvetica" charset="0"/>
              </a:rPr>
              <a:t>) R. Agrawal, T. Imielinski, and A. Swami.  Mining association rules between sets of items in large databases.  SIGMOD'93.</a:t>
            </a:r>
          </a:p>
          <a:p>
            <a:pPr>
              <a:lnSpc>
                <a:spcPct val="120000"/>
              </a:lnSpc>
            </a:pPr>
            <a:r>
              <a:rPr lang="en-US" sz="1600" b="1">
                <a:latin typeface="Helvetica" charset="0"/>
              </a:rPr>
              <a:t>(</a:t>
            </a:r>
            <a:r>
              <a:rPr lang="en-US" sz="1600" b="1">
                <a:solidFill>
                  <a:schemeClr val="tx2"/>
                </a:solidFill>
                <a:latin typeface="Helvetica" charset="0"/>
              </a:rPr>
              <a:t>Max-pattern</a:t>
            </a:r>
            <a:r>
              <a:rPr lang="en-US" sz="1600" b="1">
                <a:latin typeface="Helvetica" charset="0"/>
              </a:rPr>
              <a:t>) R. J. Bayardo. Efficiently mining long patterns from databases. SIGMOD'98. </a:t>
            </a:r>
          </a:p>
          <a:p>
            <a:pPr>
              <a:lnSpc>
                <a:spcPct val="120000"/>
              </a:lnSpc>
            </a:pPr>
            <a:r>
              <a:rPr lang="en-US" sz="1600" b="1">
                <a:latin typeface="Helvetica" charset="0"/>
              </a:rPr>
              <a:t>(</a:t>
            </a:r>
            <a:r>
              <a:rPr lang="en-US" sz="1600" b="1">
                <a:solidFill>
                  <a:schemeClr val="tx2"/>
                </a:solidFill>
                <a:latin typeface="Helvetica" charset="0"/>
              </a:rPr>
              <a:t>Closed-pattern</a:t>
            </a:r>
            <a:r>
              <a:rPr lang="en-US" sz="1600" b="1">
                <a:latin typeface="Helvetica" charset="0"/>
              </a:rPr>
              <a:t>) N. Pasquier, Y. Bastide, R. Taouil, and L. Lakhal. Discovering frequent closed itemsets for association rules. ICDT'99.</a:t>
            </a:r>
          </a:p>
          <a:p>
            <a:pPr>
              <a:lnSpc>
                <a:spcPct val="120000"/>
              </a:lnSpc>
            </a:pPr>
            <a:r>
              <a:rPr lang="en-US" sz="1600" b="1">
                <a:latin typeface="Helvetica" charset="0"/>
              </a:rPr>
              <a:t>(</a:t>
            </a:r>
            <a:r>
              <a:rPr lang="en-US" sz="1600" b="1">
                <a:solidFill>
                  <a:schemeClr val="tx2"/>
                </a:solidFill>
                <a:latin typeface="Helvetica" charset="0"/>
              </a:rPr>
              <a:t>Sequential pattern</a:t>
            </a:r>
            <a:r>
              <a:rPr lang="en-US" sz="1600" b="1">
                <a:latin typeface="Helvetica" charset="0"/>
              </a:rPr>
              <a:t>) R. Agrawal and R. Srikant. Mining sequential patterns. ICDE'95</a:t>
            </a:r>
          </a:p>
          <a:p>
            <a:pPr>
              <a:lnSpc>
                <a:spcPct val="120000"/>
              </a:lnSpc>
            </a:pPr>
            <a:r>
              <a:rPr lang="en-US" sz="1600" b="1">
                <a:latin typeface="Helvetica" charset="0"/>
              </a:rPr>
              <a:t>( </a:t>
            </a:r>
            <a:r>
              <a:rPr lang="en-US" sz="1600" b="1">
                <a:solidFill>
                  <a:schemeClr val="tx2"/>
                </a:solidFill>
                <a:latin typeface="Helvetica" charset="0"/>
              </a:rPr>
              <a:t>FP Growth</a:t>
            </a:r>
            <a:r>
              <a:rPr lang="en-US" sz="1600" b="1">
                <a:latin typeface="Helvetica" charset="0"/>
              </a:rPr>
              <a:t> ) J. Han , J. Pei 2000.</a:t>
            </a:r>
          </a:p>
          <a:p>
            <a:pPr>
              <a:lnSpc>
                <a:spcPct val="120000"/>
              </a:lnSpc>
            </a:pPr>
            <a:r>
              <a:rPr lang="en-US" sz="1600" b="1">
                <a:latin typeface="Helvetica" charset="0"/>
              </a:rPr>
              <a:t>DBMiner  tutorials.</a:t>
            </a:r>
          </a:p>
        </p:txBody>
      </p:sp>
    </p:spTree>
    <p:extLst>
      <p:ext uri="{BB962C8B-B14F-4D97-AF65-F5344CB8AC3E}">
        <p14:creationId xmlns:p14="http://schemas.microsoft.com/office/powerpoint/2010/main" xmlns="" val="4257043763"/>
      </p:ext>
    </p:extLst>
  </p:cSld>
  <p:clrMapOvr>
    <a:masterClrMapping/>
  </p:clrMapOvr>
  <p:transition spd="med">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Helvetica" charset="0"/>
              </a:rPr>
              <a:t>DM &amp; ML</a:t>
            </a:r>
          </a:p>
        </p:txBody>
      </p:sp>
      <p:sp>
        <p:nvSpPr>
          <p:cNvPr id="40963" name="Content Placeholder 2"/>
          <p:cNvSpPr>
            <a:spLocks noGrp="1"/>
          </p:cNvSpPr>
          <p:nvPr>
            <p:ph idx="1"/>
          </p:nvPr>
        </p:nvSpPr>
        <p:spPr>
          <a:xfrm>
            <a:off x="571500" y="1084217"/>
            <a:ext cx="8058150" cy="5642464"/>
          </a:xfrm>
        </p:spPr>
        <p:txBody>
          <a:bodyPr/>
          <a:lstStyle/>
          <a:p>
            <a:r>
              <a:rPr lang="en-US" dirty="0">
                <a:latin typeface="Helvetica" charset="0"/>
              </a:rPr>
              <a:t>Data mining </a:t>
            </a:r>
            <a:r>
              <a:rPr lang="en-US" b="1" dirty="0">
                <a:latin typeface="Helvetica" charset="0"/>
              </a:rPr>
              <a:t>relies on the use of real world data</a:t>
            </a:r>
            <a:r>
              <a:rPr lang="en-US" dirty="0">
                <a:latin typeface="Helvetica" charset="0"/>
              </a:rPr>
              <a:t>. This data is extremely vulnerable to co-linearity precisely because data from the real world may have unknown interrelations.</a:t>
            </a:r>
          </a:p>
          <a:p>
            <a:r>
              <a:rPr lang="en-US" dirty="0">
                <a:latin typeface="Helvetica" charset="0"/>
              </a:rPr>
              <a:t> Though an unavoidable weakness of data mining is that the </a:t>
            </a:r>
            <a:r>
              <a:rPr lang="en-US" b="1" dirty="0">
                <a:latin typeface="Helvetica" charset="0"/>
              </a:rPr>
              <a:t>critical data that may explain the relationships is never observed</a:t>
            </a:r>
            <a:r>
              <a:rPr lang="en-US" dirty="0">
                <a:latin typeface="Helvetica" charset="0"/>
              </a:rPr>
              <a:t>. </a:t>
            </a:r>
            <a:endParaRPr lang="en-US" dirty="0" smtClean="0">
              <a:latin typeface="Helvetica" charset="0"/>
            </a:endParaRPr>
          </a:p>
          <a:p>
            <a:pPr lvl="3"/>
            <a:r>
              <a:rPr lang="en-US" dirty="0" smtClean="0">
                <a:latin typeface="Helvetica" charset="0"/>
              </a:rPr>
              <a:t>Alternative </a:t>
            </a:r>
            <a:r>
              <a:rPr lang="en-US" dirty="0">
                <a:latin typeface="Helvetica" charset="0"/>
              </a:rPr>
              <a:t>approaches using an experiment based approach such as </a:t>
            </a:r>
            <a:r>
              <a:rPr lang="en-US" dirty="0">
                <a:solidFill>
                  <a:srgbClr val="FF0000"/>
                </a:solidFill>
                <a:latin typeface="Helvetica" charset="0"/>
              </a:rPr>
              <a:t>Choice Modeling </a:t>
            </a:r>
            <a:r>
              <a:rPr lang="en-US" dirty="0">
                <a:latin typeface="Helvetica" charset="0"/>
              </a:rPr>
              <a:t>for human generated data and careful </a:t>
            </a:r>
            <a:r>
              <a:rPr lang="en-US" dirty="0">
                <a:solidFill>
                  <a:srgbClr val="FF0000"/>
                </a:solidFill>
                <a:latin typeface="Helvetica" charset="0"/>
              </a:rPr>
              <a:t>Outlier Analysis </a:t>
            </a:r>
            <a:r>
              <a:rPr lang="en-US" dirty="0">
                <a:latin typeface="Helvetica" charset="0"/>
              </a:rPr>
              <a:t>may be used. </a:t>
            </a:r>
          </a:p>
          <a:p>
            <a:r>
              <a:rPr lang="en-US" dirty="0">
                <a:latin typeface="Helvetica" charset="0"/>
              </a:rPr>
              <a:t>Inherent correlations are either controlled for or removed altogether through the </a:t>
            </a:r>
            <a:r>
              <a:rPr lang="en-US" b="1" dirty="0">
                <a:solidFill>
                  <a:srgbClr val="0000CC"/>
                </a:solidFill>
                <a:latin typeface="Helvetica" charset="0"/>
              </a:rPr>
              <a:t>construction of an experimental </a:t>
            </a:r>
            <a:r>
              <a:rPr lang="en-US" dirty="0">
                <a:latin typeface="Helvetica" charset="0"/>
              </a:rPr>
              <a:t>design.</a:t>
            </a:r>
            <a:br>
              <a:rPr lang="en-US" dirty="0">
                <a:latin typeface="Helvetica" charset="0"/>
              </a:rPr>
            </a:br>
            <a:r>
              <a:rPr lang="en-US" b="1" i="1" dirty="0" smtClean="0">
                <a:solidFill>
                  <a:srgbClr val="FF0000"/>
                </a:solidFill>
                <a:latin typeface="Agency FB" charset="0"/>
              </a:rPr>
              <a:t>Data </a:t>
            </a:r>
            <a:r>
              <a:rPr lang="en-US" b="1" i="1" dirty="0">
                <a:solidFill>
                  <a:srgbClr val="FF0000"/>
                </a:solidFill>
                <a:latin typeface="Agency FB" charset="0"/>
              </a:rPr>
              <a:t>mining </a:t>
            </a:r>
            <a:r>
              <a:rPr lang="en-US" b="1" i="1" dirty="0">
                <a:latin typeface="Agency FB" charset="0"/>
              </a:rPr>
              <a:t>has been cited as the method </a:t>
            </a:r>
            <a:r>
              <a:rPr lang="en-US" b="1" i="1" dirty="0">
                <a:solidFill>
                  <a:srgbClr val="FF0000"/>
                </a:solidFill>
                <a:latin typeface="Agency FB" charset="0"/>
              </a:rPr>
              <a:t>by which the U.S. Army unit </a:t>
            </a:r>
            <a:r>
              <a:rPr lang="en-US" b="1" i="1" dirty="0">
                <a:solidFill>
                  <a:srgbClr val="000000"/>
                </a:solidFill>
                <a:latin typeface="Agency FB" charset="0"/>
              </a:rPr>
              <a:t>Able Danger </a:t>
            </a:r>
            <a:r>
              <a:rPr lang="en-US" b="1" i="1" dirty="0">
                <a:solidFill>
                  <a:srgbClr val="FF0000"/>
                </a:solidFill>
                <a:latin typeface="Agency FB" charset="0"/>
              </a:rPr>
              <a:t>supposedly had identified the September 11, 2001 attacks leader, Mohamed Atta, and three other 9/11 hijackers as possible members of an al Qaeda cell operating in the U.S. more than a year before the attack.</a:t>
            </a:r>
          </a:p>
          <a:p>
            <a:endParaRPr lang="en-US" dirty="0">
              <a:latin typeface="Helvetica" charset="0"/>
            </a:endParaRPr>
          </a:p>
          <a:p>
            <a:endParaRPr lang="en-US" dirty="0">
              <a:latin typeface="Helvetica" charset="0"/>
            </a:endParaRPr>
          </a:p>
        </p:txBody>
      </p:sp>
    </p:spTree>
    <p:extLst>
      <p:ext uri="{BB962C8B-B14F-4D97-AF65-F5344CB8AC3E}">
        <p14:creationId xmlns:p14="http://schemas.microsoft.com/office/powerpoint/2010/main" xmlns="" val="4097093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a:xfrm>
            <a:off x="552450" y="388184"/>
            <a:ext cx="8077200" cy="609600"/>
          </a:xfrm>
        </p:spPr>
        <p:txBody>
          <a:bodyPr/>
          <a:lstStyle/>
          <a:p>
            <a:r>
              <a:rPr lang="en-US" dirty="0">
                <a:latin typeface="Helvetica" charset="0"/>
              </a:rPr>
              <a:t>Machine Learning Approach</a:t>
            </a:r>
          </a:p>
        </p:txBody>
      </p:sp>
      <p:sp>
        <p:nvSpPr>
          <p:cNvPr id="41987" name="Rectangle 3"/>
          <p:cNvSpPr>
            <a:spLocks noGrp="1" noChangeArrowheads="1"/>
          </p:cNvSpPr>
          <p:nvPr>
            <p:ph type="body" idx="1"/>
          </p:nvPr>
        </p:nvSpPr>
        <p:spPr>
          <a:xfrm>
            <a:off x="571500" y="1475062"/>
            <a:ext cx="7848600" cy="4876800"/>
          </a:xfrm>
        </p:spPr>
        <p:txBody>
          <a:bodyPr/>
          <a:lstStyle/>
          <a:p>
            <a:pPr>
              <a:lnSpc>
                <a:spcPct val="90000"/>
              </a:lnSpc>
            </a:pPr>
            <a:r>
              <a:rPr lang="en-US" sz="1800" dirty="0">
                <a:latin typeface="Helvetica" charset="0"/>
              </a:rPr>
              <a:t>Machine learning methods are </a:t>
            </a:r>
            <a:r>
              <a:rPr lang="en-US" sz="1800" b="1" dirty="0">
                <a:latin typeface="Helvetica" charset="0"/>
              </a:rPr>
              <a:t>computationally intensive and benefit greatly from progress in computing speed</a:t>
            </a:r>
            <a:r>
              <a:rPr lang="en-US" sz="1800" dirty="0">
                <a:latin typeface="Helvetica" charset="0"/>
              </a:rPr>
              <a:t>. </a:t>
            </a:r>
            <a:endParaRPr lang="en-US" sz="1800" dirty="0" smtClean="0">
              <a:latin typeface="Helvetica" charset="0"/>
            </a:endParaRPr>
          </a:p>
          <a:p>
            <a:pPr lvl="2">
              <a:lnSpc>
                <a:spcPct val="90000"/>
              </a:lnSpc>
            </a:pPr>
            <a:r>
              <a:rPr lang="en-US" sz="2200" dirty="0" smtClean="0">
                <a:solidFill>
                  <a:srgbClr val="0000CC"/>
                </a:solidFill>
                <a:latin typeface="Helvetica" charset="0"/>
              </a:rPr>
              <a:t>Prevalence of Deep Learning approaches owe a lot to high computational power available on Laptops </a:t>
            </a:r>
            <a:endParaRPr lang="en-US" sz="2600" dirty="0">
              <a:latin typeface="Helvetica" charset="0"/>
            </a:endParaRPr>
          </a:p>
          <a:p>
            <a:pPr>
              <a:buFont typeface="Wingdings" charset="0"/>
              <a:buChar char="Ø"/>
            </a:pPr>
            <a:r>
              <a:rPr lang="en-US" sz="1800" dirty="0" smtClean="0">
                <a:latin typeface="Helvetica" charset="0"/>
              </a:rPr>
              <a:t>At </a:t>
            </a:r>
            <a:r>
              <a:rPr lang="en-US" sz="1800" dirty="0">
                <a:latin typeface="Helvetica" charset="0"/>
              </a:rPr>
              <a:t>a general level, there are two types of learning: </a:t>
            </a:r>
            <a:r>
              <a:rPr lang="en-US" sz="1800" dirty="0">
                <a:solidFill>
                  <a:srgbClr val="FF0000"/>
                </a:solidFill>
                <a:latin typeface="Helvetica" charset="0"/>
              </a:rPr>
              <a:t>inductive, and deductive</a:t>
            </a:r>
            <a:r>
              <a:rPr lang="en-US" sz="1800" dirty="0">
                <a:latin typeface="Helvetica" charset="0"/>
              </a:rPr>
              <a:t>. Inductive machine learning methods extract rules and patterns out of massive data sets.</a:t>
            </a:r>
            <a:br>
              <a:rPr lang="en-US" sz="1800" dirty="0">
                <a:latin typeface="Helvetica" charset="0"/>
              </a:rPr>
            </a:br>
            <a:endParaRPr lang="en-US" sz="1800" dirty="0">
              <a:latin typeface="Helvetica" charset="0"/>
            </a:endParaRPr>
          </a:p>
          <a:p>
            <a:pPr>
              <a:buFont typeface="Wingdings" charset="0"/>
              <a:buChar char="Ø"/>
            </a:pPr>
            <a:r>
              <a:rPr lang="en-US" sz="1800" dirty="0">
                <a:latin typeface="Helvetica" charset="0"/>
              </a:rPr>
              <a:t>Hence, </a:t>
            </a:r>
            <a:r>
              <a:rPr lang="en-US" sz="1800" dirty="0">
                <a:solidFill>
                  <a:srgbClr val="FF0000"/>
                </a:solidFill>
                <a:latin typeface="Helvetica" charset="0"/>
              </a:rPr>
              <a:t>machine learning </a:t>
            </a:r>
            <a:r>
              <a:rPr lang="en-US" sz="1800" dirty="0">
                <a:latin typeface="Helvetica" charset="0"/>
              </a:rPr>
              <a:t>is closely related not only to </a:t>
            </a:r>
            <a:r>
              <a:rPr lang="en-US" sz="1800" dirty="0">
                <a:solidFill>
                  <a:srgbClr val="FF0000"/>
                </a:solidFill>
                <a:latin typeface="Helvetica" charset="0"/>
              </a:rPr>
              <a:t>data mining </a:t>
            </a:r>
            <a:r>
              <a:rPr lang="en-US" sz="1800" dirty="0">
                <a:latin typeface="Helvetica" charset="0"/>
              </a:rPr>
              <a:t>and </a:t>
            </a:r>
            <a:r>
              <a:rPr lang="en-US" sz="1800" dirty="0">
                <a:solidFill>
                  <a:srgbClr val="FF0000"/>
                </a:solidFill>
                <a:latin typeface="Helvetica" charset="0"/>
              </a:rPr>
              <a:t>statistics</a:t>
            </a:r>
            <a:r>
              <a:rPr lang="en-US" sz="1800" dirty="0">
                <a:latin typeface="Helvetica" charset="0"/>
              </a:rPr>
              <a:t> , but also </a:t>
            </a:r>
            <a:r>
              <a:rPr lang="en-US" sz="1800" dirty="0" smtClean="0">
                <a:latin typeface="Helvetica" charset="0"/>
              </a:rPr>
              <a:t>Artificial Intelligence</a:t>
            </a:r>
            <a:r>
              <a:rPr lang="mr-IN" sz="1800" dirty="0" smtClean="0">
                <a:latin typeface="Helvetica" charset="0"/>
              </a:rPr>
              <a:t>…</a:t>
            </a:r>
            <a:r>
              <a:rPr lang="en-US" sz="1800" dirty="0" smtClean="0">
                <a:latin typeface="Helvetica" charset="0"/>
              </a:rPr>
              <a:t>.</a:t>
            </a:r>
            <a:endParaRPr lang="en-US" sz="1800" dirty="0">
              <a:latin typeface="Helvetica" charset="0"/>
            </a:endParaRPr>
          </a:p>
        </p:txBody>
      </p:sp>
    </p:spTree>
    <p:extLst>
      <p:ext uri="{BB962C8B-B14F-4D97-AF65-F5344CB8AC3E}">
        <p14:creationId xmlns:p14="http://schemas.microsoft.com/office/powerpoint/2010/main" xmlns="" val="3582548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atin typeface="Helvetica" charset="0"/>
              </a:rPr>
              <a:t>Machine learning Algos.</a:t>
            </a:r>
          </a:p>
        </p:txBody>
      </p:sp>
      <p:sp>
        <p:nvSpPr>
          <p:cNvPr id="43011" name="Rectangle 3"/>
          <p:cNvSpPr>
            <a:spLocks noGrp="1" noChangeArrowheads="1"/>
          </p:cNvSpPr>
          <p:nvPr>
            <p:ph type="body" idx="1"/>
          </p:nvPr>
        </p:nvSpPr>
        <p:spPr>
          <a:xfrm>
            <a:off x="571500" y="1114424"/>
            <a:ext cx="8058150" cy="5361377"/>
          </a:xfrm>
        </p:spPr>
        <p:txBody>
          <a:bodyPr/>
          <a:lstStyle/>
          <a:p>
            <a:r>
              <a:rPr lang="en-US" dirty="0">
                <a:latin typeface="Helvetica" charset="0"/>
              </a:rPr>
              <a:t>To the novice, </a:t>
            </a:r>
            <a:r>
              <a:rPr lang="en-US" dirty="0">
                <a:solidFill>
                  <a:srgbClr val="FF0000"/>
                </a:solidFill>
                <a:latin typeface="Helvetica" charset="0"/>
              </a:rPr>
              <a:t>machine learning methods </a:t>
            </a:r>
            <a:r>
              <a:rPr lang="en-US" dirty="0">
                <a:latin typeface="Helvetica" charset="0"/>
              </a:rPr>
              <a:t>may appear as a bag of unrelated techniques but they are not.</a:t>
            </a:r>
          </a:p>
          <a:p>
            <a:r>
              <a:rPr lang="en-US" dirty="0">
                <a:latin typeface="Helvetica" charset="0"/>
              </a:rPr>
              <a:t>On </a:t>
            </a:r>
            <a:r>
              <a:rPr lang="en-US" b="1" dirty="0">
                <a:latin typeface="Helvetica" charset="0"/>
              </a:rPr>
              <a:t>the theoretical side </a:t>
            </a:r>
            <a:r>
              <a:rPr lang="en-US" dirty="0">
                <a:latin typeface="Helvetica" charset="0"/>
              </a:rPr>
              <a:t>, a </a:t>
            </a:r>
            <a:r>
              <a:rPr lang="en-US" dirty="0">
                <a:solidFill>
                  <a:srgbClr val="FF0000"/>
                </a:solidFill>
                <a:latin typeface="Helvetica" charset="0"/>
              </a:rPr>
              <a:t>unifying framework for for all machine learning methods </a:t>
            </a:r>
            <a:r>
              <a:rPr lang="en-US" dirty="0">
                <a:latin typeface="Helvetica" charset="0"/>
              </a:rPr>
              <a:t>has emerged since late 1980s. This is the </a:t>
            </a:r>
            <a:r>
              <a:rPr lang="en-US" b="1" dirty="0">
                <a:latin typeface="Helvetica" charset="0"/>
              </a:rPr>
              <a:t>Bayesian probabilistic framework </a:t>
            </a:r>
            <a:r>
              <a:rPr lang="en-US" dirty="0">
                <a:latin typeface="Helvetica" charset="0"/>
              </a:rPr>
              <a:t>for modeling and inference.</a:t>
            </a:r>
          </a:p>
          <a:p>
            <a:r>
              <a:rPr lang="en-US" dirty="0">
                <a:latin typeface="Helvetica" charset="0"/>
              </a:rPr>
              <a:t>In fact there is little difference between machine learning and Bayesian modeling and inference, except for the emphasis on computers and number crunching implicit in the first term. It is the confluence of all three factors – </a:t>
            </a:r>
            <a:r>
              <a:rPr lang="en-US" b="1" dirty="0">
                <a:latin typeface="Helvetica" charset="0"/>
              </a:rPr>
              <a:t>data</a:t>
            </a:r>
            <a:r>
              <a:rPr lang="en-US" dirty="0">
                <a:latin typeface="Helvetica" charset="0"/>
              </a:rPr>
              <a:t>, </a:t>
            </a:r>
            <a:r>
              <a:rPr lang="en-US" dirty="0">
                <a:solidFill>
                  <a:srgbClr val="FF0000"/>
                </a:solidFill>
                <a:latin typeface="Helvetica" charset="0"/>
              </a:rPr>
              <a:t>computers</a:t>
            </a:r>
            <a:r>
              <a:rPr lang="en-US" dirty="0">
                <a:latin typeface="Helvetica" charset="0"/>
              </a:rPr>
              <a:t>, and </a:t>
            </a:r>
            <a:r>
              <a:rPr lang="en-US" b="1" dirty="0">
                <a:latin typeface="Helvetica" charset="0"/>
              </a:rPr>
              <a:t>theoretical probabilistic framework </a:t>
            </a:r>
            <a:r>
              <a:rPr lang="en-US" dirty="0">
                <a:latin typeface="Helvetica" charset="0"/>
              </a:rPr>
              <a:t>– that is fueling the machine learning expansion, in bioinformatics and elsewhere</a:t>
            </a:r>
            <a:r>
              <a:rPr lang="en-US" dirty="0" smtClean="0">
                <a:latin typeface="Helvetica" charset="0"/>
              </a:rPr>
              <a:t>.</a:t>
            </a:r>
          </a:p>
          <a:p>
            <a:r>
              <a:rPr lang="en-US" dirty="0" smtClean="0">
                <a:latin typeface="Helvetica" charset="0"/>
              </a:rPr>
              <a:t>Machine learning approaches (e.g. Neural networks, Hidden Markov Models and Belief Networks) are ideally suited for areas in which there is a lot of data but little theory.</a:t>
            </a:r>
            <a:endParaRPr lang="en-US" dirty="0">
              <a:latin typeface="Helvetica" charset="0"/>
            </a:endParaRPr>
          </a:p>
          <a:p>
            <a:endParaRPr lang="en-US" dirty="0">
              <a:latin typeface="Helvetica" charset="0"/>
            </a:endParaRPr>
          </a:p>
        </p:txBody>
      </p:sp>
    </p:spTree>
    <p:extLst>
      <p:ext uri="{BB962C8B-B14F-4D97-AF65-F5344CB8AC3E}">
        <p14:creationId xmlns:p14="http://schemas.microsoft.com/office/powerpoint/2010/main" xmlns="" val="837844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a:xfrm>
            <a:off x="571500" y="372504"/>
            <a:ext cx="8077200" cy="609600"/>
          </a:xfrm>
        </p:spPr>
        <p:txBody>
          <a:bodyPr/>
          <a:lstStyle/>
          <a:p>
            <a:r>
              <a:rPr lang="en-US" dirty="0">
                <a:latin typeface="Helvetica" charset="0"/>
              </a:rPr>
              <a:t>Machine  Learning &amp;</a:t>
            </a:r>
            <a:r>
              <a:rPr lang="en-US" dirty="0" smtClean="0">
                <a:latin typeface="Helvetica" charset="0"/>
              </a:rPr>
              <a:t> Data Mining</a:t>
            </a:r>
            <a:endParaRPr lang="en-US" dirty="0">
              <a:latin typeface="Helvetica" charset="0"/>
            </a:endParaRPr>
          </a:p>
        </p:txBody>
      </p:sp>
      <p:sp>
        <p:nvSpPr>
          <p:cNvPr id="44035" name="Rectangle 3"/>
          <p:cNvSpPr>
            <a:spLocks noGrp="1" noChangeArrowheads="1"/>
          </p:cNvSpPr>
          <p:nvPr>
            <p:ph type="body" idx="1"/>
          </p:nvPr>
        </p:nvSpPr>
        <p:spPr/>
        <p:txBody>
          <a:bodyPr/>
          <a:lstStyle/>
          <a:p>
            <a:r>
              <a:rPr lang="en-US" dirty="0" smtClean="0">
                <a:latin typeface="Helvetica" charset="0"/>
              </a:rPr>
              <a:t>The goal in machine learning is to extract useful information from a </a:t>
            </a:r>
            <a:r>
              <a:rPr lang="en-US" dirty="0" smtClean="0">
                <a:solidFill>
                  <a:srgbClr val="FF0000"/>
                </a:solidFill>
                <a:latin typeface="Helvetica" charset="0"/>
              </a:rPr>
              <a:t>body of data </a:t>
            </a:r>
            <a:r>
              <a:rPr lang="en-US" dirty="0" smtClean="0">
                <a:latin typeface="Helvetica" charset="0"/>
              </a:rPr>
              <a:t>by building </a:t>
            </a:r>
            <a:r>
              <a:rPr lang="en-US" b="1" dirty="0" smtClean="0">
                <a:latin typeface="Helvetica" charset="0"/>
              </a:rPr>
              <a:t>good probabilistic models </a:t>
            </a:r>
            <a:r>
              <a:rPr lang="en-US" dirty="0" smtClean="0">
                <a:latin typeface="Helvetica" charset="0"/>
              </a:rPr>
              <a:t>and to automate the process as much as possible</a:t>
            </a:r>
          </a:p>
          <a:p>
            <a:pPr lvl="1"/>
            <a:r>
              <a:rPr lang="en-US" dirty="0" smtClean="0">
                <a:latin typeface="Helvetica" charset="0"/>
              </a:rPr>
              <a:t>It is fair to say </a:t>
            </a:r>
            <a:r>
              <a:rPr lang="en-US" b="1" dirty="0" smtClean="0">
                <a:solidFill>
                  <a:srgbClr val="FF0000"/>
                </a:solidFill>
                <a:latin typeface="Helvetica" charset="0"/>
              </a:rPr>
              <a:t>ML</a:t>
            </a:r>
            <a:r>
              <a:rPr lang="en-US" dirty="0" smtClean="0">
                <a:latin typeface="Helvetica" charset="0"/>
              </a:rPr>
              <a:t> have started to have a significant impact with recent emergence of Deep Learning</a:t>
            </a:r>
            <a:r>
              <a:rPr lang="mr-IN" dirty="0" smtClean="0">
                <a:latin typeface="Helvetica" charset="0"/>
              </a:rPr>
              <a:t>…</a:t>
            </a:r>
            <a:r>
              <a:rPr lang="en-US" dirty="0" smtClean="0">
                <a:latin typeface="Helvetica" charset="0"/>
              </a:rPr>
              <a:t> .</a:t>
            </a:r>
          </a:p>
          <a:p>
            <a:r>
              <a:rPr lang="en-US" dirty="0" smtClean="0">
                <a:latin typeface="Helvetica" charset="0"/>
              </a:rPr>
              <a:t>An </a:t>
            </a:r>
            <a:r>
              <a:rPr lang="en-US" dirty="0">
                <a:latin typeface="Helvetica" charset="0"/>
              </a:rPr>
              <a:t>unprecedented wealth of data </a:t>
            </a:r>
            <a:r>
              <a:rPr lang="en-US" dirty="0" smtClean="0">
                <a:latin typeface="Helvetica" charset="0"/>
              </a:rPr>
              <a:t>being </a:t>
            </a:r>
            <a:r>
              <a:rPr lang="en-US" dirty="0">
                <a:latin typeface="Helvetica" charset="0"/>
              </a:rPr>
              <a:t>generated </a:t>
            </a:r>
            <a:r>
              <a:rPr lang="en-US" dirty="0" smtClean="0">
                <a:latin typeface="Helvetica" charset="0"/>
              </a:rPr>
              <a:t>has rather paved the way to </a:t>
            </a:r>
            <a:r>
              <a:rPr lang="en-US" b="1" dirty="0" smtClean="0">
                <a:solidFill>
                  <a:srgbClr val="FF0000"/>
                </a:solidFill>
                <a:latin typeface="Helvetica" charset="0"/>
              </a:rPr>
              <a:t>Big Data Analytics</a:t>
            </a:r>
            <a:r>
              <a:rPr lang="en-US" dirty="0" smtClean="0">
                <a:latin typeface="Helvetica" charset="0"/>
              </a:rPr>
              <a:t>, emerged as </a:t>
            </a:r>
            <a:r>
              <a:rPr lang="en-US" dirty="0" err="1" smtClean="0">
                <a:latin typeface="Helvetica" charset="0"/>
              </a:rPr>
              <a:t>bonafde</a:t>
            </a:r>
            <a:r>
              <a:rPr lang="en-US" dirty="0" smtClean="0">
                <a:latin typeface="Helvetica" charset="0"/>
              </a:rPr>
              <a:t> field of study combining various types of data </a:t>
            </a:r>
          </a:p>
          <a:p>
            <a:r>
              <a:rPr lang="en-US" dirty="0" smtClean="0">
                <a:latin typeface="Helvetica" charset="0"/>
              </a:rPr>
              <a:t>from by </a:t>
            </a:r>
            <a:r>
              <a:rPr lang="en-US" dirty="0">
                <a:latin typeface="Helvetica" charset="0"/>
              </a:rPr>
              <a:t>genome sequencing projects, Protein Structure database and other experimental efforts to determine the structure and function of biological molecules.</a:t>
            </a:r>
          </a:p>
          <a:p>
            <a:r>
              <a:rPr lang="en-US" dirty="0">
                <a:latin typeface="Helvetica" charset="0"/>
              </a:rPr>
              <a:t>The demands and opportunities for interpreting these data are expanding more than ever</a:t>
            </a:r>
            <a:r>
              <a:rPr lang="en-US" dirty="0" smtClean="0">
                <a:latin typeface="Helvetica" charset="0"/>
              </a:rPr>
              <a:t>.</a:t>
            </a:r>
            <a:endParaRPr lang="en-US" dirty="0">
              <a:latin typeface="Helvetica" charset="0"/>
            </a:endParaRPr>
          </a:p>
        </p:txBody>
      </p:sp>
    </p:spTree>
    <p:extLst>
      <p:ext uri="{BB962C8B-B14F-4D97-AF65-F5344CB8AC3E}">
        <p14:creationId xmlns:p14="http://schemas.microsoft.com/office/powerpoint/2010/main" xmlns="" val="364899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a:latin typeface="Helvetica" charset="0"/>
              </a:rPr>
              <a:t>Machine learning Algos.</a:t>
            </a:r>
          </a:p>
        </p:txBody>
      </p:sp>
      <p:sp>
        <p:nvSpPr>
          <p:cNvPr id="45059" name="Rectangle 3"/>
          <p:cNvSpPr>
            <a:spLocks noGrp="1" noChangeArrowheads="1"/>
          </p:cNvSpPr>
          <p:nvPr>
            <p:ph type="body" idx="1"/>
          </p:nvPr>
        </p:nvSpPr>
        <p:spPr/>
        <p:txBody>
          <a:bodyPr/>
          <a:lstStyle/>
          <a:p>
            <a:r>
              <a:rPr lang="en-US">
                <a:latin typeface="Helvetica" charset="0"/>
              </a:rPr>
              <a:t>Modeling biological data probabilistically makes eminent sense. One reason is that biological measurements are often inherently </a:t>
            </a:r>
            <a:r>
              <a:rPr lang="ja-JP" altLang="en-US">
                <a:latin typeface="Helvetica" charset="0"/>
              </a:rPr>
              <a:t>“</a:t>
            </a:r>
            <a:r>
              <a:rPr lang="en-US">
                <a:latin typeface="Helvetica" charset="0"/>
              </a:rPr>
              <a:t>noisy</a:t>
            </a:r>
            <a:r>
              <a:rPr lang="ja-JP" altLang="en-US">
                <a:latin typeface="Helvetica" charset="0"/>
              </a:rPr>
              <a:t>”</a:t>
            </a:r>
            <a:r>
              <a:rPr lang="en-US">
                <a:latin typeface="Helvetica" charset="0"/>
              </a:rPr>
              <a:t>, as is the case today of DNA microarray or mass spectrometer data. Sequence data on the other hand is becoming noise free due to it</a:t>
            </a:r>
            <a:r>
              <a:rPr lang="ja-JP" altLang="en-US">
                <a:latin typeface="Helvetica" charset="0"/>
              </a:rPr>
              <a:t>’</a:t>
            </a:r>
            <a:r>
              <a:rPr lang="en-US">
                <a:latin typeface="Helvetica" charset="0"/>
              </a:rPr>
              <a:t>s discrete nature and the cost effectiveness of repeated sequencing.</a:t>
            </a:r>
          </a:p>
          <a:p>
            <a:r>
              <a:rPr lang="en-US">
                <a:latin typeface="Helvetica" charset="0"/>
              </a:rPr>
              <a:t>Thus measurement noise can not be the sole reason for modeling biological data probabilistically but the complexity and variability of biological systems. Biological systems have inherently a very high dimensionality.</a:t>
            </a:r>
          </a:p>
          <a:p>
            <a:r>
              <a:rPr lang="en-US">
                <a:latin typeface="Helvetica" charset="0"/>
              </a:rPr>
              <a:t>Even in microarray experiments where expression levels of thousands of genes are measured simultaneously, only a small subset of the relevant variables is being observed. The majority of the variables remain hidden and must be factored out through probabilistic modeling.				</a:t>
            </a:r>
            <a:r>
              <a:rPr lang="en-US" sz="1000" b="1">
                <a:latin typeface="Helvetica" charset="0"/>
              </a:rPr>
              <a:t>xiii</a:t>
            </a:r>
          </a:p>
        </p:txBody>
      </p:sp>
    </p:spTree>
    <p:extLst>
      <p:ext uri="{BB962C8B-B14F-4D97-AF65-F5344CB8AC3E}">
        <p14:creationId xmlns:p14="http://schemas.microsoft.com/office/powerpoint/2010/main" xmlns="" val="2691826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db-book">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C:\apps\Microsoft Office\Templates\Presentations\db-book.pot</Template>
  <TotalTime>26731</TotalTime>
  <Words>3398</Words>
  <Application>Microsoft Macintosh PowerPoint</Application>
  <PresentationFormat>On-screen Show (4:3)</PresentationFormat>
  <Paragraphs>473</Paragraphs>
  <Slides>49</Slides>
  <Notes>35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52" baseType="lpstr">
      <vt:lpstr>db-book</vt:lpstr>
      <vt:lpstr>Clip</vt:lpstr>
      <vt:lpstr>Worksheet</vt:lpstr>
      <vt:lpstr>        Data Mining &amp; Warehousing </vt:lpstr>
      <vt:lpstr>D.M.W.</vt:lpstr>
      <vt:lpstr>Data Mining, Data Analytics, Machine Learning &amp; Business Intelligence</vt:lpstr>
      <vt:lpstr>DM &amp; ML</vt:lpstr>
      <vt:lpstr>DM &amp; ML</vt:lpstr>
      <vt:lpstr>Machine Learning Approach</vt:lpstr>
      <vt:lpstr>Machine learning Algos.</vt:lpstr>
      <vt:lpstr>Machine  Learning &amp; Data Mining</vt:lpstr>
      <vt:lpstr>Machine learning Algos.</vt:lpstr>
      <vt:lpstr>Business Intelligence is often developed on Data Analytic approaches..and is designed to address Business Issues</vt:lpstr>
      <vt:lpstr>Questions BI is Designed to Answer</vt:lpstr>
      <vt:lpstr>Business Intelligence… </vt:lpstr>
      <vt:lpstr>Business Intelligence </vt:lpstr>
      <vt:lpstr>Business Intelligence</vt:lpstr>
      <vt:lpstr>Data Analytics in Today’s Business  Whether it‘s B2B or B2C,  Analytics has positioned itself in significantly .  It would be essential for the Business today to have good understanding of how does a Analytics‘ technique works?  What are different Analytic approaches... Predictive &amp; Descriptive approaches ?  What is Market Basket Analysis ??  What are it‘s Strength &amp; Limitations in Business Context ?   </vt:lpstr>
      <vt:lpstr>Data Base, Data Warehouse &amp; Data Mining provides foundation for developing useful Business Intelligence Solutions.. </vt:lpstr>
      <vt:lpstr>Intelligence &amp; Learning from Data</vt:lpstr>
      <vt:lpstr>Slide 18</vt:lpstr>
      <vt:lpstr>Can Analytics tell me…? </vt:lpstr>
      <vt:lpstr>Slide 20</vt:lpstr>
      <vt:lpstr>Slide 21</vt:lpstr>
      <vt:lpstr>Slide 22</vt:lpstr>
      <vt:lpstr>Slide 23</vt:lpstr>
      <vt:lpstr>Let us know each other@IIIT NR</vt:lpstr>
      <vt:lpstr>Data Mining &amp; Data Analytics are often used interchangeably….</vt:lpstr>
      <vt:lpstr>Slide 26</vt:lpstr>
      <vt:lpstr>Data Mining Approaches..</vt:lpstr>
      <vt:lpstr>Data Mining Functionalities</vt:lpstr>
      <vt:lpstr>Slide 29</vt:lpstr>
      <vt:lpstr>Data Mining </vt:lpstr>
      <vt:lpstr>Data Mining Functionalities</vt:lpstr>
      <vt:lpstr>What Is Association Mining?</vt:lpstr>
      <vt:lpstr>Association Rules</vt:lpstr>
      <vt:lpstr>Association Rules (Cont.)</vt:lpstr>
      <vt:lpstr>A.R.M Algorithms: </vt:lpstr>
      <vt:lpstr>Data Mining Functionalities</vt:lpstr>
      <vt:lpstr> Application Domain </vt:lpstr>
      <vt:lpstr>Association Rules</vt:lpstr>
      <vt:lpstr>A.R.M.: Road map</vt:lpstr>
      <vt:lpstr>What Is Association Mining?</vt:lpstr>
      <vt:lpstr>Slide 41</vt:lpstr>
      <vt:lpstr>Slide 42</vt:lpstr>
      <vt:lpstr>Association Rules</vt:lpstr>
      <vt:lpstr>Association Rules (Cont.)</vt:lpstr>
      <vt:lpstr>Rule strength measures</vt:lpstr>
      <vt:lpstr>Mining Association Rules—An Example</vt:lpstr>
      <vt:lpstr>Rule Measures: Support and Confidence</vt:lpstr>
      <vt:lpstr>The Apriori Algorithm</vt:lpstr>
      <vt:lpstr>References</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iiita</cp:lastModifiedBy>
  <cp:revision>1366</cp:revision>
  <cp:lastPrinted>1999-06-28T19:27:31Z</cp:lastPrinted>
  <dcterms:created xsi:type="dcterms:W3CDTF">1999-11-15T16:56:55Z</dcterms:created>
  <dcterms:modified xsi:type="dcterms:W3CDTF">2019-01-14T19:43:24Z</dcterms:modified>
</cp:coreProperties>
</file>