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40D06-9553-4AEB-AAE9-B5A60A2DD322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CFB88-9B8E-4024-BC1A-7EF9B9AD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CFB88-9B8E-4024-BC1A-7EF9B9AD8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3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CFB88-9B8E-4024-BC1A-7EF9B9AD8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CFB88-9B8E-4024-BC1A-7EF9B9AD8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99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CFB88-9B8E-4024-BC1A-7EF9B9AD8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7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CFB88-9B8E-4024-BC1A-7EF9B9AD8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26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CFB88-9B8E-4024-BC1A-7EF9B9AD8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7300-82A7-41C2-A69D-6B2D3875FDB6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4B96-A7F0-4639-80F7-2E7EBDB3F872}" type="datetime1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0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6AC3-19B5-4AE6-8D73-35E8A9471CAD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5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AD27-7CE4-4306-A107-6301C680FB4F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93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C32D-28D8-405E-906D-42835222A0CE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C154-291F-4676-84E9-F889FBB31759}" type="datetime1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7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89C7-28A4-4AF6-A0D4-A276403D0D60}" type="datetime1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05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169-C672-4C62-A9BD-B5FFC1E77BA7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8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56A0-0DC4-4467-8CC3-D61D7D70214D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1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0166-89C5-4BCF-A24A-007E26D132AE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9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BD24-0DB4-4D3F-A615-0B39C89355EC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39F8-B1DA-4D7F-BCA8-E98433B53A26}" type="datetime1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E91A-E7D8-4069-9C33-196720619798}" type="datetime1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CE1A-CC1D-4DD6-A8C2-5BE8C8C9E746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32CF-69A1-4980-9581-2E48DADF2552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8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BCAD-BE7F-4C91-BCEF-6C6E84374F02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9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3499-92AA-4C47-BD26-DDDF4358BFD1}" type="datetime1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5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304B87-4AE5-4C03-9EA2-515470CCA97C}" type="datetime1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359C-A2E2-4193-A991-71794F5D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Malware Analysis Techniques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err="1" smtClean="0"/>
              <a:t>Hüseyin</a:t>
            </a:r>
            <a:r>
              <a:rPr lang="en-US" cap="none" dirty="0" smtClean="0"/>
              <a:t> </a:t>
            </a:r>
            <a:r>
              <a:rPr lang="en-US" cap="none" dirty="0" err="1" smtClean="0"/>
              <a:t>Yağcı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General Rules for Malware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Don’t get too caught up in the details.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Most malware programs are large and complex, and analyst can’t possibly understand every detail.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Focus on key features.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Try to get a general overview before you get stuck in the weeds.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Every situations is different, don’t stuck on one tool, try another.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Try analyzing the malware from a different angle.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Remember that malware analysis is like a cat-and-mouse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Static Analysis &amp; Dynamic Analysis</a:t>
            </a:r>
          </a:p>
          <a:p>
            <a:r>
              <a:rPr lang="en-US" dirty="0" smtClean="0"/>
              <a:t>Advanced Static </a:t>
            </a:r>
            <a:r>
              <a:rPr lang="en-US" dirty="0"/>
              <a:t>Analysis &amp; Dynamic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Types of Malware</a:t>
            </a:r>
          </a:p>
          <a:p>
            <a:r>
              <a:rPr lang="en-US" dirty="0" smtClean="0"/>
              <a:t>General Rules for Malware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Basic Static Analysis &amp; Dynamic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Static Analysis;</a:t>
            </a:r>
          </a:p>
          <a:p>
            <a:pPr lvl="1"/>
            <a:r>
              <a:rPr lang="en-US" dirty="0" smtClean="0"/>
              <a:t>Examining necessary executable file without viewing the actual instructions.</a:t>
            </a:r>
          </a:p>
          <a:p>
            <a:pPr lvl="1"/>
            <a:r>
              <a:rPr lang="en-US" dirty="0" smtClean="0"/>
              <a:t>Can confirm file is malicious,</a:t>
            </a:r>
          </a:p>
          <a:p>
            <a:pPr lvl="1"/>
            <a:r>
              <a:rPr lang="en-US" dirty="0" smtClean="0"/>
              <a:t>Provide information about its functionality</a:t>
            </a:r>
          </a:p>
          <a:p>
            <a:pPr lvl="1"/>
            <a:r>
              <a:rPr lang="en-US" dirty="0" smtClean="0"/>
              <a:t>Sometimes allow analyst to provide network signatures.</a:t>
            </a:r>
          </a:p>
          <a:p>
            <a:pPr lvl="1"/>
            <a:r>
              <a:rPr lang="en-US" dirty="0" smtClean="0"/>
              <a:t>In effective against sophisticated malware.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Basic Static Analysis &amp; Dynamic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Dynamic Analysis;</a:t>
            </a:r>
          </a:p>
          <a:p>
            <a:pPr lvl="1"/>
            <a:r>
              <a:rPr lang="en-US" dirty="0" smtClean="0"/>
              <a:t>Involve running the malware and observing its behaviors on the system.</a:t>
            </a:r>
          </a:p>
          <a:p>
            <a:pPr lvl="1"/>
            <a:r>
              <a:rPr lang="en-US" dirty="0" smtClean="0"/>
              <a:t>Needs preparation for a secure environment.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Advanced Static Analysis &amp; Dynamic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Static </a:t>
            </a:r>
            <a:r>
              <a:rPr lang="en-US" dirty="0" smtClean="0"/>
              <a:t>Analysis;</a:t>
            </a:r>
          </a:p>
          <a:p>
            <a:pPr lvl="1"/>
            <a:r>
              <a:rPr lang="en-US" dirty="0" smtClean="0"/>
              <a:t>It consists of reverse-engineering the malware’s internals by loading malware into a disassembler.</a:t>
            </a:r>
          </a:p>
          <a:p>
            <a:pPr lvl="1"/>
            <a:r>
              <a:rPr lang="en-US" dirty="0" smtClean="0"/>
              <a:t>Checking the malware instructions. </a:t>
            </a:r>
          </a:p>
          <a:p>
            <a:pPr lvl="1"/>
            <a:r>
              <a:rPr lang="en-US" dirty="0" smtClean="0"/>
              <a:t>These instructions are executed by the CPU, so advanced static analysis tells you exactly what program does.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Advanced Static Analysis &amp; Dynamic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Advanced </a:t>
            </a:r>
            <a:r>
              <a:rPr lang="en-US" dirty="0"/>
              <a:t>Dynamic </a:t>
            </a:r>
            <a:r>
              <a:rPr lang="en-US" dirty="0" smtClean="0"/>
              <a:t>Analysis;</a:t>
            </a:r>
          </a:p>
          <a:p>
            <a:pPr lvl="2"/>
            <a:r>
              <a:rPr lang="en-US" dirty="0" smtClean="0"/>
              <a:t>Uses debugger to examine the internal state of a running malicious executable.</a:t>
            </a:r>
          </a:p>
          <a:p>
            <a:pPr lvl="2"/>
            <a:r>
              <a:rPr lang="en-US" dirty="0" smtClean="0"/>
              <a:t>These techniques are most useful when the analyzer trying to obtain information that difficult to gather with the other techniques.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Types of Malware - 1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Backdoor;</a:t>
            </a:r>
          </a:p>
          <a:p>
            <a:pPr lvl="1"/>
            <a:r>
              <a:rPr lang="en-US" dirty="0" smtClean="0"/>
              <a:t>Malicious code that installs itself onto a computer to allow the attacker access.</a:t>
            </a:r>
          </a:p>
          <a:p>
            <a:pPr lvl="1"/>
            <a:r>
              <a:rPr lang="en-US" dirty="0" smtClean="0"/>
              <a:t>Usually let the attacker connect to the computer with little of no authentication an execute commands on the system.</a:t>
            </a:r>
          </a:p>
          <a:p>
            <a:r>
              <a:rPr lang="en-US" dirty="0" smtClean="0"/>
              <a:t>Botnet;</a:t>
            </a:r>
          </a:p>
          <a:p>
            <a:pPr lvl="1"/>
            <a:r>
              <a:rPr lang="en-US" dirty="0" smtClean="0"/>
              <a:t>Allows the attacker access to the system, but all computer infected with the same botnet receive the same instructions from a single command-and-control server</a:t>
            </a:r>
          </a:p>
          <a:p>
            <a:r>
              <a:rPr lang="en-US" dirty="0" smtClean="0"/>
              <a:t>Downloader;</a:t>
            </a:r>
          </a:p>
          <a:p>
            <a:pPr lvl="1"/>
            <a:r>
              <a:rPr lang="en-US" dirty="0" smtClean="0"/>
              <a:t>Malicious code that exists only to download other malicious code.</a:t>
            </a:r>
          </a:p>
          <a:p>
            <a:pPr lvl="1"/>
            <a:r>
              <a:rPr lang="en-US" dirty="0" smtClean="0"/>
              <a:t>Commonly installed by attackers when they first gain access to a system.</a:t>
            </a:r>
          </a:p>
          <a:p>
            <a:pPr lvl="1"/>
            <a:r>
              <a:rPr lang="en-US" dirty="0" smtClean="0"/>
              <a:t>Will download and install additional malicious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Types of Malware - 2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Information-stealing malware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Malware that collects information from victim’s computer and usually sends it to the attacker. (sniffers, password grabbers).</a:t>
            </a:r>
          </a:p>
          <a:p>
            <a:r>
              <a:rPr lang="en-US" dirty="0" smtClean="0"/>
              <a:t>Launcher;</a:t>
            </a:r>
          </a:p>
          <a:p>
            <a:pPr lvl="1"/>
            <a:r>
              <a:rPr lang="en-US" dirty="0" smtClean="0"/>
              <a:t>Malicious program used to launch other malicious programs.</a:t>
            </a:r>
          </a:p>
          <a:p>
            <a:pPr lvl="1"/>
            <a:r>
              <a:rPr lang="en-US" dirty="0" smtClean="0"/>
              <a:t>Usually hides more stealthier malicious code.</a:t>
            </a:r>
            <a:endParaRPr lang="en-US" dirty="0"/>
          </a:p>
          <a:p>
            <a:r>
              <a:rPr lang="en-US" dirty="0" smtClean="0"/>
              <a:t>Rootkit;</a:t>
            </a:r>
          </a:p>
          <a:p>
            <a:pPr lvl="1"/>
            <a:r>
              <a:rPr lang="en-US" dirty="0" smtClean="0"/>
              <a:t>Malicious code designed to conceal the existence of other code.</a:t>
            </a:r>
          </a:p>
          <a:p>
            <a:pPr lvl="1"/>
            <a:r>
              <a:rPr lang="en-US" dirty="0" smtClean="0"/>
              <a:t>Usually paired with other malwares.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2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Types of Malware - 3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Scareware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Malware designed to frighten an infected user into buying something.</a:t>
            </a:r>
          </a:p>
          <a:p>
            <a:pPr lvl="1"/>
            <a:r>
              <a:rPr lang="en-US" dirty="0" smtClean="0"/>
              <a:t>It usually has a user interface that makes it look like an antivirus or other security program.</a:t>
            </a:r>
            <a:endParaRPr lang="en-US" dirty="0"/>
          </a:p>
          <a:p>
            <a:r>
              <a:rPr lang="en-US" dirty="0"/>
              <a:t>Spam-sending </a:t>
            </a:r>
            <a:r>
              <a:rPr lang="en-US" dirty="0" smtClean="0"/>
              <a:t>malware;</a:t>
            </a:r>
          </a:p>
          <a:p>
            <a:pPr lvl="1"/>
            <a:r>
              <a:rPr lang="en-US" dirty="0" smtClean="0"/>
              <a:t>Malware that infects a user’s machine and then uses that machine to send spam.</a:t>
            </a:r>
            <a:endParaRPr lang="en-US" dirty="0"/>
          </a:p>
          <a:p>
            <a:r>
              <a:rPr lang="en-US" dirty="0"/>
              <a:t>Worm or </a:t>
            </a:r>
            <a:r>
              <a:rPr lang="en-US" dirty="0" smtClean="0"/>
              <a:t>virus;</a:t>
            </a:r>
          </a:p>
          <a:p>
            <a:pPr lvl="1"/>
            <a:r>
              <a:rPr lang="en-US" dirty="0" smtClean="0"/>
              <a:t>Malicious code that can copy itself and infect additional 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359C-A2E2-4193-A991-71794F5D9AC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527</Words>
  <Application>Microsoft Office PowerPoint</Application>
  <PresentationFormat>Widescreen</PresentationFormat>
  <Paragraphs>78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Malware Analysis Techniques</vt:lpstr>
      <vt:lpstr>Outline</vt:lpstr>
      <vt:lpstr>Basic Static Analysis &amp; Dynamic Analysis </vt:lpstr>
      <vt:lpstr>Basic Static Analysis &amp; Dynamic Analysis</vt:lpstr>
      <vt:lpstr>Advanced Static Analysis &amp; Dynamic Analysis </vt:lpstr>
      <vt:lpstr>Advanced Static Analysis &amp; Dynamic Analysis </vt:lpstr>
      <vt:lpstr>Types of Malware - 1 </vt:lpstr>
      <vt:lpstr>Types of Malware - 2 </vt:lpstr>
      <vt:lpstr>Types of Malware - 3 </vt:lpstr>
      <vt:lpstr>General Rules for Malware Analysis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 Techniques</dc:title>
  <dc:creator>Ceku</dc:creator>
  <cp:lastModifiedBy>Ceku</cp:lastModifiedBy>
  <cp:revision>18</cp:revision>
  <dcterms:created xsi:type="dcterms:W3CDTF">2018-08-08T13:03:34Z</dcterms:created>
  <dcterms:modified xsi:type="dcterms:W3CDTF">2018-08-18T13:54:28Z</dcterms:modified>
</cp:coreProperties>
</file>