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3"/>
    <a:srgbClr val="FFFFFF"/>
    <a:srgbClr val="F5F9FD"/>
    <a:srgbClr val="DF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EEFD5-5A45-484D-8EB1-ED0887CB29B7}" v="40" dt="2019-10-31T06:08:4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tar Yu Swe" userId="5921e439-7636-4088-bf9e-ceb56602f2eb" providerId="ADAL" clId="{9F1EEFD5-5A45-484D-8EB1-ED0887CB29B7}"/>
    <pc:docChg chg="undo custSel addSld delSld modSld modMainMaster">
      <pc:chgData name="Htar Yu Swe" userId="5921e439-7636-4088-bf9e-ceb56602f2eb" providerId="ADAL" clId="{9F1EEFD5-5A45-484D-8EB1-ED0887CB29B7}" dt="2019-10-31T06:08:47.644" v="505" actId="478"/>
      <pc:docMkLst>
        <pc:docMk/>
      </pc:docMkLst>
      <pc:sldChg chg="addSp delSp modSp add del">
        <pc:chgData name="Htar Yu Swe" userId="5921e439-7636-4088-bf9e-ceb56602f2eb" providerId="ADAL" clId="{9F1EEFD5-5A45-484D-8EB1-ED0887CB29B7}" dt="2019-10-30T03:07:57.960" v="17" actId="2696"/>
        <pc:sldMkLst>
          <pc:docMk/>
          <pc:sldMk cId="785114012" sldId="257"/>
        </pc:sldMkLst>
        <pc:spChg chg="del mod">
          <ac:chgData name="Htar Yu Swe" userId="5921e439-7636-4088-bf9e-ceb56602f2eb" providerId="ADAL" clId="{9F1EEFD5-5A45-484D-8EB1-ED0887CB29B7}" dt="2019-10-30T03:07:24.799" v="14" actId="478"/>
          <ac:spMkLst>
            <pc:docMk/>
            <pc:sldMk cId="785114012" sldId="257"/>
            <ac:spMk id="2" creationId="{5DEA0375-69E4-44E9-9FF6-5862FB4D2801}"/>
          </ac:spMkLst>
        </pc:spChg>
        <pc:spChg chg="add mod">
          <ac:chgData name="Htar Yu Swe" userId="5921e439-7636-4088-bf9e-ceb56602f2eb" providerId="ADAL" clId="{9F1EEFD5-5A45-484D-8EB1-ED0887CB29B7}" dt="2019-10-30T03:07:24.799" v="14" actId="478"/>
          <ac:spMkLst>
            <pc:docMk/>
            <pc:sldMk cId="785114012" sldId="257"/>
            <ac:spMk id="8" creationId="{30573B16-97B1-4BE3-96E3-EE89CA92EE7B}"/>
          </ac:spMkLst>
        </pc:spChg>
        <pc:cxnChg chg="add mod">
          <ac:chgData name="Htar Yu Swe" userId="5921e439-7636-4088-bf9e-ceb56602f2eb" providerId="ADAL" clId="{9F1EEFD5-5A45-484D-8EB1-ED0887CB29B7}" dt="2019-10-30T03:07:49.823" v="15" actId="11529"/>
          <ac:cxnSpMkLst>
            <pc:docMk/>
            <pc:sldMk cId="785114012" sldId="257"/>
            <ac:cxnSpMk id="3" creationId="{3577A4F2-B5DB-47C0-86A3-E44AFA7C11AC}"/>
          </ac:cxnSpMkLst>
        </pc:cxnChg>
        <pc:cxnChg chg="add del mod">
          <ac:chgData name="Htar Yu Swe" userId="5921e439-7636-4088-bf9e-ceb56602f2eb" providerId="ADAL" clId="{9F1EEFD5-5A45-484D-8EB1-ED0887CB29B7}" dt="2019-10-30T03:07:20.318" v="13" actId="478"/>
          <ac:cxnSpMkLst>
            <pc:docMk/>
            <pc:sldMk cId="785114012" sldId="257"/>
            <ac:cxnSpMk id="4" creationId="{E1F7AF4C-B7CD-4746-8896-F4A256A4957A}"/>
          </ac:cxnSpMkLst>
        </pc:cxnChg>
        <pc:cxnChg chg="add mod">
          <ac:chgData name="Htar Yu Swe" userId="5921e439-7636-4088-bf9e-ceb56602f2eb" providerId="ADAL" clId="{9F1EEFD5-5A45-484D-8EB1-ED0887CB29B7}" dt="2019-10-30T03:07:54.074" v="16" actId="11529"/>
          <ac:cxnSpMkLst>
            <pc:docMk/>
            <pc:sldMk cId="785114012" sldId="257"/>
            <ac:cxnSpMk id="5" creationId="{43AD460A-2936-486C-9F83-EE592942C6E8}"/>
          </ac:cxnSpMkLst>
        </pc:cxnChg>
        <pc:cxnChg chg="add del mod">
          <ac:chgData name="Htar Yu Swe" userId="5921e439-7636-4088-bf9e-ceb56602f2eb" providerId="ADAL" clId="{9F1EEFD5-5A45-484D-8EB1-ED0887CB29B7}" dt="2019-10-30T03:07:20.318" v="13" actId="478"/>
          <ac:cxnSpMkLst>
            <pc:docMk/>
            <pc:sldMk cId="785114012" sldId="257"/>
            <ac:cxnSpMk id="6" creationId="{DA6290CD-767C-4D17-9507-3413F3BFF48E}"/>
          </ac:cxnSpMkLst>
        </pc:cxnChg>
      </pc:sldChg>
      <pc:sldChg chg="add del">
        <pc:chgData name="Htar Yu Swe" userId="5921e439-7636-4088-bf9e-ceb56602f2eb" providerId="ADAL" clId="{9F1EEFD5-5A45-484D-8EB1-ED0887CB29B7}" dt="2019-10-31T05:05:21.119" v="483" actId="2696"/>
        <pc:sldMkLst>
          <pc:docMk/>
          <pc:sldMk cId="1047301359" sldId="257"/>
        </pc:sldMkLst>
      </pc:sldChg>
      <pc:sldChg chg="add del">
        <pc:chgData name="Htar Yu Swe" userId="5921e439-7636-4088-bf9e-ceb56602f2eb" providerId="ADAL" clId="{9F1EEFD5-5A45-484D-8EB1-ED0887CB29B7}" dt="2019-10-31T05:17:43.443" v="496" actId="2696"/>
        <pc:sldMkLst>
          <pc:docMk/>
          <pc:sldMk cId="2737275124" sldId="257"/>
        </pc:sldMkLst>
      </pc:sldChg>
      <pc:sldChg chg="add del">
        <pc:chgData name="Htar Yu Swe" userId="5921e439-7636-4088-bf9e-ceb56602f2eb" providerId="ADAL" clId="{9F1EEFD5-5A45-484D-8EB1-ED0887CB29B7}" dt="2019-10-31T05:04:01.171" v="475" actId="2696"/>
        <pc:sldMkLst>
          <pc:docMk/>
          <pc:sldMk cId="2836564110" sldId="257"/>
        </pc:sldMkLst>
      </pc:sldChg>
      <pc:sldChg chg="addSp delSp modSp add del">
        <pc:chgData name="Htar Yu Swe" userId="5921e439-7636-4088-bf9e-ceb56602f2eb" providerId="ADAL" clId="{9F1EEFD5-5A45-484D-8EB1-ED0887CB29B7}" dt="2019-10-31T04:26:21.099" v="316" actId="2696"/>
        <pc:sldMkLst>
          <pc:docMk/>
          <pc:sldMk cId="2880752767" sldId="257"/>
        </pc:sldMkLst>
        <pc:spChg chg="del mod">
          <ac:chgData name="Htar Yu Swe" userId="5921e439-7636-4088-bf9e-ceb56602f2eb" providerId="ADAL" clId="{9F1EEFD5-5A45-484D-8EB1-ED0887CB29B7}" dt="2019-10-30T03:22:36.138" v="167"/>
          <ac:spMkLst>
            <pc:docMk/>
            <pc:sldMk cId="2880752767" sldId="257"/>
            <ac:spMk id="2" creationId="{191B415B-6E06-45C5-B47C-EC8FDC8822E7}"/>
          </ac:spMkLst>
        </pc:spChg>
        <pc:spChg chg="del mod">
          <ac:chgData name="Htar Yu Swe" userId="5921e439-7636-4088-bf9e-ceb56602f2eb" providerId="ADAL" clId="{9F1EEFD5-5A45-484D-8EB1-ED0887CB29B7}" dt="2019-10-30T03:22:36.138" v="167"/>
          <ac:spMkLst>
            <pc:docMk/>
            <pc:sldMk cId="2880752767" sldId="257"/>
            <ac:spMk id="3" creationId="{FB87BEBA-E8BA-4973-BF12-B63872693C9B}"/>
          </ac:spMkLst>
        </pc:spChg>
        <pc:spChg chg="add del mod">
          <ac:chgData name="Htar Yu Swe" userId="5921e439-7636-4088-bf9e-ceb56602f2eb" providerId="ADAL" clId="{9F1EEFD5-5A45-484D-8EB1-ED0887CB29B7}" dt="2019-10-31T04:26:17.466" v="315" actId="478"/>
          <ac:spMkLst>
            <pc:docMk/>
            <pc:sldMk cId="2880752767" sldId="257"/>
            <ac:spMk id="4" creationId="{0E01C79D-A1A4-4F0C-B602-D86D01060E4F}"/>
          </ac:spMkLst>
        </pc:spChg>
        <pc:spChg chg="add del mod">
          <ac:chgData name="Htar Yu Swe" userId="5921e439-7636-4088-bf9e-ceb56602f2eb" providerId="ADAL" clId="{9F1EEFD5-5A45-484D-8EB1-ED0887CB29B7}" dt="2019-10-31T04:26:17.466" v="315" actId="478"/>
          <ac:spMkLst>
            <pc:docMk/>
            <pc:sldMk cId="2880752767" sldId="257"/>
            <ac:spMk id="7" creationId="{3CA572B0-8A30-4032-A266-DEE133F68821}"/>
          </ac:spMkLst>
        </pc:spChg>
        <pc:picChg chg="add del mod">
          <ac:chgData name="Htar Yu Swe" userId="5921e439-7636-4088-bf9e-ceb56602f2eb" providerId="ADAL" clId="{9F1EEFD5-5A45-484D-8EB1-ED0887CB29B7}" dt="2019-10-30T03:31:27.079" v="300" actId="478"/>
          <ac:picMkLst>
            <pc:docMk/>
            <pc:sldMk cId="2880752767" sldId="257"/>
            <ac:picMk id="5" creationId="{ACA12456-B7AC-4B08-8A9D-6A96C1EF96FB}"/>
          </ac:picMkLst>
        </pc:picChg>
        <pc:picChg chg="add del mod">
          <ac:chgData name="Htar Yu Swe" userId="5921e439-7636-4088-bf9e-ceb56602f2eb" providerId="ADAL" clId="{9F1EEFD5-5A45-484D-8EB1-ED0887CB29B7}" dt="2019-10-30T03:31:28.842" v="301" actId="478"/>
          <ac:picMkLst>
            <pc:docMk/>
            <pc:sldMk cId="2880752767" sldId="257"/>
            <ac:picMk id="6" creationId="{B6671987-AB92-4075-80D5-1C1F1DD7ED62}"/>
          </ac:picMkLst>
        </pc:picChg>
        <pc:cxnChg chg="add del mod">
          <ac:chgData name="Htar Yu Swe" userId="5921e439-7636-4088-bf9e-ceb56602f2eb" providerId="ADAL" clId="{9F1EEFD5-5A45-484D-8EB1-ED0887CB29B7}" dt="2019-10-31T04:26:17.466" v="315" actId="478"/>
          <ac:cxnSpMkLst>
            <pc:docMk/>
            <pc:sldMk cId="2880752767" sldId="257"/>
            <ac:cxnSpMk id="3" creationId="{5B4D16AB-AEA8-4D50-9505-1272348D205F}"/>
          </ac:cxnSpMkLst>
        </pc:cxnChg>
        <pc:cxnChg chg="add del mod">
          <ac:chgData name="Htar Yu Swe" userId="5921e439-7636-4088-bf9e-ceb56602f2eb" providerId="ADAL" clId="{9F1EEFD5-5A45-484D-8EB1-ED0887CB29B7}" dt="2019-10-30T07:50:11.091" v="307" actId="478"/>
          <ac:cxnSpMkLst>
            <pc:docMk/>
            <pc:sldMk cId="2880752767" sldId="257"/>
            <ac:cxnSpMk id="3" creationId="{668A1248-2322-4A0C-9EDF-E80210A16B0E}"/>
          </ac:cxnSpMkLst>
        </pc:cxnChg>
        <pc:cxnChg chg="add del mod">
          <ac:chgData name="Htar Yu Swe" userId="5921e439-7636-4088-bf9e-ceb56602f2eb" providerId="ADAL" clId="{9F1EEFD5-5A45-484D-8EB1-ED0887CB29B7}" dt="2019-10-30T07:50:11.091" v="307" actId="478"/>
          <ac:cxnSpMkLst>
            <pc:docMk/>
            <pc:sldMk cId="2880752767" sldId="257"/>
            <ac:cxnSpMk id="6" creationId="{475BD71F-441D-4C01-A972-0A4B5546998B}"/>
          </ac:cxnSpMkLst>
        </pc:cxnChg>
        <pc:cxnChg chg="add del mod">
          <ac:chgData name="Htar Yu Swe" userId="5921e439-7636-4088-bf9e-ceb56602f2eb" providerId="ADAL" clId="{9F1EEFD5-5A45-484D-8EB1-ED0887CB29B7}" dt="2019-10-31T04:26:17.466" v="315" actId="478"/>
          <ac:cxnSpMkLst>
            <pc:docMk/>
            <pc:sldMk cId="2880752767" sldId="257"/>
            <ac:cxnSpMk id="6" creationId="{95C94168-1EBB-4A3E-A765-9A730C8E830C}"/>
          </ac:cxnSpMkLst>
        </pc:cxnChg>
      </pc:sldChg>
      <pc:sldChg chg="addSp delSp modSp add">
        <pc:chgData name="Htar Yu Swe" userId="5921e439-7636-4088-bf9e-ceb56602f2eb" providerId="ADAL" clId="{9F1EEFD5-5A45-484D-8EB1-ED0887CB29B7}" dt="2019-10-31T06:08:47.644" v="505" actId="478"/>
        <pc:sldMkLst>
          <pc:docMk/>
          <pc:sldMk cId="19717603" sldId="258"/>
        </pc:sldMkLst>
        <pc:spChg chg="add del mod">
          <ac:chgData name="Htar Yu Swe" userId="5921e439-7636-4088-bf9e-ceb56602f2eb" providerId="ADAL" clId="{9F1EEFD5-5A45-484D-8EB1-ED0887CB29B7}" dt="2019-10-31T06:08:34.124" v="501" actId="478"/>
          <ac:spMkLst>
            <pc:docMk/>
            <pc:sldMk cId="19717603" sldId="258"/>
            <ac:spMk id="3" creationId="{35DAD5FC-97E5-4555-B0D0-14DA56308478}"/>
          </ac:spMkLst>
        </pc:spChg>
        <pc:spChg chg="add del mod">
          <ac:chgData name="Htar Yu Swe" userId="5921e439-7636-4088-bf9e-ceb56602f2eb" providerId="ADAL" clId="{9F1EEFD5-5A45-484D-8EB1-ED0887CB29B7}" dt="2019-10-31T05:17:33.742" v="493" actId="478"/>
          <ac:spMkLst>
            <pc:docMk/>
            <pc:sldMk cId="19717603" sldId="258"/>
            <ac:spMk id="3" creationId="{A5935BA6-6DB9-451E-8F81-B6E32AD1A3B7}"/>
          </ac:spMkLst>
        </pc:spChg>
        <pc:spChg chg="add del mod">
          <ac:chgData name="Htar Yu Swe" userId="5921e439-7636-4088-bf9e-ceb56602f2eb" providerId="ADAL" clId="{9F1EEFD5-5A45-484D-8EB1-ED0887CB29B7}" dt="2019-10-31T06:08:40.060" v="503" actId="478"/>
          <ac:spMkLst>
            <pc:docMk/>
            <pc:sldMk cId="19717603" sldId="258"/>
            <ac:spMk id="4" creationId="{74D5F44B-58F5-4625-B0E3-9E712D2BDB4D}"/>
          </ac:spMkLst>
        </pc:spChg>
        <pc:spChg chg="add del mod">
          <ac:chgData name="Htar Yu Swe" userId="5921e439-7636-4088-bf9e-ceb56602f2eb" providerId="ADAL" clId="{9F1EEFD5-5A45-484D-8EB1-ED0887CB29B7}" dt="2019-10-31T05:17:28.453" v="491" actId="478"/>
          <ac:spMkLst>
            <pc:docMk/>
            <pc:sldMk cId="19717603" sldId="258"/>
            <ac:spMk id="4" creationId="{ADDB2C54-0A14-423E-B465-D6228E78C3F3}"/>
          </ac:spMkLst>
        </pc:spChg>
        <pc:spChg chg="add del mod">
          <ac:chgData name="Htar Yu Swe" userId="5921e439-7636-4088-bf9e-ceb56602f2eb" providerId="ADAL" clId="{9F1EEFD5-5A45-484D-8EB1-ED0887CB29B7}" dt="2019-10-31T06:08:47.644" v="505" actId="478"/>
          <ac:spMkLst>
            <pc:docMk/>
            <pc:sldMk cId="19717603" sldId="258"/>
            <ac:spMk id="5" creationId="{3D7F8E03-EEDC-4568-9601-D40E2A5B0F87}"/>
          </ac:spMkLst>
        </pc:spChg>
        <pc:spChg chg="add del mod">
          <ac:chgData name="Htar Yu Swe" userId="5921e439-7636-4088-bf9e-ceb56602f2eb" providerId="ADAL" clId="{9F1EEFD5-5A45-484D-8EB1-ED0887CB29B7}" dt="2019-10-31T05:17:40.293" v="495" actId="478"/>
          <ac:spMkLst>
            <pc:docMk/>
            <pc:sldMk cId="19717603" sldId="258"/>
            <ac:spMk id="5" creationId="{F464E924-7460-4D9F-97D7-394A0BC6EBB2}"/>
          </ac:spMkLst>
        </pc:spChg>
      </pc:sldChg>
      <pc:sldChg chg="modSp add del">
        <pc:chgData name="Htar Yu Swe" userId="5921e439-7636-4088-bf9e-ceb56602f2eb" providerId="ADAL" clId="{9F1EEFD5-5A45-484D-8EB1-ED0887CB29B7}" dt="2019-10-31T04:26:25.744" v="319" actId="2696"/>
        <pc:sldMkLst>
          <pc:docMk/>
          <pc:sldMk cId="3412202738" sldId="258"/>
        </pc:sldMkLst>
        <pc:spChg chg="mod">
          <ac:chgData name="Htar Yu Swe" userId="5921e439-7636-4088-bf9e-ceb56602f2eb" providerId="ADAL" clId="{9F1EEFD5-5A45-484D-8EB1-ED0887CB29B7}" dt="2019-10-30T03:28:35.074" v="242" actId="20577"/>
          <ac:spMkLst>
            <pc:docMk/>
            <pc:sldMk cId="3412202738" sldId="258"/>
            <ac:spMk id="2" creationId="{9C2E9291-8896-4ECB-B721-E1A7E1223F86}"/>
          </ac:spMkLst>
        </pc:spChg>
        <pc:spChg chg="mod">
          <ac:chgData name="Htar Yu Swe" userId="5921e439-7636-4088-bf9e-ceb56602f2eb" providerId="ADAL" clId="{9F1EEFD5-5A45-484D-8EB1-ED0887CB29B7}" dt="2019-10-30T03:28:40.593" v="245" actId="6549"/>
          <ac:spMkLst>
            <pc:docMk/>
            <pc:sldMk cId="3412202738" sldId="258"/>
            <ac:spMk id="3" creationId="{0CDC6720-CCF2-48C4-855C-C8F4BBEE5025}"/>
          </ac:spMkLst>
        </pc:spChg>
      </pc:sldChg>
      <pc:sldChg chg="add del">
        <pc:chgData name="Htar Yu Swe" userId="5921e439-7636-4088-bf9e-ceb56602f2eb" providerId="ADAL" clId="{9F1EEFD5-5A45-484D-8EB1-ED0887CB29B7}" dt="2019-10-31T04:26:22.473" v="317" actId="2696"/>
        <pc:sldMkLst>
          <pc:docMk/>
          <pc:sldMk cId="3225139746" sldId="259"/>
        </pc:sldMkLst>
      </pc:sldChg>
      <pc:sldChg chg="add del">
        <pc:chgData name="Htar Yu Swe" userId="5921e439-7636-4088-bf9e-ceb56602f2eb" providerId="ADAL" clId="{9F1EEFD5-5A45-484D-8EB1-ED0887CB29B7}" dt="2019-10-31T04:26:24.239" v="318" actId="2696"/>
        <pc:sldMkLst>
          <pc:docMk/>
          <pc:sldMk cId="3401247491" sldId="260"/>
        </pc:sldMkLst>
      </pc:sldChg>
      <pc:sldChg chg="del">
        <pc:chgData name="Htar Yu Swe" userId="5921e439-7636-4088-bf9e-ceb56602f2eb" providerId="ADAL" clId="{9F1EEFD5-5A45-484D-8EB1-ED0887CB29B7}" dt="2019-10-24T04:47:31.259" v="0" actId="2696"/>
        <pc:sldMkLst>
          <pc:docMk/>
          <pc:sldMk cId="2660762559" sldId="612"/>
        </pc:sldMkLst>
      </pc:sldChg>
      <pc:sldMasterChg chg="addSp delSp modSp modSldLayout">
        <pc:chgData name="Htar Yu Swe" userId="5921e439-7636-4088-bf9e-ceb56602f2eb" providerId="ADAL" clId="{9F1EEFD5-5A45-484D-8EB1-ED0887CB29B7}" dt="2019-10-31T05:04:59.716" v="482" actId="14100"/>
        <pc:sldMasterMkLst>
          <pc:docMk/>
          <pc:sldMasterMk cId="3770703814" sldId="2147483660"/>
        </pc:sldMasterMkLst>
        <pc:spChg chg="mod">
          <ac:chgData name="Htar Yu Swe" userId="5921e439-7636-4088-bf9e-ceb56602f2eb" providerId="ADAL" clId="{9F1EEFD5-5A45-484D-8EB1-ED0887CB29B7}" dt="2019-10-31T04:45:16.930" v="411" actId="14100"/>
          <ac:spMkLst>
            <pc:docMk/>
            <pc:sldMasterMk cId="3770703814" sldId="2147483660"/>
            <ac:spMk id="2" creationId="{00000000-0000-0000-0000-000000000000}"/>
          </ac:spMkLst>
        </pc:spChg>
        <pc:spChg chg="mod">
          <ac:chgData name="Htar Yu Swe" userId="5921e439-7636-4088-bf9e-ceb56602f2eb" providerId="ADAL" clId="{9F1EEFD5-5A45-484D-8EB1-ED0887CB29B7}" dt="2019-10-31T04:46:34.070" v="431" actId="14100"/>
          <ac:spMkLst>
            <pc:docMk/>
            <pc:sldMasterMk cId="3770703814" sldId="2147483660"/>
            <ac:spMk id="3" creationId="{00000000-0000-0000-0000-000000000000}"/>
          </ac:spMkLst>
        </pc:spChg>
        <pc:spChg chg="mod">
          <ac:chgData name="Htar Yu Swe" userId="5921e439-7636-4088-bf9e-ceb56602f2eb" providerId="ADAL" clId="{9F1EEFD5-5A45-484D-8EB1-ED0887CB29B7}" dt="2019-10-31T04:46:26.901" v="429" actId="1076"/>
          <ac:spMkLst>
            <pc:docMk/>
            <pc:sldMasterMk cId="3770703814" sldId="2147483660"/>
            <ac:spMk id="4" creationId="{00000000-0000-0000-0000-000000000000}"/>
          </ac:spMkLst>
        </pc:spChg>
        <pc:spChg chg="mod">
          <ac:chgData name="Htar Yu Swe" userId="5921e439-7636-4088-bf9e-ceb56602f2eb" providerId="ADAL" clId="{9F1EEFD5-5A45-484D-8EB1-ED0887CB29B7}" dt="2019-10-31T04:46:21.118" v="426" actId="1076"/>
          <ac:spMkLst>
            <pc:docMk/>
            <pc:sldMasterMk cId="3770703814" sldId="2147483660"/>
            <ac:spMk id="5" creationId="{00000000-0000-0000-0000-000000000000}"/>
          </ac:spMkLst>
        </pc:spChg>
        <pc:spChg chg="mod">
          <ac:chgData name="Htar Yu Swe" userId="5921e439-7636-4088-bf9e-ceb56602f2eb" providerId="ADAL" clId="{9F1EEFD5-5A45-484D-8EB1-ED0887CB29B7}" dt="2019-10-31T04:46:30.646" v="430" actId="1076"/>
          <ac:spMkLst>
            <pc:docMk/>
            <pc:sldMasterMk cId="3770703814" sldId="2147483660"/>
            <ac:spMk id="6" creationId="{00000000-0000-0000-0000-000000000000}"/>
          </ac:spMkLst>
        </pc:spChg>
        <pc:spChg chg="add del">
          <ac:chgData name="Htar Yu Swe" userId="5921e439-7636-4088-bf9e-ceb56602f2eb" providerId="ADAL" clId="{9F1EEFD5-5A45-484D-8EB1-ED0887CB29B7}" dt="2019-10-31T04:46:04.550" v="421" actId="478"/>
          <ac:spMkLst>
            <pc:docMk/>
            <pc:sldMasterMk cId="3770703814" sldId="2147483660"/>
            <ac:spMk id="42" creationId="{00000000-0000-0000-0000-000000000000}"/>
          </ac:spMkLst>
        </pc:spChg>
        <pc:grpChg chg="mod">
          <ac:chgData name="Htar Yu Swe" userId="5921e439-7636-4088-bf9e-ceb56602f2eb" providerId="ADAL" clId="{9F1EEFD5-5A45-484D-8EB1-ED0887CB29B7}" dt="2019-10-31T04:46:03.446" v="420" actId="1076"/>
          <ac:grpSpMkLst>
            <pc:docMk/>
            <pc:sldMasterMk cId="3770703814" sldId="2147483660"/>
            <ac:grpSpMk id="8" creationId="{00000000-0000-0000-0000-000000000000}"/>
          </ac:grpSpMkLst>
        </pc:grpChg>
        <pc:picChg chg="add del mod">
          <ac:chgData name="Htar Yu Swe" userId="5921e439-7636-4088-bf9e-ceb56602f2eb" providerId="ADAL" clId="{9F1EEFD5-5A45-484D-8EB1-ED0887CB29B7}" dt="2019-10-31T04:46:36.136" v="432" actId="1036"/>
          <ac:picMkLst>
            <pc:docMk/>
            <pc:sldMasterMk cId="3770703814" sldId="2147483660"/>
            <ac:picMk id="7" creationId="{00000000-0000-0000-0000-000000000000}"/>
          </ac:picMkLst>
        </pc:picChg>
        <pc:sldLayoutChg chg="modSp">
          <pc:chgData name="Htar Yu Swe" userId="5921e439-7636-4088-bf9e-ceb56602f2eb" providerId="ADAL" clId="{9F1EEFD5-5A45-484D-8EB1-ED0887CB29B7}" dt="2019-10-31T04:26:50.394" v="320" actId="14100"/>
          <pc:sldLayoutMkLst>
            <pc:docMk/>
            <pc:sldMasterMk cId="3770703814" sldId="2147483660"/>
            <pc:sldLayoutMk cId="699571827" sldId="2147483661"/>
          </pc:sldLayoutMkLst>
          <pc:spChg chg="mod">
            <ac:chgData name="Htar Yu Swe" userId="5921e439-7636-4088-bf9e-ceb56602f2eb" providerId="ADAL" clId="{9F1EEFD5-5A45-484D-8EB1-ED0887CB29B7}" dt="2019-10-31T04:26:50.394" v="320" actId="14100"/>
            <ac:spMkLst>
              <pc:docMk/>
              <pc:sldMasterMk cId="3770703814" sldId="2147483660"/>
              <pc:sldLayoutMk cId="699571827" sldId="2147483661"/>
              <ac:spMk id="2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5:04:59.716" v="482" actId="14100"/>
          <pc:sldLayoutMkLst>
            <pc:docMk/>
            <pc:sldMasterMk cId="3770703814" sldId="2147483660"/>
            <pc:sldLayoutMk cId="4129793317" sldId="2147483662"/>
          </pc:sldLayoutMkLst>
          <pc:spChg chg="mod">
            <ac:chgData name="Htar Yu Swe" userId="5921e439-7636-4088-bf9e-ceb56602f2eb" providerId="ADAL" clId="{9F1EEFD5-5A45-484D-8EB1-ED0887CB29B7}" dt="2019-10-31T04:27:02.734" v="321" actId="14100"/>
            <ac:spMkLst>
              <pc:docMk/>
              <pc:sldMasterMk cId="3770703814" sldId="2147483660"/>
              <pc:sldLayoutMk cId="4129793317" sldId="2147483662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5:04:59.716" v="482" actId="14100"/>
            <ac:spMkLst>
              <pc:docMk/>
              <pc:sldMasterMk cId="3770703814" sldId="2147483660"/>
              <pc:sldLayoutMk cId="4129793317" sldId="2147483662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5:04:52.101" v="480" actId="1076"/>
            <ac:spMkLst>
              <pc:docMk/>
              <pc:sldMasterMk cId="3770703814" sldId="2147483660"/>
              <pc:sldLayoutMk cId="4129793317" sldId="2147483662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5:04:50.845" v="479" actId="1076"/>
            <ac:spMkLst>
              <pc:docMk/>
              <pc:sldMasterMk cId="3770703814" sldId="2147483660"/>
              <pc:sldLayoutMk cId="4129793317" sldId="2147483662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5:04:55.306" v="481" actId="1076"/>
            <ac:spMkLst>
              <pc:docMk/>
              <pc:sldMasterMk cId="3770703814" sldId="2147483660"/>
              <pc:sldLayoutMk cId="4129793317" sldId="2147483662"/>
              <ac:spMk id="6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29:55.743" v="357" actId="1036"/>
          <pc:sldLayoutMkLst>
            <pc:docMk/>
            <pc:sldMasterMk cId="3770703814" sldId="2147483660"/>
            <pc:sldLayoutMk cId="932267411" sldId="2147483663"/>
          </pc:sldLayoutMkLst>
          <pc:spChg chg="mod">
            <ac:chgData name="Htar Yu Swe" userId="5921e439-7636-4088-bf9e-ceb56602f2eb" providerId="ADAL" clId="{9F1EEFD5-5A45-484D-8EB1-ED0887CB29B7}" dt="2019-10-31T04:29:42.134" v="347" actId="14100"/>
            <ac:spMkLst>
              <pc:docMk/>
              <pc:sldMasterMk cId="3770703814" sldId="2147483660"/>
              <pc:sldLayoutMk cId="932267411" sldId="2147483663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9:55.743" v="357" actId="1036"/>
            <ac:spMkLst>
              <pc:docMk/>
              <pc:sldMasterMk cId="3770703814" sldId="2147483660"/>
              <pc:sldLayoutMk cId="932267411" sldId="2147483663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9:29.646" v="344" actId="1076"/>
            <ac:spMkLst>
              <pc:docMk/>
              <pc:sldMasterMk cId="3770703814" sldId="2147483660"/>
              <pc:sldLayoutMk cId="932267411" sldId="2147483663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9:27.287" v="343" actId="1076"/>
            <ac:spMkLst>
              <pc:docMk/>
              <pc:sldMasterMk cId="3770703814" sldId="2147483660"/>
              <pc:sldLayoutMk cId="932267411" sldId="2147483663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9:33.083" v="345" actId="1076"/>
            <ac:spMkLst>
              <pc:docMk/>
              <pc:sldMasterMk cId="3770703814" sldId="2147483660"/>
              <pc:sldLayoutMk cId="932267411" sldId="2147483663"/>
              <ac:spMk id="6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0:21.903" v="363" actId="14100"/>
          <pc:sldLayoutMkLst>
            <pc:docMk/>
            <pc:sldMasterMk cId="3770703814" sldId="2147483660"/>
            <pc:sldLayoutMk cId="2714498689" sldId="2147483664"/>
          </pc:sldLayoutMkLst>
          <pc:spChg chg="mod">
            <ac:chgData name="Htar Yu Swe" userId="5921e439-7636-4088-bf9e-ceb56602f2eb" providerId="ADAL" clId="{9F1EEFD5-5A45-484D-8EB1-ED0887CB29B7}" dt="2019-10-31T04:27:50.303" v="327" actId="14100"/>
            <ac:spMkLst>
              <pc:docMk/>
              <pc:sldMasterMk cId="3770703814" sldId="2147483660"/>
              <pc:sldLayoutMk cId="2714498689" sldId="2147483664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21.903" v="363" actId="14100"/>
            <ac:spMkLst>
              <pc:docMk/>
              <pc:sldMasterMk cId="3770703814" sldId="2147483660"/>
              <pc:sldLayoutMk cId="2714498689" sldId="2147483664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18.943" v="362" actId="14100"/>
            <ac:spMkLst>
              <pc:docMk/>
              <pc:sldMasterMk cId="3770703814" sldId="2147483660"/>
              <pc:sldLayoutMk cId="2714498689" sldId="2147483664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06.693" v="359" actId="1076"/>
            <ac:spMkLst>
              <pc:docMk/>
              <pc:sldMasterMk cId="3770703814" sldId="2147483660"/>
              <pc:sldLayoutMk cId="2714498689" sldId="2147483664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10.374" v="360" actId="1076"/>
            <ac:spMkLst>
              <pc:docMk/>
              <pc:sldMasterMk cId="3770703814" sldId="2147483660"/>
              <pc:sldLayoutMk cId="2714498689" sldId="2147483664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13.855" v="361" actId="1076"/>
            <ac:spMkLst>
              <pc:docMk/>
              <pc:sldMasterMk cId="3770703814" sldId="2147483660"/>
              <pc:sldLayoutMk cId="2714498689" sldId="2147483664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47:29.213" v="438" actId="14100"/>
          <pc:sldLayoutMkLst>
            <pc:docMk/>
            <pc:sldMasterMk cId="3770703814" sldId="2147483660"/>
            <pc:sldLayoutMk cId="2270238400" sldId="2147483665"/>
          </pc:sldLayoutMkLst>
          <pc:spChg chg="mod">
            <ac:chgData name="Htar Yu Swe" userId="5921e439-7636-4088-bf9e-ceb56602f2eb" providerId="ADAL" clId="{9F1EEFD5-5A45-484D-8EB1-ED0887CB29B7}" dt="2019-10-31T04:28:54.359" v="340" actId="14100"/>
            <ac:spMkLst>
              <pc:docMk/>
              <pc:sldMasterMk cId="3770703814" sldId="2147483660"/>
              <pc:sldLayoutMk cId="2270238400" sldId="2147483665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7:15.942" v="434" actId="1076"/>
            <ac:spMkLst>
              <pc:docMk/>
              <pc:sldMasterMk cId="3770703814" sldId="2147483660"/>
              <pc:sldLayoutMk cId="2270238400" sldId="2147483665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7:21.878" v="436" actId="14100"/>
            <ac:spMkLst>
              <pc:docMk/>
              <pc:sldMasterMk cId="3770703814" sldId="2147483660"/>
              <pc:sldLayoutMk cId="2270238400" sldId="2147483665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7:29.213" v="438" actId="14100"/>
            <ac:spMkLst>
              <pc:docMk/>
              <pc:sldMasterMk cId="3770703814" sldId="2147483660"/>
              <pc:sldLayoutMk cId="2270238400" sldId="2147483665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7:26.454" v="437" actId="14100"/>
            <ac:spMkLst>
              <pc:docMk/>
              <pc:sldMasterMk cId="3770703814" sldId="2147483660"/>
              <pc:sldLayoutMk cId="2270238400" sldId="2147483665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8:54.359" v="340" actId="14100"/>
            <ac:spMkLst>
              <pc:docMk/>
              <pc:sldMasterMk cId="3770703814" sldId="2147483660"/>
              <pc:sldLayoutMk cId="2270238400" sldId="2147483665"/>
              <ac:spMk id="7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8:54.359" v="340" actId="14100"/>
            <ac:spMkLst>
              <pc:docMk/>
              <pc:sldMasterMk cId="3770703814" sldId="2147483660"/>
              <pc:sldLayoutMk cId="2270238400" sldId="2147483665"/>
              <ac:spMk id="8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29:03.720" v="341" actId="14100"/>
            <ac:spMkLst>
              <pc:docMk/>
              <pc:sldMasterMk cId="3770703814" sldId="2147483660"/>
              <pc:sldLayoutMk cId="2270238400" sldId="2147483665"/>
              <ac:spMk id="9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0:58.590" v="365" actId="1076"/>
          <pc:sldLayoutMkLst>
            <pc:docMk/>
            <pc:sldMasterMk cId="3770703814" sldId="2147483660"/>
            <pc:sldLayoutMk cId="898815894" sldId="2147483666"/>
          </pc:sldLayoutMkLst>
          <pc:spChg chg="mod">
            <ac:chgData name="Htar Yu Swe" userId="5921e439-7636-4088-bf9e-ceb56602f2eb" providerId="ADAL" clId="{9F1EEFD5-5A45-484D-8EB1-ED0887CB29B7}" dt="2019-10-31T04:29:12.966" v="342" actId="14100"/>
            <ac:spMkLst>
              <pc:docMk/>
              <pc:sldMasterMk cId="3770703814" sldId="2147483660"/>
              <pc:sldLayoutMk cId="898815894" sldId="2147483666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58.590" v="365" actId="1076"/>
            <ac:spMkLst>
              <pc:docMk/>
              <pc:sldMasterMk cId="3770703814" sldId="2147483660"/>
              <pc:sldLayoutMk cId="898815894" sldId="2147483666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58.590" v="365" actId="1076"/>
            <ac:spMkLst>
              <pc:docMk/>
              <pc:sldMasterMk cId="3770703814" sldId="2147483660"/>
              <pc:sldLayoutMk cId="898815894" sldId="2147483666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0:58.590" v="365" actId="1076"/>
            <ac:spMkLst>
              <pc:docMk/>
              <pc:sldMasterMk cId="3770703814" sldId="2147483660"/>
              <pc:sldLayoutMk cId="898815894" sldId="2147483666"/>
              <ac:spMk id="5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1:12.039" v="366" actId="1076"/>
          <pc:sldLayoutMkLst>
            <pc:docMk/>
            <pc:sldMasterMk cId="3770703814" sldId="2147483660"/>
            <pc:sldLayoutMk cId="3481805943" sldId="2147483667"/>
          </pc:sldLayoutMkLst>
          <pc:spChg chg="mod">
            <ac:chgData name="Htar Yu Swe" userId="5921e439-7636-4088-bf9e-ceb56602f2eb" providerId="ADAL" clId="{9F1EEFD5-5A45-484D-8EB1-ED0887CB29B7}" dt="2019-10-31T04:31:12.039" v="366" actId="1076"/>
            <ac:spMkLst>
              <pc:docMk/>
              <pc:sldMasterMk cId="3770703814" sldId="2147483660"/>
              <pc:sldLayoutMk cId="3481805943" sldId="2147483667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1:12.039" v="366" actId="1076"/>
            <ac:spMkLst>
              <pc:docMk/>
              <pc:sldMasterMk cId="3770703814" sldId="2147483660"/>
              <pc:sldLayoutMk cId="3481805943" sldId="2147483667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1:12.039" v="366" actId="1076"/>
            <ac:spMkLst>
              <pc:docMk/>
              <pc:sldMasterMk cId="3770703814" sldId="2147483660"/>
              <pc:sldLayoutMk cId="3481805943" sldId="2147483667"/>
              <ac:spMk id="4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1:20.646" v="367" actId="1076"/>
          <pc:sldLayoutMkLst>
            <pc:docMk/>
            <pc:sldMasterMk cId="3770703814" sldId="2147483660"/>
            <pc:sldLayoutMk cId="3191962697" sldId="2147483668"/>
          </pc:sldLayoutMkLst>
          <pc:spChg chg="mod">
            <ac:chgData name="Htar Yu Swe" userId="5921e439-7636-4088-bf9e-ceb56602f2eb" providerId="ADAL" clId="{9F1EEFD5-5A45-484D-8EB1-ED0887CB29B7}" dt="2019-10-31T04:31:20.646" v="367" actId="1076"/>
            <ac:spMkLst>
              <pc:docMk/>
              <pc:sldMasterMk cId="3770703814" sldId="2147483660"/>
              <pc:sldLayoutMk cId="3191962697" sldId="2147483668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1:20.646" v="367" actId="1076"/>
            <ac:spMkLst>
              <pc:docMk/>
              <pc:sldMasterMk cId="3770703814" sldId="2147483660"/>
              <pc:sldLayoutMk cId="3191962697" sldId="2147483668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1:20.646" v="367" actId="1076"/>
            <ac:spMkLst>
              <pc:docMk/>
              <pc:sldMasterMk cId="3770703814" sldId="2147483660"/>
              <pc:sldLayoutMk cId="3191962697" sldId="2147483668"/>
              <ac:spMk id="4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46:55.091" v="433" actId="255"/>
          <pc:sldLayoutMkLst>
            <pc:docMk/>
            <pc:sldMasterMk cId="3770703814" sldId="2147483660"/>
            <pc:sldLayoutMk cId="1482902953" sldId="2147483669"/>
          </pc:sldLayoutMkLst>
          <pc:spChg chg="mod">
            <ac:chgData name="Htar Yu Swe" userId="5921e439-7636-4088-bf9e-ceb56602f2eb" providerId="ADAL" clId="{9F1EEFD5-5A45-484D-8EB1-ED0887CB29B7}" dt="2019-10-31T04:46:55.091" v="433" actId="255"/>
            <ac:spMkLst>
              <pc:docMk/>
              <pc:sldMasterMk cId="3770703814" sldId="2147483660"/>
              <pc:sldLayoutMk cId="1482902953" sldId="2147483669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08.407" v="379" actId="1076"/>
            <ac:spMkLst>
              <pc:docMk/>
              <pc:sldMasterMk cId="3770703814" sldId="2147483660"/>
              <pc:sldLayoutMk cId="1482902953" sldId="2147483669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08.407" v="379" actId="1076"/>
            <ac:spMkLst>
              <pc:docMk/>
              <pc:sldMasterMk cId="3770703814" sldId="2147483660"/>
              <pc:sldLayoutMk cId="1482902953" sldId="2147483669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08.407" v="379" actId="1076"/>
            <ac:spMkLst>
              <pc:docMk/>
              <pc:sldMasterMk cId="3770703814" sldId="2147483660"/>
              <pc:sldLayoutMk cId="1482902953" sldId="2147483669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08.407" v="379" actId="1076"/>
            <ac:spMkLst>
              <pc:docMk/>
              <pc:sldMasterMk cId="3770703814" sldId="2147483660"/>
              <pc:sldLayoutMk cId="1482902953" sldId="2147483669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08.407" v="379" actId="1076"/>
            <ac:spMkLst>
              <pc:docMk/>
              <pc:sldMasterMk cId="3770703814" sldId="2147483660"/>
              <pc:sldLayoutMk cId="1482902953" sldId="2147483669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4:07.735" v="391" actId="14100"/>
          <pc:sldLayoutMkLst>
            <pc:docMk/>
            <pc:sldMasterMk cId="3770703814" sldId="2147483660"/>
            <pc:sldLayoutMk cId="3772829857" sldId="2147483670"/>
          </pc:sldLayoutMkLst>
          <pc:spChg chg="mod">
            <ac:chgData name="Htar Yu Swe" userId="5921e439-7636-4088-bf9e-ceb56602f2eb" providerId="ADAL" clId="{9F1EEFD5-5A45-484D-8EB1-ED0887CB29B7}" dt="2019-10-31T04:33:51.663" v="386" actId="14100"/>
            <ac:spMkLst>
              <pc:docMk/>
              <pc:sldMasterMk cId="3770703814" sldId="2147483660"/>
              <pc:sldLayoutMk cId="3772829857" sldId="2147483670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35.542" v="382" actId="14100"/>
            <ac:spMkLst>
              <pc:docMk/>
              <pc:sldMasterMk cId="3770703814" sldId="2147483660"/>
              <pc:sldLayoutMk cId="3772829857" sldId="2147483670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57.206" v="388" actId="14100"/>
            <ac:spMkLst>
              <pc:docMk/>
              <pc:sldMasterMk cId="3770703814" sldId="2147483660"/>
              <pc:sldLayoutMk cId="3772829857" sldId="2147483670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01.413" v="389" actId="14100"/>
            <ac:spMkLst>
              <pc:docMk/>
              <pc:sldMasterMk cId="3770703814" sldId="2147483660"/>
              <pc:sldLayoutMk cId="3772829857" sldId="2147483670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3:24.895" v="380" actId="1076"/>
            <ac:spMkLst>
              <pc:docMk/>
              <pc:sldMasterMk cId="3770703814" sldId="2147483660"/>
              <pc:sldLayoutMk cId="3772829857" sldId="2147483670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07.735" v="391" actId="14100"/>
            <ac:spMkLst>
              <pc:docMk/>
              <pc:sldMasterMk cId="3770703814" sldId="2147483660"/>
              <pc:sldLayoutMk cId="3772829857" sldId="2147483670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4:36.406" v="394" actId="14100"/>
          <pc:sldLayoutMkLst>
            <pc:docMk/>
            <pc:sldMasterMk cId="3770703814" sldId="2147483660"/>
            <pc:sldLayoutMk cId="2127571993" sldId="2147483671"/>
          </pc:sldLayoutMkLst>
          <pc:spChg chg="mod">
            <ac:chgData name="Htar Yu Swe" userId="5921e439-7636-4088-bf9e-ceb56602f2eb" providerId="ADAL" clId="{9F1EEFD5-5A45-484D-8EB1-ED0887CB29B7}" dt="2019-10-31T04:34:36.406" v="394" actId="14100"/>
            <ac:spMkLst>
              <pc:docMk/>
              <pc:sldMasterMk cId="3770703814" sldId="2147483660"/>
              <pc:sldLayoutMk cId="2127571993" sldId="2147483671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26.158" v="393" actId="1076"/>
            <ac:spMkLst>
              <pc:docMk/>
              <pc:sldMasterMk cId="3770703814" sldId="2147483660"/>
              <pc:sldLayoutMk cId="2127571993" sldId="2147483671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21.695" v="392" actId="1076"/>
            <ac:spMkLst>
              <pc:docMk/>
              <pc:sldMasterMk cId="3770703814" sldId="2147483660"/>
              <pc:sldLayoutMk cId="2127571993" sldId="2147483671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21.695" v="392" actId="1076"/>
            <ac:spMkLst>
              <pc:docMk/>
              <pc:sldMasterMk cId="3770703814" sldId="2147483660"/>
              <pc:sldLayoutMk cId="2127571993" sldId="2147483671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21.695" v="392" actId="1076"/>
            <ac:spMkLst>
              <pc:docMk/>
              <pc:sldMasterMk cId="3770703814" sldId="2147483660"/>
              <pc:sldLayoutMk cId="2127571993" sldId="2147483671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21.695" v="392" actId="1076"/>
            <ac:spMkLst>
              <pc:docMk/>
              <pc:sldMasterMk cId="3770703814" sldId="2147483660"/>
              <pc:sldLayoutMk cId="2127571993" sldId="2147483671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5:02.470" v="397" actId="14100"/>
          <pc:sldLayoutMkLst>
            <pc:docMk/>
            <pc:sldMasterMk cId="3770703814" sldId="2147483660"/>
            <pc:sldLayoutMk cId="4126400895" sldId="2147483672"/>
          </pc:sldLayoutMkLst>
          <pc:spChg chg="mod">
            <ac:chgData name="Htar Yu Swe" userId="5921e439-7636-4088-bf9e-ceb56602f2eb" providerId="ADAL" clId="{9F1EEFD5-5A45-484D-8EB1-ED0887CB29B7}" dt="2019-10-31T04:35:02.470" v="397" actId="14100"/>
            <ac:spMkLst>
              <pc:docMk/>
              <pc:sldMasterMk cId="3770703814" sldId="2147483660"/>
              <pc:sldLayoutMk cId="4126400895" sldId="2147483672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52.031" v="395" actId="1076"/>
            <ac:spMkLst>
              <pc:docMk/>
              <pc:sldMasterMk cId="3770703814" sldId="2147483660"/>
              <pc:sldLayoutMk cId="4126400895" sldId="2147483672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52.031" v="395" actId="1076"/>
            <ac:spMkLst>
              <pc:docMk/>
              <pc:sldMasterMk cId="3770703814" sldId="2147483660"/>
              <pc:sldLayoutMk cId="4126400895" sldId="2147483672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52.031" v="395" actId="1076"/>
            <ac:spMkLst>
              <pc:docMk/>
              <pc:sldMasterMk cId="3770703814" sldId="2147483660"/>
              <pc:sldLayoutMk cId="4126400895" sldId="2147483672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4:52.031" v="395" actId="1076"/>
            <ac:spMkLst>
              <pc:docMk/>
              <pc:sldMasterMk cId="3770703814" sldId="2147483660"/>
              <pc:sldLayoutMk cId="4126400895" sldId="2147483672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35:42.861" v="398" actId="1076"/>
          <pc:sldLayoutMkLst>
            <pc:docMk/>
            <pc:sldMasterMk cId="3770703814" sldId="2147483660"/>
            <pc:sldLayoutMk cId="3854768376" sldId="2147483674"/>
          </pc:sldLayoutMkLst>
          <pc:spChg chg="mod">
            <ac:chgData name="Htar Yu Swe" userId="5921e439-7636-4088-bf9e-ceb56602f2eb" providerId="ADAL" clId="{9F1EEFD5-5A45-484D-8EB1-ED0887CB29B7}" dt="2019-10-31T04:35:42.861" v="398" actId="1076"/>
            <ac:spMkLst>
              <pc:docMk/>
              <pc:sldMasterMk cId="3770703814" sldId="2147483660"/>
              <pc:sldLayoutMk cId="3854768376" sldId="2147483674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5:42.861" v="398" actId="1076"/>
            <ac:spMkLst>
              <pc:docMk/>
              <pc:sldMasterMk cId="3770703814" sldId="2147483660"/>
              <pc:sldLayoutMk cId="3854768376" sldId="2147483674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5:42.861" v="398" actId="1076"/>
            <ac:spMkLst>
              <pc:docMk/>
              <pc:sldMasterMk cId="3770703814" sldId="2147483660"/>
              <pc:sldLayoutMk cId="3854768376" sldId="2147483674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5:42.861" v="398" actId="1076"/>
            <ac:spMkLst>
              <pc:docMk/>
              <pc:sldMasterMk cId="3770703814" sldId="2147483660"/>
              <pc:sldLayoutMk cId="3854768376" sldId="2147483674"/>
              <ac:spMk id="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5:42.861" v="398" actId="1076"/>
            <ac:spMkLst>
              <pc:docMk/>
              <pc:sldMasterMk cId="3770703814" sldId="2147483660"/>
              <pc:sldLayoutMk cId="3854768376" sldId="2147483674"/>
              <ac:spMk id="7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48:35.838" v="444" actId="14100"/>
          <pc:sldLayoutMkLst>
            <pc:docMk/>
            <pc:sldMasterMk cId="3770703814" sldId="2147483660"/>
            <pc:sldLayoutMk cId="3681902715" sldId="2147483675"/>
          </pc:sldLayoutMkLst>
          <pc:spChg chg="mod">
            <ac:chgData name="Htar Yu Swe" userId="5921e439-7636-4088-bf9e-ceb56602f2eb" providerId="ADAL" clId="{9F1EEFD5-5A45-484D-8EB1-ED0887CB29B7}" dt="2019-10-31T04:48:22.662" v="440" actId="14100"/>
            <ac:spMkLst>
              <pc:docMk/>
              <pc:sldMasterMk cId="3770703814" sldId="2147483660"/>
              <pc:sldLayoutMk cId="3681902715" sldId="2147483675"/>
              <ac:spMk id="7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30.670" v="442" actId="14100"/>
            <ac:spMkLst>
              <pc:docMk/>
              <pc:sldMasterMk cId="3770703814" sldId="2147483660"/>
              <pc:sldLayoutMk cId="3681902715" sldId="2147483675"/>
              <ac:spMk id="8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3:29.220" v="405" actId="1076"/>
            <ac:spMkLst>
              <pc:docMk/>
              <pc:sldMasterMk cId="3770703814" sldId="2147483660"/>
              <pc:sldLayoutMk cId="3681902715" sldId="2147483675"/>
              <ac:spMk id="9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33.333" v="443" actId="14100"/>
            <ac:spMkLst>
              <pc:docMk/>
              <pc:sldMasterMk cId="3770703814" sldId="2147483660"/>
              <pc:sldLayoutMk cId="3681902715" sldId="2147483675"/>
              <ac:spMk id="10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3:29.220" v="405" actId="1076"/>
            <ac:spMkLst>
              <pc:docMk/>
              <pc:sldMasterMk cId="3770703814" sldId="2147483660"/>
              <pc:sldLayoutMk cId="3681902715" sldId="2147483675"/>
              <ac:spMk id="11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35.838" v="444" actId="14100"/>
            <ac:spMkLst>
              <pc:docMk/>
              <pc:sldMasterMk cId="3770703814" sldId="2147483660"/>
              <pc:sldLayoutMk cId="3681902715" sldId="2147483675"/>
              <ac:spMk id="1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35:57.918" v="402" actId="1076"/>
            <ac:spMkLst>
              <pc:docMk/>
              <pc:sldMasterMk cId="3770703814" sldId="2147483660"/>
              <pc:sldLayoutMk cId="3681902715" sldId="2147483675"/>
              <ac:spMk id="15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49:58.749" v="456" actId="14100"/>
          <pc:sldLayoutMkLst>
            <pc:docMk/>
            <pc:sldMasterMk cId="3770703814" sldId="2147483660"/>
            <pc:sldLayoutMk cId="1784856980" sldId="2147483676"/>
          </pc:sldLayoutMkLst>
          <pc:spChg chg="mod">
            <ac:chgData name="Htar Yu Swe" userId="5921e439-7636-4088-bf9e-ceb56602f2eb" providerId="ADAL" clId="{9F1EEFD5-5A45-484D-8EB1-ED0887CB29B7}" dt="2019-10-31T04:49:47.885" v="453" actId="1076"/>
            <ac:spMkLst>
              <pc:docMk/>
              <pc:sldMasterMk cId="3770703814" sldId="2147483660"/>
              <pc:sldLayoutMk cId="1784856980" sldId="2147483676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47.885" v="453" actId="1076"/>
            <ac:spMkLst>
              <pc:docMk/>
              <pc:sldMasterMk cId="3770703814" sldId="2147483660"/>
              <pc:sldLayoutMk cId="1784856980" sldId="2147483676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47.885" v="453" actId="1076"/>
            <ac:spMkLst>
              <pc:docMk/>
              <pc:sldMasterMk cId="3770703814" sldId="2147483660"/>
              <pc:sldLayoutMk cId="1784856980" sldId="2147483676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11.382" v="448" actId="1076"/>
            <ac:spMkLst>
              <pc:docMk/>
              <pc:sldMasterMk cId="3770703814" sldId="2147483660"/>
              <pc:sldLayoutMk cId="1784856980" sldId="2147483676"/>
              <ac:spMk id="19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59.998" v="447" actId="1076"/>
            <ac:spMkLst>
              <pc:docMk/>
              <pc:sldMasterMk cId="3770703814" sldId="2147483660"/>
              <pc:sldLayoutMk cId="1784856980" sldId="2147483676"/>
              <ac:spMk id="20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52.206" v="454" actId="14100"/>
            <ac:spMkLst>
              <pc:docMk/>
              <pc:sldMasterMk cId="3770703814" sldId="2147483660"/>
              <pc:sldLayoutMk cId="1784856980" sldId="2147483676"/>
              <ac:spMk id="21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11.382" v="448" actId="1076"/>
            <ac:spMkLst>
              <pc:docMk/>
              <pc:sldMasterMk cId="3770703814" sldId="2147483660"/>
              <pc:sldLayoutMk cId="1784856980" sldId="2147483676"/>
              <ac:spMk id="2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59.998" v="447" actId="1076"/>
            <ac:spMkLst>
              <pc:docMk/>
              <pc:sldMasterMk cId="3770703814" sldId="2147483660"/>
              <pc:sldLayoutMk cId="1784856980" sldId="2147483676"/>
              <ac:spMk id="2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55.253" v="455" actId="14100"/>
            <ac:spMkLst>
              <pc:docMk/>
              <pc:sldMasterMk cId="3770703814" sldId="2147483660"/>
              <pc:sldLayoutMk cId="1784856980" sldId="2147483676"/>
              <ac:spMk id="2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11.382" v="448" actId="1076"/>
            <ac:spMkLst>
              <pc:docMk/>
              <pc:sldMasterMk cId="3770703814" sldId="2147483660"/>
              <pc:sldLayoutMk cId="1784856980" sldId="2147483676"/>
              <ac:spMk id="2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59.998" v="447" actId="1076"/>
            <ac:spMkLst>
              <pc:docMk/>
              <pc:sldMasterMk cId="3770703814" sldId="2147483660"/>
              <pc:sldLayoutMk cId="1784856980" sldId="2147483676"/>
              <ac:spMk id="26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9:58.749" v="456" actId="14100"/>
            <ac:spMkLst>
              <pc:docMk/>
              <pc:sldMasterMk cId="3770703814" sldId="2147483660"/>
              <pc:sldLayoutMk cId="1784856980" sldId="2147483676"/>
              <ac:spMk id="27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48:52.918" v="446" actId="14100"/>
            <ac:spMkLst>
              <pc:docMk/>
              <pc:sldMasterMk cId="3770703814" sldId="2147483660"/>
              <pc:sldLayoutMk cId="1784856980" sldId="2147483676"/>
              <ac:spMk id="30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50:18.526" v="462" actId="14100"/>
          <pc:sldLayoutMkLst>
            <pc:docMk/>
            <pc:sldMasterMk cId="3770703814" sldId="2147483660"/>
            <pc:sldLayoutMk cId="781639817" sldId="2147483677"/>
          </pc:sldLayoutMkLst>
          <pc:spChg chg="mod">
            <ac:chgData name="Htar Yu Swe" userId="5921e439-7636-4088-bf9e-ceb56602f2eb" providerId="ADAL" clId="{9F1EEFD5-5A45-484D-8EB1-ED0887CB29B7}" dt="2019-10-31T04:50:18.526" v="462" actId="14100"/>
            <ac:spMkLst>
              <pc:docMk/>
              <pc:sldMasterMk cId="3770703814" sldId="2147483660"/>
              <pc:sldLayoutMk cId="781639817" sldId="2147483677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13.534" v="461" actId="1036"/>
            <ac:spMkLst>
              <pc:docMk/>
              <pc:sldMasterMk cId="3770703814" sldId="2147483660"/>
              <pc:sldLayoutMk cId="781639817" sldId="2147483677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13.534" v="461" actId="1036"/>
            <ac:spMkLst>
              <pc:docMk/>
              <pc:sldMasterMk cId="3770703814" sldId="2147483660"/>
              <pc:sldLayoutMk cId="781639817" sldId="2147483677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13.534" v="461" actId="1036"/>
            <ac:spMkLst>
              <pc:docMk/>
              <pc:sldMasterMk cId="3770703814" sldId="2147483660"/>
              <pc:sldLayoutMk cId="781639817" sldId="2147483677"/>
              <ac:spMk id="6" creationId="{00000000-0000-0000-0000-000000000000}"/>
            </ac:spMkLst>
          </pc:spChg>
        </pc:sldLayoutChg>
        <pc:sldLayoutChg chg="modSp">
          <pc:chgData name="Htar Yu Swe" userId="5921e439-7636-4088-bf9e-ceb56602f2eb" providerId="ADAL" clId="{9F1EEFD5-5A45-484D-8EB1-ED0887CB29B7}" dt="2019-10-31T04:50:45.870" v="473" actId="14100"/>
          <pc:sldLayoutMkLst>
            <pc:docMk/>
            <pc:sldMasterMk cId="3770703814" sldId="2147483660"/>
            <pc:sldLayoutMk cId="3174753984" sldId="2147483678"/>
          </pc:sldLayoutMkLst>
          <pc:spChg chg="mod">
            <ac:chgData name="Htar Yu Swe" userId="5921e439-7636-4088-bf9e-ceb56602f2eb" providerId="ADAL" clId="{9F1EEFD5-5A45-484D-8EB1-ED0887CB29B7}" dt="2019-10-31T04:50:43.030" v="472" actId="14100"/>
            <ac:spMkLst>
              <pc:docMk/>
              <pc:sldMasterMk cId="3770703814" sldId="2147483660"/>
              <pc:sldLayoutMk cId="3174753984" sldId="2147483678"/>
              <ac:spMk id="2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45.870" v="473" actId="14100"/>
            <ac:spMkLst>
              <pc:docMk/>
              <pc:sldMasterMk cId="3770703814" sldId="2147483660"/>
              <pc:sldLayoutMk cId="3174753984" sldId="2147483678"/>
              <ac:spMk id="3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26.522" v="467" actId="1036"/>
            <ac:spMkLst>
              <pc:docMk/>
              <pc:sldMasterMk cId="3770703814" sldId="2147483660"/>
              <pc:sldLayoutMk cId="3174753984" sldId="2147483678"/>
              <ac:spMk id="4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26.522" v="467" actId="1036"/>
            <ac:spMkLst>
              <pc:docMk/>
              <pc:sldMasterMk cId="3770703814" sldId="2147483660"/>
              <pc:sldLayoutMk cId="3174753984" sldId="2147483678"/>
              <ac:spMk id="5" creationId="{00000000-0000-0000-0000-000000000000}"/>
            </ac:spMkLst>
          </pc:spChg>
          <pc:spChg chg="mod">
            <ac:chgData name="Htar Yu Swe" userId="5921e439-7636-4088-bf9e-ceb56602f2eb" providerId="ADAL" clId="{9F1EEFD5-5A45-484D-8EB1-ED0887CB29B7}" dt="2019-10-31T04:50:26.522" v="467" actId="1036"/>
            <ac:spMkLst>
              <pc:docMk/>
              <pc:sldMasterMk cId="3770703814" sldId="2147483660"/>
              <pc:sldLayoutMk cId="3174753984" sldId="2147483678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6C3D9-4D44-4CFB-A724-F0EF4DEA6AD1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715B6-DBD5-4F36-87A0-8080BC202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7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627313"/>
            <a:ext cx="8791575" cy="88265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  <p:pic>
        <p:nvPicPr>
          <p:cNvPr id="67" name="Picture 76">
            <a:extLst>
              <a:ext uri="{FF2B5EF4-FFF2-40B4-BE49-F238E27FC236}">
                <a16:creationId xmlns:a16="http://schemas.microsoft.com/office/drawing/2014/main" id="{7B5D1E60-CD85-4CAA-ACCE-A8B49C2A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67" y="151541"/>
            <a:ext cx="3081043" cy="247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57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038184"/>
            <a:ext cx="6039974" cy="667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19" y="1038184"/>
            <a:ext cx="3525174" cy="49816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08" y="1848395"/>
            <a:ext cx="6039973" cy="41714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0" y="6162057"/>
            <a:ext cx="2657236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0" y="6162056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358" y="6162055"/>
            <a:ext cx="715536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8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822" y="4616899"/>
            <a:ext cx="9912355" cy="68247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823" y="1177274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9776" y="5436255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5333" y="6195511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9823" y="6195510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4733" y="6195509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571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22" y="1148576"/>
            <a:ext cx="9905955" cy="3435422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76" y="4676077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8487" y="6139754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2977" y="6139753"/>
            <a:ext cx="6239309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7887" y="6139752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40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701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33115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953" y="3854767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8510" y="5080388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3000" y="5080387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7910" y="5080386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76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0" y="681699"/>
            <a:ext cx="9472960" cy="763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1710767"/>
            <a:ext cx="322006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2475571"/>
            <a:ext cx="3233557" cy="331562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1713939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2475571"/>
            <a:ext cx="3195830" cy="33188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1710767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2472399"/>
            <a:ext cx="3194968" cy="33188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90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664121" cy="8178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25073" y="3557552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26533" y="177644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25073" y="4274702"/>
            <a:ext cx="3211580" cy="17023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72713" y="3557552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74173" y="177644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267198"/>
            <a:ext cx="3200400" cy="170235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36227" y="3557551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37562" y="177644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267199"/>
            <a:ext cx="3194968" cy="17023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71208" y="6147708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155144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89813" y="6154177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5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1420812"/>
            <a:ext cx="9905999" cy="457854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7715" y="6114155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918" y="6121591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0" y="6120624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639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398" y="1204331"/>
            <a:ext cx="2005011" cy="47483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013" y="1204330"/>
            <a:ext cx="7748590" cy="474834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7715" y="6114155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918" y="6121591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0" y="6120624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5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09896" cy="831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8078"/>
            <a:ext cx="9905999" cy="44939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239482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239482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7621" y="6239481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7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305299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09" y="4583728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6047250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047250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0" y="6047250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09896" cy="797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594623"/>
            <a:ext cx="4878389" cy="43266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94624"/>
            <a:ext cx="4875211" cy="4326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6036098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6036098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2" y="6036097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4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13" y="808698"/>
            <a:ext cx="9630667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713" y="1729716"/>
            <a:ext cx="4739714" cy="59101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3713" y="2412808"/>
            <a:ext cx="4742798" cy="356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502" y="1740866"/>
            <a:ext cx="4739714" cy="57986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502" y="2412808"/>
            <a:ext cx="4739706" cy="35679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79223" y="6072847"/>
            <a:ext cx="2666954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63714" y="6072846"/>
            <a:ext cx="606589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98623" y="6072845"/>
            <a:ext cx="635585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2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09896" cy="775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3" y="6134979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134978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3" y="6134977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81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68073" y="6312301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52563" y="6312300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87473" y="6312299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80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34618" y="6301150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19108" y="6301149"/>
            <a:ext cx="623930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4018" y="6301148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96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91" y="1070516"/>
            <a:ext cx="3856037" cy="89209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386" y="1070516"/>
            <a:ext cx="5891209" cy="4906537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91" y="2107580"/>
            <a:ext cx="3856037" cy="38694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9389" y="6082772"/>
            <a:ext cx="2743200" cy="365125"/>
          </a:xfrm>
        </p:spPr>
        <p:txBody>
          <a:bodyPr/>
          <a:lstStyle/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3879" y="6082771"/>
            <a:ext cx="6239309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38789" y="6082770"/>
            <a:ext cx="771089" cy="365125"/>
          </a:xfrm>
        </p:spPr>
        <p:txBody>
          <a:bodyPr/>
          <a:lstStyle/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6125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 userDrawn="1"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09896" cy="659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420812"/>
            <a:ext cx="9905999" cy="452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7715" y="6058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4FA51-CECE-4156-AB55-C3036644BEF9}" type="datetimeFigureOut">
              <a:rPr lang="en-AU" smtClean="0"/>
              <a:t>31/10/2019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7918" y="606583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0" y="606486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CF22-9D23-46F2-B942-9A19F52971D6}" type="slidenum">
              <a:rPr lang="en-AU" smtClean="0"/>
              <a:t>‹#›</a:t>
            </a:fld>
            <a:endParaRPr lang="en-AU"/>
          </a:p>
        </p:txBody>
      </p:sp>
      <p:pic>
        <p:nvPicPr>
          <p:cNvPr id="48" name="Picture 76">
            <a:extLst>
              <a:ext uri="{FF2B5EF4-FFF2-40B4-BE49-F238E27FC236}">
                <a16:creationId xmlns:a16="http://schemas.microsoft.com/office/drawing/2014/main" id="{B2833A67-F8AE-4A79-A314-9FDA778B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65" y="112756"/>
            <a:ext cx="1450291" cy="116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0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D6DFBF5-300F-4862-A8F7-01CEF52E8059}"/>
              </a:ext>
            </a:extLst>
          </p:cNvPr>
          <p:cNvSpPr txBox="1">
            <a:spLocks/>
          </p:cNvSpPr>
          <p:nvPr/>
        </p:nvSpPr>
        <p:spPr>
          <a:xfrm>
            <a:off x="6325581" y="2505616"/>
            <a:ext cx="5016498" cy="74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342350" indent="-342350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1770" indent="-285291" algn="l" defTabSz="456473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1175" indent="-228231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97641" indent="-228231" algn="l" defTabSz="456473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4118" indent="-228231" algn="l" defTabSz="456473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0575" indent="-228231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049" indent="-228231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519" indent="-228231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7" indent="-228231" algn="l" defTabSz="456473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cap="all" dirty="0">
                <a:latin typeface="+mj-lt"/>
                <a:ea typeface="+mj-ea"/>
                <a:cs typeface="+mj-cs"/>
              </a:rPr>
              <a:t>Nynox solutions</a:t>
            </a:r>
          </a:p>
        </p:txBody>
      </p:sp>
    </p:spTree>
    <p:extLst>
      <p:ext uri="{BB962C8B-B14F-4D97-AF65-F5344CB8AC3E}">
        <p14:creationId xmlns:p14="http://schemas.microsoft.com/office/powerpoint/2010/main" val="936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F3AE-8CD4-455A-85C9-E5AD76E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nox Solution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0070C0">
            <a:alpha val="97000"/>
          </a:srgbClr>
        </a:solidFill>
        <a:ln w="19050">
          <a:solidFill>
            <a:schemeClr val="bg1">
              <a:alpha val="9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ptx" id="{817C2BFC-88ED-4197-B541-6ACFF32A2D16}" vid="{E1B30478-A95F-4B42-B58F-1391D08439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CF45CE03AF37459667FE127BEE5D74" ma:contentTypeVersion="5" ma:contentTypeDescription="Create a new document." ma:contentTypeScope="" ma:versionID="c35c35d82d2299e817efb80f0dba469f">
  <xsd:schema xmlns:xsd="http://www.w3.org/2001/XMLSchema" xmlns:xs="http://www.w3.org/2001/XMLSchema" xmlns:p="http://schemas.microsoft.com/office/2006/metadata/properties" xmlns:ns3="7350e2c3-c1ad-4030-9b38-9534af016ab0" xmlns:ns4="2536238c-21a5-489c-9d5c-6665e23d7d87" targetNamespace="http://schemas.microsoft.com/office/2006/metadata/properties" ma:root="true" ma:fieldsID="6cafc67034082fc61dd82bdc1eb10241" ns3:_="" ns4:_="">
    <xsd:import namespace="7350e2c3-c1ad-4030-9b38-9534af016ab0"/>
    <xsd:import namespace="2536238c-21a5-489c-9d5c-6665e23d7d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0e2c3-c1ad-4030-9b38-9534af016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6238c-21a5-489c-9d5c-6665e23d7d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171D6D-C2D6-46E9-AEFC-8A25ED4F63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181769-B927-42FF-B1A9-6565C8E0A8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50e2c3-c1ad-4030-9b38-9534af016ab0"/>
    <ds:schemaRef ds:uri="2536238c-21a5-489c-9d5c-6665e23d7d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7DC8A0-A690-44E3-BBBF-87F944AE1C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Nynox Solutions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design</dc:title>
  <dc:creator>Pe, Win (ext)</dc:creator>
  <cp:lastModifiedBy>Htar Yu Swe</cp:lastModifiedBy>
  <cp:revision>28</cp:revision>
  <dcterms:created xsi:type="dcterms:W3CDTF">2018-10-17T10:59:24Z</dcterms:created>
  <dcterms:modified xsi:type="dcterms:W3CDTF">2019-10-31T06:08:48Z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0x0101001ECF45CE03AF37459667FE127BEE5D74</vt:lpwstr>
  </property>
  <property fmtid="{D5CDD505-2E9C-101B-9397-08002B2CF9AE}" pid="3" name="AuthorIds_UIVersion_3072">
    <vt:lpwstr>22</vt:lpwstr>
  </property>
</Properties>
</file>