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26639838" cy="14760575"/>
  <p:notesSz cx="6858000" cy="9144000"/>
  <p:defaultTextStyle>
    <a:defPPr>
      <a:defRPr lang="en-US"/>
    </a:defPPr>
    <a:lvl1pPr marL="0" algn="l" defTabSz="4571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2" algn="l" defTabSz="4571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7" algn="l" defTabSz="4571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0" algn="l" defTabSz="4571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2" algn="l" defTabSz="4571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64" algn="l" defTabSz="4571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39" algn="l" defTabSz="4571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11" algn="l" defTabSz="4571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84" algn="l" defTabSz="4571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49" userDrawn="1">
          <p15:clr>
            <a:srgbClr val="A4A3A4"/>
          </p15:clr>
        </p15:guide>
        <p15:guide id="2" pos="83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846" y="-108"/>
      </p:cViewPr>
      <p:guideLst>
        <p:guide orient="horz" pos="4649"/>
        <p:guide pos="839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9980" y="2415678"/>
            <a:ext cx="19979879" cy="5138867"/>
          </a:xfrm>
        </p:spPr>
        <p:txBody>
          <a:bodyPr anchor="b"/>
          <a:lstStyle>
            <a:lvl1pPr algn="ctr">
              <a:defRPr sz="129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9980" y="7752720"/>
            <a:ext cx="19979879" cy="3563721"/>
          </a:xfrm>
        </p:spPr>
        <p:txBody>
          <a:bodyPr/>
          <a:lstStyle>
            <a:lvl1pPr marL="0" indent="0" algn="ctr">
              <a:buNone/>
              <a:defRPr sz="5166"/>
            </a:lvl1pPr>
            <a:lvl2pPr marL="984032" indent="0" algn="ctr">
              <a:buNone/>
              <a:defRPr sz="4305"/>
            </a:lvl2pPr>
            <a:lvl3pPr marL="1968063" indent="0" algn="ctr">
              <a:buNone/>
              <a:defRPr sz="3874"/>
            </a:lvl3pPr>
            <a:lvl4pPr marL="2952095" indent="0" algn="ctr">
              <a:buNone/>
              <a:defRPr sz="3444"/>
            </a:lvl4pPr>
            <a:lvl5pPr marL="3936126" indent="0" algn="ctr">
              <a:buNone/>
              <a:defRPr sz="3444"/>
            </a:lvl5pPr>
            <a:lvl6pPr marL="4920158" indent="0" algn="ctr">
              <a:buNone/>
              <a:defRPr sz="3444"/>
            </a:lvl6pPr>
            <a:lvl7pPr marL="5904189" indent="0" algn="ctr">
              <a:buNone/>
              <a:defRPr sz="3444"/>
            </a:lvl7pPr>
            <a:lvl8pPr marL="6888221" indent="0" algn="ctr">
              <a:buNone/>
              <a:defRPr sz="3444"/>
            </a:lvl8pPr>
            <a:lvl9pPr marL="7872252" indent="0" algn="ctr">
              <a:buNone/>
              <a:defRPr sz="34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1CB-5A57-4CFD-A0CC-030A348B3E65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049A-5C95-4871-B1F1-32254ECEE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15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1CB-5A57-4CFD-A0CC-030A348B3E65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049A-5C95-4871-B1F1-32254ECEE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19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064138" y="785864"/>
            <a:ext cx="5744214" cy="125089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31492" y="785864"/>
            <a:ext cx="16899648" cy="125089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1CB-5A57-4CFD-A0CC-030A348B3E65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049A-5C95-4871-B1F1-32254ECEE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01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1CB-5A57-4CFD-A0CC-030A348B3E65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049A-5C95-4871-B1F1-32254ECEE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36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615" y="3679898"/>
            <a:ext cx="22976860" cy="6139988"/>
          </a:xfrm>
        </p:spPr>
        <p:txBody>
          <a:bodyPr anchor="b"/>
          <a:lstStyle>
            <a:lvl1pPr>
              <a:defRPr sz="129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7615" y="9877972"/>
            <a:ext cx="22976860" cy="3228875"/>
          </a:xfrm>
        </p:spPr>
        <p:txBody>
          <a:bodyPr/>
          <a:lstStyle>
            <a:lvl1pPr marL="0" indent="0">
              <a:buNone/>
              <a:defRPr sz="5166">
                <a:solidFill>
                  <a:schemeClr val="tx1">
                    <a:tint val="82000"/>
                  </a:schemeClr>
                </a:solidFill>
              </a:defRPr>
            </a:lvl1pPr>
            <a:lvl2pPr marL="984032" indent="0">
              <a:buNone/>
              <a:defRPr sz="4305">
                <a:solidFill>
                  <a:schemeClr val="tx1">
                    <a:tint val="82000"/>
                  </a:schemeClr>
                </a:solidFill>
              </a:defRPr>
            </a:lvl2pPr>
            <a:lvl3pPr marL="1968063" indent="0">
              <a:buNone/>
              <a:defRPr sz="3874">
                <a:solidFill>
                  <a:schemeClr val="tx1">
                    <a:tint val="82000"/>
                  </a:schemeClr>
                </a:solidFill>
              </a:defRPr>
            </a:lvl3pPr>
            <a:lvl4pPr marL="2952095" indent="0">
              <a:buNone/>
              <a:defRPr sz="3444">
                <a:solidFill>
                  <a:schemeClr val="tx1">
                    <a:tint val="82000"/>
                  </a:schemeClr>
                </a:solidFill>
              </a:defRPr>
            </a:lvl4pPr>
            <a:lvl5pPr marL="3936126" indent="0">
              <a:buNone/>
              <a:defRPr sz="3444">
                <a:solidFill>
                  <a:schemeClr val="tx1">
                    <a:tint val="82000"/>
                  </a:schemeClr>
                </a:solidFill>
              </a:defRPr>
            </a:lvl5pPr>
            <a:lvl6pPr marL="4920158" indent="0">
              <a:buNone/>
              <a:defRPr sz="3444">
                <a:solidFill>
                  <a:schemeClr val="tx1">
                    <a:tint val="82000"/>
                  </a:schemeClr>
                </a:solidFill>
              </a:defRPr>
            </a:lvl6pPr>
            <a:lvl7pPr marL="5904189" indent="0">
              <a:buNone/>
              <a:defRPr sz="3444">
                <a:solidFill>
                  <a:schemeClr val="tx1">
                    <a:tint val="82000"/>
                  </a:schemeClr>
                </a:solidFill>
              </a:defRPr>
            </a:lvl7pPr>
            <a:lvl8pPr marL="6888221" indent="0">
              <a:buNone/>
              <a:defRPr sz="3444">
                <a:solidFill>
                  <a:schemeClr val="tx1">
                    <a:tint val="82000"/>
                  </a:schemeClr>
                </a:solidFill>
              </a:defRPr>
            </a:lvl8pPr>
            <a:lvl9pPr marL="7872252" indent="0">
              <a:buNone/>
              <a:defRPr sz="344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1CB-5A57-4CFD-A0CC-030A348B3E65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049A-5C95-4871-B1F1-32254ECEE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19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1490" y="3929320"/>
            <a:ext cx="11321931" cy="93654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86419" y="3929320"/>
            <a:ext cx="11321931" cy="93654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1CB-5A57-4CFD-A0CC-030A348B3E65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049A-5C95-4871-B1F1-32254ECEE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28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61" y="785867"/>
            <a:ext cx="22976860" cy="28530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4960" y="3618392"/>
            <a:ext cx="11269899" cy="1773318"/>
          </a:xfrm>
        </p:spPr>
        <p:txBody>
          <a:bodyPr anchor="b"/>
          <a:lstStyle>
            <a:lvl1pPr marL="0" indent="0">
              <a:buNone/>
              <a:defRPr sz="5166" b="1"/>
            </a:lvl1pPr>
            <a:lvl2pPr marL="984032" indent="0">
              <a:buNone/>
              <a:defRPr sz="4305" b="1"/>
            </a:lvl2pPr>
            <a:lvl3pPr marL="1968063" indent="0">
              <a:buNone/>
              <a:defRPr sz="3874" b="1"/>
            </a:lvl3pPr>
            <a:lvl4pPr marL="2952095" indent="0">
              <a:buNone/>
              <a:defRPr sz="3444" b="1"/>
            </a:lvl4pPr>
            <a:lvl5pPr marL="3936126" indent="0">
              <a:buNone/>
              <a:defRPr sz="3444" b="1"/>
            </a:lvl5pPr>
            <a:lvl6pPr marL="4920158" indent="0">
              <a:buNone/>
              <a:defRPr sz="3444" b="1"/>
            </a:lvl6pPr>
            <a:lvl7pPr marL="5904189" indent="0">
              <a:buNone/>
              <a:defRPr sz="3444" b="1"/>
            </a:lvl7pPr>
            <a:lvl8pPr marL="6888221" indent="0">
              <a:buNone/>
              <a:defRPr sz="3444" b="1"/>
            </a:lvl8pPr>
            <a:lvl9pPr marL="7872252" indent="0">
              <a:buNone/>
              <a:defRPr sz="34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4960" y="5391710"/>
            <a:ext cx="11269899" cy="7930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486419" y="3618392"/>
            <a:ext cx="11325400" cy="1773318"/>
          </a:xfrm>
        </p:spPr>
        <p:txBody>
          <a:bodyPr anchor="b"/>
          <a:lstStyle>
            <a:lvl1pPr marL="0" indent="0">
              <a:buNone/>
              <a:defRPr sz="5166" b="1"/>
            </a:lvl1pPr>
            <a:lvl2pPr marL="984032" indent="0">
              <a:buNone/>
              <a:defRPr sz="4305" b="1"/>
            </a:lvl2pPr>
            <a:lvl3pPr marL="1968063" indent="0">
              <a:buNone/>
              <a:defRPr sz="3874" b="1"/>
            </a:lvl3pPr>
            <a:lvl4pPr marL="2952095" indent="0">
              <a:buNone/>
              <a:defRPr sz="3444" b="1"/>
            </a:lvl4pPr>
            <a:lvl5pPr marL="3936126" indent="0">
              <a:buNone/>
              <a:defRPr sz="3444" b="1"/>
            </a:lvl5pPr>
            <a:lvl6pPr marL="4920158" indent="0">
              <a:buNone/>
              <a:defRPr sz="3444" b="1"/>
            </a:lvl6pPr>
            <a:lvl7pPr marL="5904189" indent="0">
              <a:buNone/>
              <a:defRPr sz="3444" b="1"/>
            </a:lvl7pPr>
            <a:lvl8pPr marL="6888221" indent="0">
              <a:buNone/>
              <a:defRPr sz="3444" b="1"/>
            </a:lvl8pPr>
            <a:lvl9pPr marL="7872252" indent="0">
              <a:buNone/>
              <a:defRPr sz="34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486419" y="5391710"/>
            <a:ext cx="11325400" cy="7930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1CB-5A57-4CFD-A0CC-030A348B3E65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049A-5C95-4871-B1F1-32254ECEE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49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1CB-5A57-4CFD-A0CC-030A348B3E65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049A-5C95-4871-B1F1-32254ECEE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07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1CB-5A57-4CFD-A0CC-030A348B3E65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049A-5C95-4871-B1F1-32254ECEE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70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59" y="984038"/>
            <a:ext cx="8592039" cy="3444134"/>
          </a:xfrm>
        </p:spPr>
        <p:txBody>
          <a:bodyPr anchor="b"/>
          <a:lstStyle>
            <a:lvl1pPr>
              <a:defRPr sz="68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5402" y="2125253"/>
            <a:ext cx="13486419" cy="10489575"/>
          </a:xfrm>
        </p:spPr>
        <p:txBody>
          <a:bodyPr/>
          <a:lstStyle>
            <a:lvl1pPr>
              <a:defRPr sz="6887"/>
            </a:lvl1pPr>
            <a:lvl2pPr>
              <a:defRPr sz="6026"/>
            </a:lvl2pPr>
            <a:lvl3pPr>
              <a:defRPr sz="5166"/>
            </a:lvl3pPr>
            <a:lvl4pPr>
              <a:defRPr sz="4305"/>
            </a:lvl4pPr>
            <a:lvl5pPr>
              <a:defRPr sz="4305"/>
            </a:lvl5pPr>
            <a:lvl6pPr>
              <a:defRPr sz="4305"/>
            </a:lvl6pPr>
            <a:lvl7pPr>
              <a:defRPr sz="4305"/>
            </a:lvl7pPr>
            <a:lvl8pPr>
              <a:defRPr sz="4305"/>
            </a:lvl8pPr>
            <a:lvl9pPr>
              <a:defRPr sz="43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959" y="4428173"/>
            <a:ext cx="8592039" cy="8203737"/>
          </a:xfrm>
        </p:spPr>
        <p:txBody>
          <a:bodyPr/>
          <a:lstStyle>
            <a:lvl1pPr marL="0" indent="0">
              <a:buNone/>
              <a:defRPr sz="3444"/>
            </a:lvl1pPr>
            <a:lvl2pPr marL="984032" indent="0">
              <a:buNone/>
              <a:defRPr sz="3013"/>
            </a:lvl2pPr>
            <a:lvl3pPr marL="1968063" indent="0">
              <a:buNone/>
              <a:defRPr sz="2583"/>
            </a:lvl3pPr>
            <a:lvl4pPr marL="2952095" indent="0">
              <a:buNone/>
              <a:defRPr sz="2152"/>
            </a:lvl4pPr>
            <a:lvl5pPr marL="3936126" indent="0">
              <a:buNone/>
              <a:defRPr sz="2152"/>
            </a:lvl5pPr>
            <a:lvl6pPr marL="4920158" indent="0">
              <a:buNone/>
              <a:defRPr sz="2152"/>
            </a:lvl6pPr>
            <a:lvl7pPr marL="5904189" indent="0">
              <a:buNone/>
              <a:defRPr sz="2152"/>
            </a:lvl7pPr>
            <a:lvl8pPr marL="6888221" indent="0">
              <a:buNone/>
              <a:defRPr sz="2152"/>
            </a:lvl8pPr>
            <a:lvl9pPr marL="7872252" indent="0">
              <a:buNone/>
              <a:defRPr sz="21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1CB-5A57-4CFD-A0CC-030A348B3E65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049A-5C95-4871-B1F1-32254ECEE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0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59" y="984038"/>
            <a:ext cx="8592039" cy="3444134"/>
          </a:xfrm>
        </p:spPr>
        <p:txBody>
          <a:bodyPr anchor="b"/>
          <a:lstStyle>
            <a:lvl1pPr>
              <a:defRPr sz="68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25402" y="2125253"/>
            <a:ext cx="13486419" cy="10489575"/>
          </a:xfrm>
        </p:spPr>
        <p:txBody>
          <a:bodyPr anchor="t"/>
          <a:lstStyle>
            <a:lvl1pPr marL="0" indent="0">
              <a:buNone/>
              <a:defRPr sz="6887"/>
            </a:lvl1pPr>
            <a:lvl2pPr marL="984032" indent="0">
              <a:buNone/>
              <a:defRPr sz="6026"/>
            </a:lvl2pPr>
            <a:lvl3pPr marL="1968063" indent="0">
              <a:buNone/>
              <a:defRPr sz="5166"/>
            </a:lvl3pPr>
            <a:lvl4pPr marL="2952095" indent="0">
              <a:buNone/>
              <a:defRPr sz="4305"/>
            </a:lvl4pPr>
            <a:lvl5pPr marL="3936126" indent="0">
              <a:buNone/>
              <a:defRPr sz="4305"/>
            </a:lvl5pPr>
            <a:lvl6pPr marL="4920158" indent="0">
              <a:buNone/>
              <a:defRPr sz="4305"/>
            </a:lvl6pPr>
            <a:lvl7pPr marL="5904189" indent="0">
              <a:buNone/>
              <a:defRPr sz="4305"/>
            </a:lvl7pPr>
            <a:lvl8pPr marL="6888221" indent="0">
              <a:buNone/>
              <a:defRPr sz="4305"/>
            </a:lvl8pPr>
            <a:lvl9pPr marL="7872252" indent="0">
              <a:buNone/>
              <a:defRPr sz="43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959" y="4428173"/>
            <a:ext cx="8592039" cy="8203737"/>
          </a:xfrm>
        </p:spPr>
        <p:txBody>
          <a:bodyPr/>
          <a:lstStyle>
            <a:lvl1pPr marL="0" indent="0">
              <a:buNone/>
              <a:defRPr sz="3444"/>
            </a:lvl1pPr>
            <a:lvl2pPr marL="984032" indent="0">
              <a:buNone/>
              <a:defRPr sz="3013"/>
            </a:lvl2pPr>
            <a:lvl3pPr marL="1968063" indent="0">
              <a:buNone/>
              <a:defRPr sz="2583"/>
            </a:lvl3pPr>
            <a:lvl4pPr marL="2952095" indent="0">
              <a:buNone/>
              <a:defRPr sz="2152"/>
            </a:lvl4pPr>
            <a:lvl5pPr marL="3936126" indent="0">
              <a:buNone/>
              <a:defRPr sz="2152"/>
            </a:lvl5pPr>
            <a:lvl6pPr marL="4920158" indent="0">
              <a:buNone/>
              <a:defRPr sz="2152"/>
            </a:lvl6pPr>
            <a:lvl7pPr marL="5904189" indent="0">
              <a:buNone/>
              <a:defRPr sz="2152"/>
            </a:lvl7pPr>
            <a:lvl8pPr marL="6888221" indent="0">
              <a:buNone/>
              <a:defRPr sz="2152"/>
            </a:lvl8pPr>
            <a:lvl9pPr marL="7872252" indent="0">
              <a:buNone/>
              <a:defRPr sz="21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1CB-5A57-4CFD-A0CC-030A348B3E65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049A-5C95-4871-B1F1-32254ECEE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29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31492" y="785867"/>
            <a:ext cx="22976860" cy="2853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1492" y="3929320"/>
            <a:ext cx="22976860" cy="9365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31490" y="13680867"/>
            <a:ext cx="5993964" cy="785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8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46C1CB-5A57-4CFD-A0CC-030A348B3E65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24449" y="13680867"/>
            <a:ext cx="8990945" cy="785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8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814384" y="13680867"/>
            <a:ext cx="5993964" cy="785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8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24049A-5C95-4871-B1F1-32254ECEE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2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68063" rtl="0" eaLnBrk="1" latinLnBrk="0" hangingPunct="1">
        <a:lnSpc>
          <a:spcPct val="90000"/>
        </a:lnSpc>
        <a:spcBef>
          <a:spcPct val="0"/>
        </a:spcBef>
        <a:buNone/>
        <a:defRPr sz="94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2016" indent="-492016" algn="l" defTabSz="1968063" rtl="0" eaLnBrk="1" latinLnBrk="0" hangingPunct="1">
        <a:lnSpc>
          <a:spcPct val="90000"/>
        </a:lnSpc>
        <a:spcBef>
          <a:spcPts val="2152"/>
        </a:spcBef>
        <a:buFont typeface="Arial" panose="020B0604020202020204" pitchFamily="34" charset="0"/>
        <a:buChar char="•"/>
        <a:defRPr sz="6026" kern="1200">
          <a:solidFill>
            <a:schemeClr val="tx1"/>
          </a:solidFill>
          <a:latin typeface="+mn-lt"/>
          <a:ea typeface="+mn-ea"/>
          <a:cs typeface="+mn-cs"/>
        </a:defRPr>
      </a:lvl1pPr>
      <a:lvl2pPr marL="1476047" indent="-492016" algn="l" defTabSz="1968063" rtl="0" eaLnBrk="1" latinLnBrk="0" hangingPunct="1">
        <a:lnSpc>
          <a:spcPct val="90000"/>
        </a:lnSpc>
        <a:spcBef>
          <a:spcPts val="1076"/>
        </a:spcBef>
        <a:buFont typeface="Arial" panose="020B0604020202020204" pitchFamily="34" charset="0"/>
        <a:buChar char="•"/>
        <a:defRPr sz="5166" kern="1200">
          <a:solidFill>
            <a:schemeClr val="tx1"/>
          </a:solidFill>
          <a:latin typeface="+mn-lt"/>
          <a:ea typeface="+mn-ea"/>
          <a:cs typeface="+mn-cs"/>
        </a:defRPr>
      </a:lvl2pPr>
      <a:lvl3pPr marL="2460079" indent="-492016" algn="l" defTabSz="1968063" rtl="0" eaLnBrk="1" latinLnBrk="0" hangingPunct="1">
        <a:lnSpc>
          <a:spcPct val="90000"/>
        </a:lnSpc>
        <a:spcBef>
          <a:spcPts val="1076"/>
        </a:spcBef>
        <a:buFont typeface="Arial" panose="020B0604020202020204" pitchFamily="34" charset="0"/>
        <a:buChar char="•"/>
        <a:defRPr sz="4305" kern="1200">
          <a:solidFill>
            <a:schemeClr val="tx1"/>
          </a:solidFill>
          <a:latin typeface="+mn-lt"/>
          <a:ea typeface="+mn-ea"/>
          <a:cs typeface="+mn-cs"/>
        </a:defRPr>
      </a:lvl3pPr>
      <a:lvl4pPr marL="3444110" indent="-492016" algn="l" defTabSz="1968063" rtl="0" eaLnBrk="1" latinLnBrk="0" hangingPunct="1">
        <a:lnSpc>
          <a:spcPct val="90000"/>
        </a:lnSpc>
        <a:spcBef>
          <a:spcPts val="1076"/>
        </a:spcBef>
        <a:buFont typeface="Arial" panose="020B0604020202020204" pitchFamily="34" charset="0"/>
        <a:buChar char="•"/>
        <a:defRPr sz="3874" kern="1200">
          <a:solidFill>
            <a:schemeClr val="tx1"/>
          </a:solidFill>
          <a:latin typeface="+mn-lt"/>
          <a:ea typeface="+mn-ea"/>
          <a:cs typeface="+mn-cs"/>
        </a:defRPr>
      </a:lvl4pPr>
      <a:lvl5pPr marL="4428142" indent="-492016" algn="l" defTabSz="1968063" rtl="0" eaLnBrk="1" latinLnBrk="0" hangingPunct="1">
        <a:lnSpc>
          <a:spcPct val="90000"/>
        </a:lnSpc>
        <a:spcBef>
          <a:spcPts val="1076"/>
        </a:spcBef>
        <a:buFont typeface="Arial" panose="020B0604020202020204" pitchFamily="34" charset="0"/>
        <a:buChar char="•"/>
        <a:defRPr sz="3874" kern="1200">
          <a:solidFill>
            <a:schemeClr val="tx1"/>
          </a:solidFill>
          <a:latin typeface="+mn-lt"/>
          <a:ea typeface="+mn-ea"/>
          <a:cs typeface="+mn-cs"/>
        </a:defRPr>
      </a:lvl5pPr>
      <a:lvl6pPr marL="5412174" indent="-492016" algn="l" defTabSz="1968063" rtl="0" eaLnBrk="1" latinLnBrk="0" hangingPunct="1">
        <a:lnSpc>
          <a:spcPct val="90000"/>
        </a:lnSpc>
        <a:spcBef>
          <a:spcPts val="1076"/>
        </a:spcBef>
        <a:buFont typeface="Arial" panose="020B0604020202020204" pitchFamily="34" charset="0"/>
        <a:buChar char="•"/>
        <a:defRPr sz="3874" kern="1200">
          <a:solidFill>
            <a:schemeClr val="tx1"/>
          </a:solidFill>
          <a:latin typeface="+mn-lt"/>
          <a:ea typeface="+mn-ea"/>
          <a:cs typeface="+mn-cs"/>
        </a:defRPr>
      </a:lvl6pPr>
      <a:lvl7pPr marL="6396205" indent="-492016" algn="l" defTabSz="1968063" rtl="0" eaLnBrk="1" latinLnBrk="0" hangingPunct="1">
        <a:lnSpc>
          <a:spcPct val="90000"/>
        </a:lnSpc>
        <a:spcBef>
          <a:spcPts val="1076"/>
        </a:spcBef>
        <a:buFont typeface="Arial" panose="020B0604020202020204" pitchFamily="34" charset="0"/>
        <a:buChar char="•"/>
        <a:defRPr sz="3874" kern="1200">
          <a:solidFill>
            <a:schemeClr val="tx1"/>
          </a:solidFill>
          <a:latin typeface="+mn-lt"/>
          <a:ea typeface="+mn-ea"/>
          <a:cs typeface="+mn-cs"/>
        </a:defRPr>
      </a:lvl7pPr>
      <a:lvl8pPr marL="7380237" indent="-492016" algn="l" defTabSz="1968063" rtl="0" eaLnBrk="1" latinLnBrk="0" hangingPunct="1">
        <a:lnSpc>
          <a:spcPct val="90000"/>
        </a:lnSpc>
        <a:spcBef>
          <a:spcPts val="1076"/>
        </a:spcBef>
        <a:buFont typeface="Arial" panose="020B0604020202020204" pitchFamily="34" charset="0"/>
        <a:buChar char="•"/>
        <a:defRPr sz="3874" kern="1200">
          <a:solidFill>
            <a:schemeClr val="tx1"/>
          </a:solidFill>
          <a:latin typeface="+mn-lt"/>
          <a:ea typeface="+mn-ea"/>
          <a:cs typeface="+mn-cs"/>
        </a:defRPr>
      </a:lvl8pPr>
      <a:lvl9pPr marL="8364268" indent="-492016" algn="l" defTabSz="1968063" rtl="0" eaLnBrk="1" latinLnBrk="0" hangingPunct="1">
        <a:lnSpc>
          <a:spcPct val="90000"/>
        </a:lnSpc>
        <a:spcBef>
          <a:spcPts val="1076"/>
        </a:spcBef>
        <a:buFont typeface="Arial" panose="020B0604020202020204" pitchFamily="34" charset="0"/>
        <a:buChar char="•"/>
        <a:defRPr sz="38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68063" rtl="0" eaLnBrk="1" latinLnBrk="0" hangingPunct="1">
        <a:defRPr sz="3874" kern="1200">
          <a:solidFill>
            <a:schemeClr val="tx1"/>
          </a:solidFill>
          <a:latin typeface="+mn-lt"/>
          <a:ea typeface="+mn-ea"/>
          <a:cs typeface="+mn-cs"/>
        </a:defRPr>
      </a:lvl1pPr>
      <a:lvl2pPr marL="984032" algn="l" defTabSz="1968063" rtl="0" eaLnBrk="1" latinLnBrk="0" hangingPunct="1">
        <a:defRPr sz="3874" kern="1200">
          <a:solidFill>
            <a:schemeClr val="tx1"/>
          </a:solidFill>
          <a:latin typeface="+mn-lt"/>
          <a:ea typeface="+mn-ea"/>
          <a:cs typeface="+mn-cs"/>
        </a:defRPr>
      </a:lvl2pPr>
      <a:lvl3pPr marL="1968063" algn="l" defTabSz="1968063" rtl="0" eaLnBrk="1" latinLnBrk="0" hangingPunct="1">
        <a:defRPr sz="3874" kern="1200">
          <a:solidFill>
            <a:schemeClr val="tx1"/>
          </a:solidFill>
          <a:latin typeface="+mn-lt"/>
          <a:ea typeface="+mn-ea"/>
          <a:cs typeface="+mn-cs"/>
        </a:defRPr>
      </a:lvl3pPr>
      <a:lvl4pPr marL="2952095" algn="l" defTabSz="1968063" rtl="0" eaLnBrk="1" latinLnBrk="0" hangingPunct="1">
        <a:defRPr sz="3874" kern="1200">
          <a:solidFill>
            <a:schemeClr val="tx1"/>
          </a:solidFill>
          <a:latin typeface="+mn-lt"/>
          <a:ea typeface="+mn-ea"/>
          <a:cs typeface="+mn-cs"/>
        </a:defRPr>
      </a:lvl4pPr>
      <a:lvl5pPr marL="3936126" algn="l" defTabSz="1968063" rtl="0" eaLnBrk="1" latinLnBrk="0" hangingPunct="1">
        <a:defRPr sz="3874" kern="1200">
          <a:solidFill>
            <a:schemeClr val="tx1"/>
          </a:solidFill>
          <a:latin typeface="+mn-lt"/>
          <a:ea typeface="+mn-ea"/>
          <a:cs typeface="+mn-cs"/>
        </a:defRPr>
      </a:lvl5pPr>
      <a:lvl6pPr marL="4920158" algn="l" defTabSz="1968063" rtl="0" eaLnBrk="1" latinLnBrk="0" hangingPunct="1">
        <a:defRPr sz="3874" kern="1200">
          <a:solidFill>
            <a:schemeClr val="tx1"/>
          </a:solidFill>
          <a:latin typeface="+mn-lt"/>
          <a:ea typeface="+mn-ea"/>
          <a:cs typeface="+mn-cs"/>
        </a:defRPr>
      </a:lvl6pPr>
      <a:lvl7pPr marL="5904189" algn="l" defTabSz="1968063" rtl="0" eaLnBrk="1" latinLnBrk="0" hangingPunct="1">
        <a:defRPr sz="3874" kern="1200">
          <a:solidFill>
            <a:schemeClr val="tx1"/>
          </a:solidFill>
          <a:latin typeface="+mn-lt"/>
          <a:ea typeface="+mn-ea"/>
          <a:cs typeface="+mn-cs"/>
        </a:defRPr>
      </a:lvl7pPr>
      <a:lvl8pPr marL="6888221" algn="l" defTabSz="1968063" rtl="0" eaLnBrk="1" latinLnBrk="0" hangingPunct="1">
        <a:defRPr sz="3874" kern="1200">
          <a:solidFill>
            <a:schemeClr val="tx1"/>
          </a:solidFill>
          <a:latin typeface="+mn-lt"/>
          <a:ea typeface="+mn-ea"/>
          <a:cs typeface="+mn-cs"/>
        </a:defRPr>
      </a:lvl8pPr>
      <a:lvl9pPr marL="7872252" algn="l" defTabSz="1968063" rtl="0" eaLnBrk="1" latinLnBrk="0" hangingPunct="1">
        <a:defRPr sz="38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BE51D27D-80C7-01C7-DD6D-F17392D10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3" y="777822"/>
            <a:ext cx="5423833" cy="2711917"/>
          </a:xfrm>
          <a:prstGeom prst="rect">
            <a:avLst/>
          </a:prstGeom>
        </p:spPr>
      </p:pic>
      <p:pic>
        <p:nvPicPr>
          <p:cNvPr id="7" name="Picture 6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6C7BBDD7-CC44-DF3C-2603-CDE751ED4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93" y="777822"/>
            <a:ext cx="5423833" cy="2711917"/>
          </a:xfrm>
          <a:prstGeom prst="rect">
            <a:avLst/>
          </a:prstGeom>
        </p:spPr>
      </p:pic>
      <p:pic>
        <p:nvPicPr>
          <p:cNvPr id="9" name="Picture 8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F69CA3AF-B99B-6253-F7A1-F740C0E54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1893" y="777822"/>
            <a:ext cx="5423833" cy="2711917"/>
          </a:xfrm>
          <a:prstGeom prst="rect">
            <a:avLst/>
          </a:prstGeom>
        </p:spPr>
      </p:pic>
      <p:pic>
        <p:nvPicPr>
          <p:cNvPr id="11" name="Picture 10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6CB0457C-7AC6-1FC9-D22F-7E67ABAA6C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3990" y="777822"/>
            <a:ext cx="5423833" cy="2711917"/>
          </a:xfrm>
          <a:prstGeom prst="rect">
            <a:avLst/>
          </a:prstGeom>
        </p:spPr>
      </p:pic>
      <p:pic>
        <p:nvPicPr>
          <p:cNvPr id="13" name="Picture 12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ECBC6A2C-B5AA-7F33-F60C-CEC83CC30E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3" y="3489739"/>
            <a:ext cx="5423833" cy="2711917"/>
          </a:xfrm>
          <a:prstGeom prst="rect">
            <a:avLst/>
          </a:prstGeom>
        </p:spPr>
      </p:pic>
      <p:pic>
        <p:nvPicPr>
          <p:cNvPr id="15" name="Picture 14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6753F5DD-F575-CD31-D92B-ED7A7F7C0D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93" y="3489739"/>
            <a:ext cx="5423833" cy="2711917"/>
          </a:xfrm>
          <a:prstGeom prst="rect">
            <a:avLst/>
          </a:prstGeom>
        </p:spPr>
      </p:pic>
      <p:pic>
        <p:nvPicPr>
          <p:cNvPr id="17" name="Picture 16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DCD09B83-8568-9DFD-DDF3-B754E95A09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1893" y="3489739"/>
            <a:ext cx="5423833" cy="2711917"/>
          </a:xfrm>
          <a:prstGeom prst="rect">
            <a:avLst/>
          </a:prstGeom>
        </p:spPr>
      </p:pic>
      <p:pic>
        <p:nvPicPr>
          <p:cNvPr id="19" name="Picture 18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73F97E96-DD10-5898-8B5E-3E7FBC3103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3990" y="3489739"/>
            <a:ext cx="5423833" cy="2711917"/>
          </a:xfrm>
          <a:prstGeom prst="rect">
            <a:avLst/>
          </a:prstGeom>
        </p:spPr>
      </p:pic>
      <p:pic>
        <p:nvPicPr>
          <p:cNvPr id="21" name="Picture 20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99B7E6EB-6D5E-7660-4E54-AA903EC5B4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3" y="6529027"/>
            <a:ext cx="5423833" cy="2711917"/>
          </a:xfrm>
          <a:prstGeom prst="rect">
            <a:avLst/>
          </a:prstGeom>
        </p:spPr>
      </p:pic>
      <p:pic>
        <p:nvPicPr>
          <p:cNvPr id="23" name="Picture 22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7CC3D4F8-E37F-1BBF-BFEE-B52A7C5347A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90" y="6529027"/>
            <a:ext cx="5423833" cy="2711917"/>
          </a:xfrm>
          <a:prstGeom prst="rect">
            <a:avLst/>
          </a:prstGeom>
        </p:spPr>
      </p:pic>
      <p:pic>
        <p:nvPicPr>
          <p:cNvPr id="25" name="Picture 24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62B0253F-B3B5-B391-3A0C-EDBE4695FAA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1890" y="6529029"/>
            <a:ext cx="5423833" cy="2711917"/>
          </a:xfrm>
          <a:prstGeom prst="rect">
            <a:avLst/>
          </a:prstGeom>
        </p:spPr>
      </p:pic>
      <p:pic>
        <p:nvPicPr>
          <p:cNvPr id="27" name="Picture 26" descr="A graph of different sizes and colors&#10;&#10;Description automatically generated with medium confidence">
            <a:extLst>
              <a:ext uri="{FF2B5EF4-FFF2-40B4-BE49-F238E27FC236}">
                <a16:creationId xmlns:a16="http://schemas.microsoft.com/office/drawing/2014/main" id="{33CFF376-559C-B75B-98FB-213C3DFB7B4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3986" y="6529027"/>
            <a:ext cx="5423833" cy="2711917"/>
          </a:xfrm>
          <a:prstGeom prst="rect">
            <a:avLst/>
          </a:prstGeom>
        </p:spPr>
      </p:pic>
      <p:pic>
        <p:nvPicPr>
          <p:cNvPr id="29" name="Picture 28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B2334F74-5618-D175-34FC-5A01F93B4E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08" y="9777135"/>
            <a:ext cx="5423833" cy="2711917"/>
          </a:xfrm>
          <a:prstGeom prst="rect">
            <a:avLst/>
          </a:prstGeom>
        </p:spPr>
      </p:pic>
      <p:pic>
        <p:nvPicPr>
          <p:cNvPr id="31" name="Picture 30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821D82A7-C0EF-71D8-9A55-D4288748E6B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90" y="9777135"/>
            <a:ext cx="5423833" cy="2711917"/>
          </a:xfrm>
          <a:prstGeom prst="rect">
            <a:avLst/>
          </a:prstGeom>
        </p:spPr>
      </p:pic>
      <p:pic>
        <p:nvPicPr>
          <p:cNvPr id="33" name="Picture 32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E1D36372-97B4-CF70-9EBE-2A9A6BB6134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3986" y="9777135"/>
            <a:ext cx="5423833" cy="2711917"/>
          </a:xfrm>
          <a:prstGeom prst="rect">
            <a:avLst/>
          </a:prstGeom>
        </p:spPr>
      </p:pic>
      <p:pic>
        <p:nvPicPr>
          <p:cNvPr id="35" name="Picture 34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BE50E3A1-1156-93AF-97C9-7EA41F35209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1890" y="9777137"/>
            <a:ext cx="5423833" cy="271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1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DF7C019F-C134-B79C-4A90-F109239F9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8" y="796602"/>
            <a:ext cx="6120000" cy="3060000"/>
          </a:xfrm>
          <a:prstGeom prst="rect">
            <a:avLst/>
          </a:prstGeom>
        </p:spPr>
      </p:pic>
      <p:pic>
        <p:nvPicPr>
          <p:cNvPr id="7" name="Picture 6" descr="A diagram of a graph&#10;&#10;Description automatically generated">
            <a:extLst>
              <a:ext uri="{FF2B5EF4-FFF2-40B4-BE49-F238E27FC236}">
                <a16:creationId xmlns:a16="http://schemas.microsoft.com/office/drawing/2014/main" id="{6B49490B-0199-107F-CDEE-72D34A0316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668" y="796602"/>
            <a:ext cx="6120000" cy="3060000"/>
          </a:xfrm>
          <a:prstGeom prst="rect">
            <a:avLst/>
          </a:prstGeom>
        </p:spPr>
      </p:pic>
      <p:pic>
        <p:nvPicPr>
          <p:cNvPr id="9" name="Picture 8" descr="A diagram of a graph&#10;&#10;Description automatically generated">
            <a:extLst>
              <a:ext uri="{FF2B5EF4-FFF2-40B4-BE49-F238E27FC236}">
                <a16:creationId xmlns:a16="http://schemas.microsoft.com/office/drawing/2014/main" id="{7BBD1A16-AE56-D2BD-518A-8A5290D4DF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4868" y="865883"/>
            <a:ext cx="6120000" cy="3060000"/>
          </a:xfrm>
          <a:prstGeom prst="rect">
            <a:avLst/>
          </a:prstGeom>
        </p:spPr>
      </p:pic>
      <p:pic>
        <p:nvPicPr>
          <p:cNvPr id="11" name="Picture 10" descr="A graph of a rectangle and a rectangle&#10;&#10;Description automatically generated">
            <a:extLst>
              <a:ext uri="{FF2B5EF4-FFF2-40B4-BE49-F238E27FC236}">
                <a16:creationId xmlns:a16="http://schemas.microsoft.com/office/drawing/2014/main" id="{AA66B2BF-380F-CFB3-F094-5D1C5524B1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7668" y="865883"/>
            <a:ext cx="6120000" cy="3060000"/>
          </a:xfrm>
          <a:prstGeom prst="rect">
            <a:avLst/>
          </a:prstGeom>
        </p:spPr>
      </p:pic>
      <p:pic>
        <p:nvPicPr>
          <p:cNvPr id="13" name="Picture 12" descr="A graph of a bar graph&#10;&#10;Description automatically generated">
            <a:extLst>
              <a:ext uri="{FF2B5EF4-FFF2-40B4-BE49-F238E27FC236}">
                <a16:creationId xmlns:a16="http://schemas.microsoft.com/office/drawing/2014/main" id="{EBC22444-57F2-2DAD-3095-BC5557F721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18" y="7812432"/>
            <a:ext cx="6120000" cy="3060000"/>
          </a:xfrm>
          <a:prstGeom prst="rect">
            <a:avLst/>
          </a:prstGeom>
        </p:spPr>
      </p:pic>
      <p:pic>
        <p:nvPicPr>
          <p:cNvPr id="15" name="Picture 14" descr="A graph of different sizes and colors&#10;&#10;Description automatically generated with medium confidence">
            <a:extLst>
              <a:ext uri="{FF2B5EF4-FFF2-40B4-BE49-F238E27FC236}">
                <a16:creationId xmlns:a16="http://schemas.microsoft.com/office/drawing/2014/main" id="{C979D048-5E27-0EC3-5B83-18041677AF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18" y="7881713"/>
            <a:ext cx="6120000" cy="3060000"/>
          </a:xfrm>
          <a:prstGeom prst="rect">
            <a:avLst/>
          </a:prstGeom>
        </p:spPr>
      </p:pic>
      <p:pic>
        <p:nvPicPr>
          <p:cNvPr id="17" name="Picture 16" descr="A graph of different sizes and colors&#10;&#10;Description automatically generated with medium confidence">
            <a:extLst>
              <a:ext uri="{FF2B5EF4-FFF2-40B4-BE49-F238E27FC236}">
                <a16:creationId xmlns:a16="http://schemas.microsoft.com/office/drawing/2014/main" id="{979E7288-9709-E2F6-999F-0960874511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2686" y="8106250"/>
            <a:ext cx="6120000" cy="3060000"/>
          </a:xfrm>
          <a:prstGeom prst="rect">
            <a:avLst/>
          </a:prstGeom>
        </p:spPr>
      </p:pic>
      <p:pic>
        <p:nvPicPr>
          <p:cNvPr id="19" name="Picture 18" descr="A graph of different colored rectangular shapes&#10;&#10;Description automatically generated with medium confidence">
            <a:extLst>
              <a:ext uri="{FF2B5EF4-FFF2-40B4-BE49-F238E27FC236}">
                <a16:creationId xmlns:a16="http://schemas.microsoft.com/office/drawing/2014/main" id="{3187B58F-BA37-F2C6-0ECF-7B30DF3F9D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5318" y="8106250"/>
            <a:ext cx="6120000" cy="3060000"/>
          </a:xfrm>
          <a:prstGeom prst="rect">
            <a:avLst/>
          </a:prstGeom>
        </p:spPr>
      </p:pic>
      <p:pic>
        <p:nvPicPr>
          <p:cNvPr id="21" name="Picture 20" descr="A graph of a graph showing the same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EDD6F1D6-56D9-B7D6-51B1-F40E116D7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18" y="11166249"/>
            <a:ext cx="6120000" cy="3060000"/>
          </a:xfrm>
          <a:prstGeom prst="rect">
            <a:avLst/>
          </a:prstGeom>
        </p:spPr>
      </p:pic>
      <p:pic>
        <p:nvPicPr>
          <p:cNvPr id="23" name="Picture 22" descr="A graph of different sizes and colors&#10;&#10;Description automatically generated with medium confidence">
            <a:extLst>
              <a:ext uri="{FF2B5EF4-FFF2-40B4-BE49-F238E27FC236}">
                <a16:creationId xmlns:a16="http://schemas.microsoft.com/office/drawing/2014/main" id="{D83C04F9-479A-5576-CAE4-3C7060FC6A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969" y="11356622"/>
            <a:ext cx="6120000" cy="3060000"/>
          </a:xfrm>
          <a:prstGeom prst="rect">
            <a:avLst/>
          </a:prstGeom>
        </p:spPr>
      </p:pic>
      <p:pic>
        <p:nvPicPr>
          <p:cNvPr id="25" name="Picture 24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D407C922-F686-9AA4-5EF4-CBDC429F9F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4002" y="11356622"/>
            <a:ext cx="6120000" cy="3060000"/>
          </a:xfrm>
          <a:prstGeom prst="rect">
            <a:avLst/>
          </a:prstGeom>
        </p:spPr>
      </p:pic>
      <p:pic>
        <p:nvPicPr>
          <p:cNvPr id="27" name="Picture 26" descr="A graph of different colored rectangular shapes&#10;&#10;Description automatically generated with medium confidence">
            <a:extLst>
              <a:ext uri="{FF2B5EF4-FFF2-40B4-BE49-F238E27FC236}">
                <a16:creationId xmlns:a16="http://schemas.microsoft.com/office/drawing/2014/main" id="{BE496C14-E9C5-022B-67FF-CB2C758EB1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5318" y="11166248"/>
            <a:ext cx="6120000" cy="3060000"/>
          </a:xfrm>
          <a:prstGeom prst="rect">
            <a:avLst/>
          </a:prstGeom>
        </p:spPr>
      </p:pic>
      <p:pic>
        <p:nvPicPr>
          <p:cNvPr id="29" name="Picture 28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87A524CD-1284-72C0-A393-7183AF41C42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8" y="4046974"/>
            <a:ext cx="6120000" cy="3060000"/>
          </a:xfrm>
          <a:prstGeom prst="rect">
            <a:avLst/>
          </a:prstGeom>
        </p:spPr>
      </p:pic>
      <p:pic>
        <p:nvPicPr>
          <p:cNvPr id="32" name="Picture 31" descr="A diagram of a graph&#10;&#10;Description automatically generated">
            <a:extLst>
              <a:ext uri="{FF2B5EF4-FFF2-40B4-BE49-F238E27FC236}">
                <a16:creationId xmlns:a16="http://schemas.microsoft.com/office/drawing/2014/main" id="{044C8082-478E-35B6-A45F-6C8DB9E1D93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668" y="4046974"/>
            <a:ext cx="6120000" cy="3060000"/>
          </a:xfrm>
          <a:prstGeom prst="rect">
            <a:avLst/>
          </a:prstGeom>
        </p:spPr>
      </p:pic>
      <p:pic>
        <p:nvPicPr>
          <p:cNvPr id="34" name="Picture 33" descr="A diagram of a graph&#10;&#10;Description automatically generated">
            <a:extLst>
              <a:ext uri="{FF2B5EF4-FFF2-40B4-BE49-F238E27FC236}">
                <a16:creationId xmlns:a16="http://schemas.microsoft.com/office/drawing/2014/main" id="{3470D472-1BFF-DDCB-4F12-CB8757047C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4868" y="4215502"/>
            <a:ext cx="6120000" cy="3060000"/>
          </a:xfrm>
          <a:prstGeom prst="rect">
            <a:avLst/>
          </a:prstGeom>
        </p:spPr>
      </p:pic>
      <p:pic>
        <p:nvPicPr>
          <p:cNvPr id="36" name="Picture 35" descr="A graph of a graph&#10;&#10;Description automatically generated">
            <a:extLst>
              <a:ext uri="{FF2B5EF4-FFF2-40B4-BE49-F238E27FC236}">
                <a16:creationId xmlns:a16="http://schemas.microsoft.com/office/drawing/2014/main" id="{58612C13-BEBB-F9A5-CDB7-23E42ADC12E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7668" y="4320287"/>
            <a:ext cx="612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67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>UiT The Arctic University of Norway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Hamid Taghipourbibalan</dc:creator>
  <cp:lastModifiedBy>Hamid Taghipourbibalan</cp:lastModifiedBy>
  <cp:revision>9</cp:revision>
  <dcterms:created xsi:type="dcterms:W3CDTF">2024-05-21T11:59:25Z</dcterms:created>
  <dcterms:modified xsi:type="dcterms:W3CDTF">2024-05-21T14:02:06Z</dcterms:modified>
</cp:coreProperties>
</file>