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1E09-9C62-C9C2-2970-E43C957B3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3E1824-664F-E672-6E0D-100B8BBC5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4E25-5BBE-D79A-A953-D445784C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C52B-E664-476E-9FCA-EF59C430E49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756C5-9601-95EC-43D8-F2496C09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19AAB-D621-8E4C-02E5-B0F72E0B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44B0-BD6E-4B17-8E90-1382C9BA7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57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2C43-ABCF-147D-DBF7-A421E4B04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35D82-4E9F-3759-5E44-AB1B41027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048B5-B7CE-BFA8-654E-986B006A8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C52B-E664-476E-9FCA-EF59C430E49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01C8B-4CB6-2AF2-31C6-20CBE9A9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BC37-DD1E-7D91-6BFD-E5FE9591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44B0-BD6E-4B17-8E90-1382C9BA7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30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4DB41-D9ED-B4D8-5808-FD36B1CC7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62610-8341-54BD-B5D0-B4399858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7116-E1D3-B205-8981-359C9E18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C52B-E664-476E-9FCA-EF59C430E49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0D4E0-C973-8E1E-4F46-3C10FDCE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769C-30E2-2454-D2BA-EF904BFB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44B0-BD6E-4B17-8E90-1382C9BA7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23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B73-2DFB-FE39-02DD-BEAE7872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9891-1B77-7D45-CF09-563280475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EB37D-757E-3C0C-B8A2-B3F0839D5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C52B-E664-476E-9FCA-EF59C430E49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6291-703F-29AD-F298-AE2C8A9D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659E-EA9B-0145-FA50-84981FC00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44B0-BD6E-4B17-8E90-1382C9BA7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73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B004-7124-E177-45B6-A842FBE9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1D8E8-1D8B-E653-7EF1-9E970B3A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77EB-D7A7-8265-E07A-DABBE3006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C52B-E664-476E-9FCA-EF59C430E49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8724-90AE-51EE-35AD-38A81FBE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ACC4A-41E7-30D4-85A9-250192E1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44B0-BD6E-4B17-8E90-1382C9BA7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76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7276D-C850-1D1F-8C88-51D02382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C375F-BF52-9A78-01A2-7E71B385A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76E6E-7804-A119-4A4D-2D9F06501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4B4B7-0495-B514-28BA-7B0BB1BA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C52B-E664-476E-9FCA-EF59C430E49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3D892-8D2F-9810-DD7C-DAF18E07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B3348-0F0D-5248-2B08-244FBE98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44B0-BD6E-4B17-8E90-1382C9BA7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24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45C61-11E3-5DD3-5CF7-1B00A225F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F0AE1-DEFC-526C-A259-5A40E3312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D64B5-CB23-BA88-9F33-92FD3B454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9B7167-F601-F765-A106-9359E9076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2597D9-9485-621C-6046-7B55ECE11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F49E8-EB84-6837-D8BA-EF9441E6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C52B-E664-476E-9FCA-EF59C430E49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1E4D81-CE56-8899-BF77-D65F061A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943AC-51EE-B104-7D7E-F4710F39E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44B0-BD6E-4B17-8E90-1382C9BA7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33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EA30-8F0E-D728-BFE7-A5FB7349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BFBA03-5947-0501-A73B-EA6E5A60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C52B-E664-476E-9FCA-EF59C430E49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9881F-E6E8-AEED-AC8A-2354224E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697AA-E3B5-D804-1C2E-0BAC45905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44B0-BD6E-4B17-8E90-1382C9BA7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38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325C8-7FA2-36A6-932D-CE158696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C52B-E664-476E-9FCA-EF59C430E49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6236C-248C-675B-227B-96B0CB09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DA5F3-5264-4B1D-4A2E-BE4032A4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44B0-BD6E-4B17-8E90-1382C9BA7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63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AF064-D7B0-CB17-8EAF-9EB0333BA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6CEE7-F9E4-091E-254A-968BDA6B5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FD9CA-B70D-7265-E37E-B85B14943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82DE1-D34B-9B4C-6C03-EED93218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C52B-E664-476E-9FCA-EF59C430E49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8CD1C-FB37-D513-F582-16BFB36CC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009FD-A411-7B4E-27A5-F48732A5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44B0-BD6E-4B17-8E90-1382C9BA7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95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6A39-2AD3-631B-7DC8-946014BAF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8F243-281D-070B-657D-720D710E7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9D04E-3489-B725-171E-7461DD8A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221C1-EFA8-2C6C-D477-66717F8A8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C52B-E664-476E-9FCA-EF59C430E49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1A465-D1CC-F325-CB8F-CC034DBA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8043D-CB92-DC44-6B00-BE095ECD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444B0-BD6E-4B17-8E90-1382C9BA7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666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2B4A4-2BB5-22D6-A062-AE93FDA1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0B47B-C4D4-A0C4-F62B-698E06A0F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B5AF-645F-C5A4-CCB7-B104D86EA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BC52B-E664-476E-9FCA-EF59C430E49F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6E291-3E22-1321-B33A-034DC5F0D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A0FE3-2B5A-637C-10DB-54193D81F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444B0-BD6E-4B17-8E90-1382C9BA7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329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EE32CCBC-F784-92AC-8833-C490A9229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700287" y="2171700"/>
            <a:ext cx="1300463" cy="1062131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293D98B-2415-AB80-1060-8CD91CE9B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1690687"/>
            <a:ext cx="1738313" cy="1738313"/>
          </a:xfrm>
          <a:prstGeom prst="rect">
            <a:avLst/>
          </a:prstGeom>
        </p:spPr>
      </p:pic>
      <p:pic>
        <p:nvPicPr>
          <p:cNvPr id="11" name="Graphic 10" descr="Squiggle outline">
            <a:extLst>
              <a:ext uri="{FF2B5EF4-FFF2-40B4-BE49-F238E27FC236}">
                <a16:creationId xmlns:a16="http://schemas.microsoft.com/office/drawing/2014/main" id="{5793A1A4-70F3-35FF-3B22-69162AD57B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387508">
            <a:off x="5574958" y="640554"/>
            <a:ext cx="914400" cy="914400"/>
          </a:xfrm>
          <a:prstGeom prst="rect">
            <a:avLst/>
          </a:prstGeom>
        </p:spPr>
      </p:pic>
      <p:pic>
        <p:nvPicPr>
          <p:cNvPr id="13" name="Graphic 12" descr="Voice with solid fill">
            <a:extLst>
              <a:ext uri="{FF2B5EF4-FFF2-40B4-BE49-F238E27FC236}">
                <a16:creationId xmlns:a16="http://schemas.microsoft.com/office/drawing/2014/main" id="{5E10B842-D46C-4C0B-6093-235F875C01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50713" y="123348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3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 Taghipourbibalan</dc:creator>
  <cp:lastModifiedBy>Hamid Taghipourbibalan</cp:lastModifiedBy>
  <cp:revision>1</cp:revision>
  <dcterms:created xsi:type="dcterms:W3CDTF">2024-08-27T13:24:16Z</dcterms:created>
  <dcterms:modified xsi:type="dcterms:W3CDTF">2024-08-27T13:32:35Z</dcterms:modified>
</cp:coreProperties>
</file>