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23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0B4964-D13A-24B6-42F2-CBA115CD0D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AA58CA-D4CD-D2B0-3906-7F3AAD5066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AF2609-EC8D-3055-F7CB-536E43113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7018A-F369-D37A-A663-FCD253621C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D85CD2-D45B-2B3A-8718-8EB39C3BC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153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1286-8F20-A49A-D2B7-60681B124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8611D7C-30BC-8056-0816-0036585CD5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CC2996-06AE-5FD7-D748-D1CF6D0666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AE1CF-E34E-1C1F-B003-418C43B94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4F37F7-3BBC-8E24-B3B0-7C530B284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266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6B8841-0E5A-E15B-4205-A18FB9B0BBF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8CD0FD-E0DD-F95F-DC07-207436127E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103769-9287-6880-5DB3-684527534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D4541-1D05-2D07-C029-D92873243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68EEE1-4EA2-FA78-C03D-33C3F45FF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067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190E3-F777-980A-F831-2B33728C9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DFC2AD-8C9B-CE4D-8FB6-2CD421692B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D0712-414D-28BA-3ED4-3A2C56296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FFD70-5E52-9961-1D68-B6AF6C5C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A2AAE1-BEE1-9FDE-FD90-DD4DA702A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3434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DDB80-D676-89EC-7321-EC00CAB9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594E9-372E-E93B-366A-0467ED71D7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256421-09A9-9A4F-1B95-460C27887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AD5567-6E65-A013-495C-5F660FF08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84A15E-CCED-0EC2-FE23-86076F1BB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031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420A9A-EC32-7ACB-2101-FED8837BA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64655-8321-5108-B8DB-EB4209ED69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9DD639-9A81-4CB9-B9F5-366F240195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991738-DA86-52DA-CFEC-B6D06198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D976F9-4A5E-E425-0E96-2F3B65690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D45981-D0A5-1D1A-189A-119FB98F7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08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07CFB-A38A-C72D-4D7E-E8FAEA7638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FAFC92-ACA9-C5F3-9079-D6291B9890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010010-0F21-95D2-95D4-ABF1EE95BE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F2C43EA-6E11-F451-0DD0-4020A7C9FF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026C8-92AA-025D-8FA0-D1A9E66DE6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72E6D9-7B33-BA7C-07BE-19A5B68F3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062A68-13E1-3E20-0CD9-81994D35DA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D1AE4A-8D40-D7E8-880B-AA20727C8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8009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B95103-1EF0-7464-7F05-6816642A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99033-18A5-521F-2BB8-19EDCAD6D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40F752B-667E-FB9D-BA9E-736B6BD47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68122B-6924-43DC-F257-ABE3D772D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5698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B0722DA-3253-3338-D765-10ED79BC2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2F0356-C053-8C4C-F8C2-4DB4BC568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9471F0-378F-E818-109F-3C99D22C3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640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C440A-0621-B61B-FC76-1833FAA98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931A4-E7EA-FE0E-B275-A3AAE3E91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8E19AB-460F-247B-3F21-332DAAAF45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66F15B-DB06-8ED1-F8F7-EEABDDFD68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04ED61-D606-8F8F-8CAC-1576AF282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5B5781-674D-2634-0AE4-335DEED77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2345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2C1BB-8C3D-020F-624A-AAF11EA27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2A4FD69-55B4-2234-9BA4-0C08BBA089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EA5605-D11A-F854-A3E1-85D4EB21E7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D6FAE-68F7-CD98-3659-7094E0995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63C96-F830-E98D-27C6-86DE560E4E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B12ADC-28AA-E5E8-59D2-ED3BA352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894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32CF48-72F3-234F-A4D4-CE56FFB5A5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E5002-BD97-09F9-2820-A6389ADACB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31C1DD-5C64-976D-CC31-06ABED534A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ECD1D1-CCE2-4B87-BAD5-44B92476076C}" type="datetimeFigureOut">
              <a:rPr lang="en-GB" smtClean="0"/>
              <a:t>27/08/2024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AAD20-88B9-2A30-4077-BBE78EBB06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67CE9-455B-B35F-E665-EBB876B39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F72CBE-CA73-45C0-A240-E54E6F5262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575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sv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svg"/><Relationship Id="rId4" Type="http://schemas.openxmlformats.org/officeDocument/2006/relationships/image" Target="../media/image3.sv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DFF04-A1F2-1034-6995-FD214A89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710080">
            <a:off x="5163785" y="4145628"/>
            <a:ext cx="2604985" cy="20570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4BCC6F9-C19C-AC29-EF5A-C81CD2144049}"/>
              </a:ext>
            </a:extLst>
          </p:cNvPr>
          <p:cNvGrpSpPr/>
          <p:nvPr/>
        </p:nvGrpSpPr>
        <p:grpSpPr>
          <a:xfrm>
            <a:off x="4048125" y="335919"/>
            <a:ext cx="2418152" cy="2461924"/>
            <a:chOff x="266700" y="205076"/>
            <a:chExt cx="4360248" cy="443917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8EC6F85-FBCE-8FFE-14F6-4DB0C3C44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18274" y="205076"/>
              <a:ext cx="2008674" cy="200867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F2B4430-76F0-5D50-AF17-3A7981C6E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83765" y="205076"/>
              <a:ext cx="2008674" cy="2008674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0951133-84CE-696E-6B8F-5D00BCE1C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17698" y="2635577"/>
              <a:ext cx="2008674" cy="200867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5062B08-7CD0-D2F1-F82D-41056B9EE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66700" y="2562094"/>
              <a:ext cx="2008674" cy="2008674"/>
            </a:xfrm>
            <a:prstGeom prst="rect">
              <a:avLst/>
            </a:prstGeom>
          </p:spPr>
        </p:pic>
      </p:grpSp>
      <p:pic>
        <p:nvPicPr>
          <p:cNvPr id="11" name="Graphic 10" descr="Laptop outline">
            <a:extLst>
              <a:ext uri="{FF2B5EF4-FFF2-40B4-BE49-F238E27FC236}">
                <a16:creationId xmlns:a16="http://schemas.microsoft.com/office/drawing/2014/main" id="{5AE8A3E4-44B5-0C06-5916-AE5C41E2F78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94877" y="335919"/>
            <a:ext cx="2295525" cy="2295525"/>
          </a:xfrm>
          <a:prstGeom prst="rect">
            <a:avLst/>
          </a:prstGeom>
        </p:spPr>
      </p:pic>
      <p:pic>
        <p:nvPicPr>
          <p:cNvPr id="14" name="Graphic 13" descr="USB with solid fill">
            <a:extLst>
              <a:ext uri="{FF2B5EF4-FFF2-40B4-BE49-F238E27FC236}">
                <a16:creationId xmlns:a16="http://schemas.microsoft.com/office/drawing/2014/main" id="{4F2E0F5D-4AFA-336E-7503-11EC35A6C8A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895533">
            <a:off x="1538501" y="2778584"/>
            <a:ext cx="1464371" cy="1254085"/>
          </a:xfrm>
          <a:prstGeom prst="rect">
            <a:avLst/>
          </a:prstGeom>
        </p:spPr>
      </p:pic>
      <p:pic>
        <p:nvPicPr>
          <p:cNvPr id="16" name="Graphic 15" descr="Network diagram with solid fill">
            <a:extLst>
              <a:ext uri="{FF2B5EF4-FFF2-40B4-BE49-F238E27FC236}">
                <a16:creationId xmlns:a16="http://schemas.microsoft.com/office/drawing/2014/main" id="{D63668FA-4FFC-DE37-6E35-74252724356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0800000">
            <a:off x="2950238" y="798858"/>
            <a:ext cx="1282572" cy="12825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0C1C8A-B3FA-86DD-DEBB-B6C8AA35FA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10000" b="90000" l="2317" r="94268">
                        <a14:foregroundMark x1="6463" y1="57500" x2="6463" y2="57500"/>
                        <a14:foregroundMark x1="14634" y1="46250" x2="14634" y2="46250"/>
                        <a14:foregroundMark x1="2439" y1="59545" x2="2439" y2="59545"/>
                        <a14:foregroundMark x1="94268" y1="37273" x2="94268" y2="37273"/>
                        <a14:foregroundMark x1="33780" y1="82045" x2="33780" y2="82045"/>
                        <a14:foregroundMark x1="34024" y1="83068" x2="34024" y2="83068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 rot="20929938">
            <a:off x="2522853" y="3558971"/>
            <a:ext cx="2669601" cy="286493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A07505-32C5-AA61-FED0-9511A8FA2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3599" y="2797843"/>
            <a:ext cx="5630286" cy="1694773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4D2AC-1535-CCA1-AE6A-230A6D2C4E71}"/>
              </a:ext>
            </a:extLst>
          </p:cNvPr>
          <p:cNvSpPr txBox="1"/>
          <p:nvPr/>
        </p:nvSpPr>
        <p:spPr>
          <a:xfrm>
            <a:off x="2238403" y="6052961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Arduino Mega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4AC786-CFC3-8712-71F2-38CF59FA5381}"/>
              </a:ext>
            </a:extLst>
          </p:cNvPr>
          <p:cNvSpPr txBox="1"/>
          <p:nvPr/>
        </p:nvSpPr>
        <p:spPr>
          <a:xfrm>
            <a:off x="774385" y="429526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Central  computer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D7E8E-C103-B612-1403-4C0CC7D51E1F}"/>
              </a:ext>
            </a:extLst>
          </p:cNvPr>
          <p:cNvSpPr txBox="1"/>
          <p:nvPr/>
        </p:nvSpPr>
        <p:spPr>
          <a:xfrm>
            <a:off x="4740034" y="0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FED cages</a:t>
            </a:r>
          </a:p>
        </p:txBody>
      </p:sp>
    </p:spTree>
    <p:extLst>
      <p:ext uri="{BB962C8B-B14F-4D97-AF65-F5344CB8AC3E}">
        <p14:creationId xmlns:p14="http://schemas.microsoft.com/office/powerpoint/2010/main" val="10125740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6DDFF04-A1F2-1034-6995-FD214A8993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1980726">
            <a:off x="1133395" y="2336244"/>
            <a:ext cx="2604985" cy="2057040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94BCC6F9-C19C-AC29-EF5A-C81CD2144049}"/>
              </a:ext>
            </a:extLst>
          </p:cNvPr>
          <p:cNvGrpSpPr/>
          <p:nvPr/>
        </p:nvGrpSpPr>
        <p:grpSpPr>
          <a:xfrm>
            <a:off x="4048125" y="335919"/>
            <a:ext cx="2418152" cy="2461924"/>
            <a:chOff x="266700" y="205076"/>
            <a:chExt cx="4360248" cy="4439175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78EC6F85-FBCE-8FFE-14F6-4DB0C3C44DC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618274" y="205076"/>
              <a:ext cx="2008674" cy="2008674"/>
            </a:xfrm>
            <a:prstGeom prst="rect">
              <a:avLst/>
            </a:prstGeom>
          </p:spPr>
        </p:pic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4F2B4430-76F0-5D50-AF17-3A7981C6E9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483765" y="205076"/>
              <a:ext cx="2008674" cy="2008674"/>
            </a:xfrm>
            <a:prstGeom prst="rect">
              <a:avLst/>
            </a:prstGeom>
          </p:spPr>
        </p:pic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90951133-84CE-696E-6B8F-5D00BCE1CAD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2417698" y="2635577"/>
              <a:ext cx="2008674" cy="2008674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E5062B08-7CD0-D2F1-F82D-41056B9EEA9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 flipH="1">
              <a:off x="266700" y="2562094"/>
              <a:ext cx="2008674" cy="2008674"/>
            </a:xfrm>
            <a:prstGeom prst="rect">
              <a:avLst/>
            </a:prstGeom>
          </p:spPr>
        </p:pic>
      </p:grpSp>
      <p:pic>
        <p:nvPicPr>
          <p:cNvPr id="16" name="Graphic 15" descr="Network diagram with solid fill">
            <a:extLst>
              <a:ext uri="{FF2B5EF4-FFF2-40B4-BE49-F238E27FC236}">
                <a16:creationId xmlns:a16="http://schemas.microsoft.com/office/drawing/2014/main" id="{D63668FA-4FFC-DE37-6E35-74252724356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50238" y="798858"/>
            <a:ext cx="1282572" cy="128257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920C1C8A-B3FA-86DD-DEBB-B6C8AA35FA2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2525156">
            <a:off x="501042" y="360886"/>
            <a:ext cx="2669601" cy="178295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B1A07505-32C5-AA61-FED0-9511A8FA20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0908" y="3724577"/>
            <a:ext cx="5630286" cy="1694773"/>
          </a:xfrm>
          <a:prstGeom prst="rect">
            <a:avLst/>
          </a:prstGeom>
          <a:noFill/>
          <a:scene3d>
            <a:camera prst="perspectiveHeroicExtremeLeftFacing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44D2AC-1535-CCA1-AE6A-230A6D2C4E71}"/>
              </a:ext>
            </a:extLst>
          </p:cNvPr>
          <p:cNvSpPr txBox="1"/>
          <p:nvPr/>
        </p:nvSpPr>
        <p:spPr>
          <a:xfrm>
            <a:off x="469018" y="67901"/>
            <a:ext cx="2733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Raspberry Pi Model 4 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8DD7E8E-C103-B612-1403-4C0CC7D51E1F}"/>
              </a:ext>
            </a:extLst>
          </p:cNvPr>
          <p:cNvSpPr txBox="1"/>
          <p:nvPr/>
        </p:nvSpPr>
        <p:spPr>
          <a:xfrm>
            <a:off x="4740034" y="0"/>
            <a:ext cx="21160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FED cages</a:t>
            </a:r>
          </a:p>
        </p:txBody>
      </p:sp>
    </p:spTree>
    <p:extLst>
      <p:ext uri="{BB962C8B-B14F-4D97-AF65-F5344CB8AC3E}">
        <p14:creationId xmlns:p14="http://schemas.microsoft.com/office/powerpoint/2010/main" val="448586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1979</TotalTime>
  <Words>13</Words>
  <Application>Microsoft Office PowerPoint</Application>
  <PresentationFormat>Widescreen</PresentationFormat>
  <Paragraphs>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>UiT The Arctic University of Norway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Hamid Taghipourbibalan</dc:creator>
  <cp:lastModifiedBy>Hamid Taghipourbibalan</cp:lastModifiedBy>
  <cp:revision>6</cp:revision>
  <dcterms:created xsi:type="dcterms:W3CDTF">2024-08-23T12:01:30Z</dcterms:created>
  <dcterms:modified xsi:type="dcterms:W3CDTF">2024-08-27T13:10:54Z</dcterms:modified>
</cp:coreProperties>
</file>