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4964-D13A-24B6-42F2-CBA115CD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58CA-D4CD-D2B0-3906-7F3AAD50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2609-EC8D-3055-F7CB-536E4311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018A-F369-D37A-A663-FCD25362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5CD2-D45B-2B3A-8718-8EB39C3B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5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1286-8F20-A49A-D2B7-60681B12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11D7C-30BC-8056-0816-0036585C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996-06AE-5FD7-D748-D1CF6D06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E1CF-E34E-1C1F-B003-418C43B9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37F7-3BBC-8E24-B3B0-7C530B28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2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B8841-0E5A-E15B-4205-A18FB9B0B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CD0FD-E0DD-F95F-DC07-20743612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769-9287-6880-5DB3-68452753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4541-1D05-2D07-C029-D9287324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EEE1-4EA2-FA78-C03D-33C3F45F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6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90E3-F777-980A-F831-2B33728C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C2AD-8C9B-CE4D-8FB6-2CD42169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0712-414D-28BA-3ED4-3A2C5629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FD70-5E52-9961-1D68-B6AF6C5C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AAE1-BEE1-9FDE-FD90-DD4DA702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DB80-D676-89EC-7321-EC00CAB9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94E9-372E-E93B-366A-0467ED71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6421-09A9-9A4F-1B95-460C2788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5567-6E65-A013-495C-5F660FF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A15E-CCED-0EC2-FE23-86076F1B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0A9A-EC32-7ACB-2101-FED8837B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4655-8321-5108-B8DB-EB4209ED6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D639-9A81-4CB9-B9F5-366F24019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1738-DA86-52DA-CFEC-B6D06198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976F9-4A5E-E425-0E96-2F3B6569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5981-D0A5-1D1A-189A-119FB98F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7CFB-A38A-C72D-4D7E-E8FAEA76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FC92-ACA9-C5F3-9079-D6291B98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0010-0F21-95D2-95D4-ABF1EE95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C43EA-6E11-F451-0DD0-4020A7C9F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026C8-92AA-025D-8FA0-D1A9E66D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2E6D9-7B33-BA7C-07BE-19A5B68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62A68-13E1-3E20-0CD9-81994D35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1AE4A-8D40-D7E8-880B-AA20727C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0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5103-1EF0-7464-7F05-6816642A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99033-18A5-521F-2BB8-19EDCAD6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F752B-667E-FB9D-BA9E-736B6BD4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122B-6924-43DC-F257-ABE3D772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722DA-3253-3338-D765-10ED79BC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0356-C053-8C4C-F8C2-4DB4BC56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71F0-378F-E818-109F-3C99D22C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440A-0621-B61B-FC76-1833FAA9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31A4-E7EA-FE0E-B275-A3AAE3E9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19AB-460F-247B-3F21-332DAAAF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F15B-DB06-8ED1-F8F7-EEABDDFD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4ED61-D606-8F8F-8CAC-1576AF28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B5781-674D-2634-0AE4-335DEED7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1BB-8C3D-020F-624A-AAF11EA2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4FD69-55B4-2234-9BA4-0C08BBA08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5605-D11A-F854-A3E1-85D4EB21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D6FAE-68F7-CD98-3659-7094E099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3C96-F830-E98D-27C6-86DE560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12ADC-28AA-E5E8-59D2-ED3BA35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9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2CF48-72F3-234F-A4D4-CE56FFB5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5002-BD97-09F9-2820-A6389ADA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1DD-5C64-976D-CC31-06ABED534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CD1D1-CCE2-4B87-BAD5-44B92476076C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AD20-88B9-2A30-4077-BBE78EBB0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7CE9-455B-B35F-E665-EBB876B39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BCC6F9-C19C-AC29-EF5A-C81CD2144049}"/>
              </a:ext>
            </a:extLst>
          </p:cNvPr>
          <p:cNvGrpSpPr/>
          <p:nvPr/>
        </p:nvGrpSpPr>
        <p:grpSpPr>
          <a:xfrm>
            <a:off x="4048125" y="335919"/>
            <a:ext cx="2418152" cy="2461924"/>
            <a:chOff x="266700" y="205076"/>
            <a:chExt cx="4360248" cy="443917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8EC6F85-FBCE-8FFE-14F6-4DB0C3C4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8274" y="205076"/>
              <a:ext cx="2008674" cy="200867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F2B4430-76F0-5D50-AF17-3A7981C6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83765" y="205076"/>
              <a:ext cx="2008674" cy="2008674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0951133-84CE-696E-6B8F-5D00BCE1C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7698" y="2635577"/>
              <a:ext cx="2008674" cy="200867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5062B08-7CD0-D2F1-F82D-41056B9EE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66700" y="2562094"/>
              <a:ext cx="2008674" cy="2008674"/>
            </a:xfrm>
            <a:prstGeom prst="rect">
              <a:avLst/>
            </a:prstGeom>
          </p:spPr>
        </p:pic>
      </p:grpSp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5AE8A3E4-44B5-0C06-5916-AE5C41E2F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877" y="335919"/>
            <a:ext cx="2295525" cy="2295525"/>
          </a:xfrm>
          <a:prstGeom prst="rect">
            <a:avLst/>
          </a:prstGeom>
        </p:spPr>
      </p:pic>
      <p:pic>
        <p:nvPicPr>
          <p:cNvPr id="14" name="Graphic 13" descr="USB with solid fill">
            <a:extLst>
              <a:ext uri="{FF2B5EF4-FFF2-40B4-BE49-F238E27FC236}">
                <a16:creationId xmlns:a16="http://schemas.microsoft.com/office/drawing/2014/main" id="{4F2E0F5D-4AFA-336E-7503-11EC35A6C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724643">
            <a:off x="1082834" y="2495539"/>
            <a:ext cx="1464371" cy="1254085"/>
          </a:xfrm>
          <a:prstGeom prst="rect">
            <a:avLst/>
          </a:prstGeom>
        </p:spPr>
      </p:pic>
      <p:pic>
        <p:nvPicPr>
          <p:cNvPr id="16" name="Graphic 15" descr="Network diagram with solid fill">
            <a:extLst>
              <a:ext uri="{FF2B5EF4-FFF2-40B4-BE49-F238E27FC236}">
                <a16:creationId xmlns:a16="http://schemas.microsoft.com/office/drawing/2014/main" id="{D63668FA-4FFC-DE37-6E35-742527243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950238" y="798858"/>
            <a:ext cx="1282572" cy="1282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0C1C8A-B3FA-86DD-DEBB-B6C8AA35F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2317" r="94268">
                        <a14:foregroundMark x1="6463" y1="57500" x2="6463" y2="57500"/>
                        <a14:foregroundMark x1="14634" y1="46250" x2="14634" y2="46250"/>
                        <a14:foregroundMark x1="2439" y1="59545" x2="2439" y2="59545"/>
                        <a14:foregroundMark x1="94268" y1="37273" x2="94268" y2="37273"/>
                        <a14:foregroundMark x1="33780" y1="82045" x2="33780" y2="82045"/>
                        <a14:foregroundMark x1="34024" y1="83068" x2="34024" y2="830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29938">
            <a:off x="1377129" y="3450135"/>
            <a:ext cx="2669601" cy="28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7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 Taghipourbibalan</dc:creator>
  <cp:lastModifiedBy>Hamid Taghipourbibalan</cp:lastModifiedBy>
  <cp:revision>1</cp:revision>
  <dcterms:created xsi:type="dcterms:W3CDTF">2024-08-23T12:01:30Z</dcterms:created>
  <dcterms:modified xsi:type="dcterms:W3CDTF">2024-08-24T20:47:57Z</dcterms:modified>
</cp:coreProperties>
</file>