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15AA-33A9-FBBA-0662-2B37993AA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E8BBC-1ECB-DF46-3E21-BF6A8CE3D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39947-1065-0FF5-F4EE-E9B65C912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A977-BD7C-4544-BBAA-2741AEF44608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5181E-2DCE-51A4-073B-82B40081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44016-FB40-ED3D-67A5-E39A8859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3CD0-F218-44CB-B9F7-A91765BA8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91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29AE-A637-9629-CC0A-395E97CF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705F7-973A-2C05-E517-089BA6BCF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70E74-E26D-5D1C-54A0-12A2A01FD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A977-BD7C-4544-BBAA-2741AEF44608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F5AD6-2D98-F077-EEAB-8EF341705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8BBB3-AC31-DFF4-A5DC-CF475AC2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3CD0-F218-44CB-B9F7-A91765BA8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64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2B1C7B-5539-D08A-E598-EC03F9AB5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C37D39-D043-29D7-7E12-594B90D49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C07EA-58E5-B504-16E5-C7695F3D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A977-BD7C-4544-BBAA-2741AEF44608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A7EE7-8804-24FF-C060-3029D5CB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4CFD1-F52F-F1B5-0AA1-F8AD4384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3CD0-F218-44CB-B9F7-A91765BA8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C065F-DA74-FD8B-EF87-BDF85446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281A9-435B-0E4C-1AF3-A076E86E2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B8919-6468-E910-13D2-7A00664CD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A977-BD7C-4544-BBAA-2741AEF44608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7F421-3023-FB27-8224-C2A7B415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EB658-1564-3F10-76EE-4D894895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3CD0-F218-44CB-B9F7-A91765BA8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575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E7FA-1211-2E1D-5AC9-4D5521FF4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27CA9-0F3C-AB83-7436-AA033BB96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3B131-985B-9B0B-EEBE-52AA04E2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A977-BD7C-4544-BBAA-2741AEF44608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84B53-8120-5A10-1DBF-3233877C3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8A6B7-86B5-9F9E-6855-265DFD93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3CD0-F218-44CB-B9F7-A91765BA8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93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AB46-8EF8-67FF-BC59-75F93840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EA428-7077-F2A9-20C0-3E3B7CB755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D8813-1243-8C22-4493-A0B14D6A7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904BA-F730-B4FB-2404-AC04D943E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A977-BD7C-4544-BBAA-2741AEF44608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CA95E-977C-8F79-7424-669FD085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837A4-D11D-EDA9-FF0B-B84A51A6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3CD0-F218-44CB-B9F7-A91765BA8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32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2B04-55DE-B1A5-69ED-78F47ACD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1CFBC-1F22-CFFF-4281-5070FC41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93316-DAE6-E2C4-D35A-5581ED137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0125D-DF5E-8A87-7830-F4635A18E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ACCD0E-FE36-3ABC-5F25-0E23B5D03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E4E7CD-8661-A513-724B-C11DD11B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A977-BD7C-4544-BBAA-2741AEF44608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111AC6-C5E1-C8C3-E96E-CC374E47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85CA8A-9C17-14F5-46A3-F44768FE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3CD0-F218-44CB-B9F7-A91765BA8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91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175A-D701-EC75-918C-E294AB8C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46F34E-09A4-F4B5-3221-D31BF9757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A977-BD7C-4544-BBAA-2741AEF44608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DBE48-D1A5-EFB3-DAB1-E0929FCF9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FA38A-B4B4-68C4-C032-8515B65D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3CD0-F218-44CB-B9F7-A91765BA8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70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FDB3EB-0C9F-7EF3-156D-28A5D957B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A977-BD7C-4544-BBAA-2741AEF44608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83A274-EF92-0427-645E-D2F5E1D80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1B3FA-37FB-7184-2374-03C8B541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3CD0-F218-44CB-B9F7-A91765BA8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320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A19B-9C7C-76A2-2F93-AC111F46D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03F6F-761E-3097-21E5-2A9E8FB46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C913A-AB2A-E6CD-1F59-C6FFC07EA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B44A7-3B1B-F0CE-1B74-6C782259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A977-BD7C-4544-BBAA-2741AEF44608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9BB7A-375A-A50C-8B30-A3A787DC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0CE3E-69BC-7396-AEEE-1ACEDBFA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3CD0-F218-44CB-B9F7-A91765BA8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0681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3A0E-CE13-6544-BE27-B1230A6DA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029DF-90E3-266F-ECD1-7998F9BD2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F48B0-809D-436A-6099-D4160BDCA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66883-AEA5-41DE-B1F7-95282434E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A977-BD7C-4544-BBAA-2741AEF44608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71C9E-79F5-6054-0609-8F530E59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5127A-41B8-4A4B-7FAC-ADECBC38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C3CD0-F218-44CB-B9F7-A91765BA8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20127F-DFCF-C8B4-2E14-CCB2CA219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EC5A2-6C79-8BB9-79F6-2DA3FE216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2B29B-F3DE-6845-3155-34002EA19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34A977-BD7C-4544-BBAA-2741AEF44608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45EBE-16F5-7F84-B428-1E2CB92DB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F0DDB-EF07-8D56-A9B3-6D83056683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EC3CD0-F218-44CB-B9F7-A91765BA83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68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2D0580-FB44-DE44-4AC1-BDB374EF7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28" b="89805" l="8054" r="96141">
                        <a14:foregroundMark x1="8054" y1="47939" x2="8054" y2="47939"/>
                        <a14:foregroundMark x1="92953" y1="41866" x2="92953" y2="41866"/>
                        <a14:foregroundMark x1="93289" y1="34490" x2="93289" y2="34490"/>
                        <a14:foregroundMark x1="96141" y1="36443" x2="96141" y2="36443"/>
                        <a14:foregroundMark x1="8054" y1="75705" x2="8054" y2="757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9534" y="1599334"/>
            <a:ext cx="2611048" cy="2019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A9BDC4-B5F9-9F35-C7BE-96480AE2F5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32" b="89032" l="6931" r="97525">
                        <a14:foregroundMark x1="70297" y1="63871" x2="70297" y2="63871"/>
                        <a14:foregroundMark x1="71617" y1="53118" x2="71617" y2="53118"/>
                        <a14:foregroundMark x1="86304" y1="50968" x2="54620" y2="72688"/>
                        <a14:foregroundMark x1="75248" y1="44946" x2="48350" y2="67957"/>
                        <a14:foregroundMark x1="90594" y1="50538" x2="76568" y2="70753"/>
                        <a14:foregroundMark x1="76568" y1="70753" x2="52805" y2="75269"/>
                        <a14:foregroundMark x1="52805" y1="75269" x2="59901" y2="52903"/>
                        <a14:foregroundMark x1="59901" y1="52903" x2="80033" y2="48387"/>
                        <a14:foregroundMark x1="80033" y1="48387" x2="87624" y2="48387"/>
                        <a14:foregroundMark x1="93234" y1="44946" x2="93234" y2="44946"/>
                        <a14:foregroundMark x1="92904" y1="40860" x2="95545" y2="51398"/>
                        <a14:foregroundMark x1="55941" y1="86022" x2="45875" y2="82151"/>
                        <a14:foregroundMark x1="51650" y1="70538" x2="44884" y2="89032"/>
                        <a14:foregroundMark x1="37954" y1="84301" x2="16172" y2="68817"/>
                        <a14:foregroundMark x1="16172" y1="68817" x2="6931" y2="51828"/>
                        <a14:foregroundMark x1="60561" y1="54409" x2="38944" y2="83441"/>
                        <a14:foregroundMark x1="55281" y1="80000" x2="45215" y2="78710"/>
                        <a14:foregroundMark x1="89934" y1="48387" x2="97525" y2="513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70081" y="1300295"/>
            <a:ext cx="2774183" cy="21287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638165-C102-8A82-9C4D-45345C3F8DF8}"/>
              </a:ext>
            </a:extLst>
          </p:cNvPr>
          <p:cNvSpPr txBox="1"/>
          <p:nvPr/>
        </p:nvSpPr>
        <p:spPr>
          <a:xfrm>
            <a:off x="4208814" y="3280552"/>
            <a:ext cx="3774371" cy="2246769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Port 1/2</a:t>
            </a:r>
          </a:p>
          <a:p>
            <a:r>
              <a:rPr lang="en-GB" sz="14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Db25 Pin		Jumper colour</a:t>
            </a:r>
          </a:p>
          <a:p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 		White Right 27</a:t>
            </a:r>
          </a:p>
          <a:p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14 		Gray Left 17</a:t>
            </a:r>
          </a:p>
          <a:p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 		Black Pellet 22</a:t>
            </a:r>
          </a:p>
          <a:p>
            <a:r>
              <a:rPr lang="en-GB" sz="14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15 		Green Right 9</a:t>
            </a:r>
          </a:p>
          <a:p>
            <a:r>
              <a:rPr lang="en-GB" sz="14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 		Yellow Left 10</a:t>
            </a:r>
          </a:p>
          <a:p>
            <a:r>
              <a:rPr lang="en-GB" sz="14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16 		Blue Pellet 11</a:t>
            </a:r>
          </a:p>
          <a:p>
            <a:r>
              <a:rPr lang="en-GB" sz="1400" dirty="0">
                <a:solidFill>
                  <a:srgbClr val="7030A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5 		Purple Ground </a:t>
            </a:r>
          </a:p>
          <a:p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DB6FB4-76AF-FE64-5E39-02BF7B39EF80}"/>
              </a:ext>
            </a:extLst>
          </p:cNvPr>
          <p:cNvSpPr txBox="1"/>
          <p:nvPr/>
        </p:nvSpPr>
        <p:spPr>
          <a:xfrm>
            <a:off x="8152518" y="3280552"/>
            <a:ext cx="3774371" cy="2246769"/>
          </a:xfrm>
          <a:prstGeom prst="rect">
            <a:avLst/>
          </a:prstGeom>
          <a:noFill/>
          <a:ln w="28575">
            <a:solidFill>
              <a:srgbClr val="0D1117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Port 3/4</a:t>
            </a:r>
          </a:p>
          <a:p>
            <a:r>
              <a:rPr lang="en-GB" sz="14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Db25 Pin		Jumper colour</a:t>
            </a:r>
          </a:p>
          <a:p>
            <a:r>
              <a:rPr lang="en-GB" sz="1400" dirty="0">
                <a:solidFill>
                  <a:srgbClr val="FFC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 		White Right 5</a:t>
            </a:r>
          </a:p>
          <a:p>
            <a:r>
              <a:rPr lang="en-GB" sz="1400" dirty="0">
                <a:solidFill>
                  <a:srgbClr val="FFC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14 		Gray Left 0</a:t>
            </a:r>
          </a:p>
          <a:p>
            <a:r>
              <a:rPr lang="en-GB" sz="1400" dirty="0">
                <a:solidFill>
                  <a:srgbClr val="FFC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 		Black Pellet 6</a:t>
            </a:r>
          </a:p>
          <a:p>
            <a:r>
              <a:rPr lang="en-GB" sz="1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15 		Red Right 19</a:t>
            </a:r>
          </a:p>
          <a:p>
            <a:r>
              <a:rPr lang="en-GB" sz="1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 		Brown Left 13</a:t>
            </a:r>
          </a:p>
          <a:p>
            <a:r>
              <a:rPr lang="en-GB" sz="1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16 		Orange Pellet 26</a:t>
            </a:r>
          </a:p>
          <a:p>
            <a:r>
              <a:rPr lang="en-GB" sz="1400" dirty="0">
                <a:solidFill>
                  <a:srgbClr val="7030A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5 		Purple Ground</a:t>
            </a:r>
          </a:p>
          <a:p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46BDDE-FA74-1F52-419C-3416DA2CB81D}"/>
              </a:ext>
            </a:extLst>
          </p:cNvPr>
          <p:cNvSpPr txBox="1"/>
          <p:nvPr/>
        </p:nvSpPr>
        <p:spPr>
          <a:xfrm>
            <a:off x="198312" y="3439471"/>
            <a:ext cx="3841169" cy="1938992"/>
          </a:xfrm>
          <a:prstGeom prst="rect">
            <a:avLst/>
          </a:prstGeom>
          <a:noFill/>
          <a:ln w="28575">
            <a:solidFill>
              <a:srgbClr val="0D1117"/>
            </a:solidFill>
          </a:ln>
        </p:spPr>
        <p:txBody>
          <a:bodyPr wrap="square">
            <a:spAutoFit/>
          </a:bodyPr>
          <a:lstStyle/>
          <a:p>
            <a:r>
              <a:rPr lang="en-GB" sz="1200" noProof="1"/>
              <a:t>gpio_pins_per_device = {</a:t>
            </a:r>
          </a:p>
          <a:p>
            <a:r>
              <a:rPr lang="en-GB" sz="1200" noProof="1">
                <a:solidFill>
                  <a:srgbClr val="00B0F0"/>
                </a:solidFill>
              </a:rPr>
              <a:t>    'Port 1': {"LeftPoke": 17, "RightPoke": 27, "Pellet": 22},</a:t>
            </a:r>
          </a:p>
          <a:p>
            <a:r>
              <a:rPr lang="en-GB" sz="1200" noProof="1"/>
              <a:t>    </a:t>
            </a:r>
            <a:r>
              <a:rPr lang="en-GB" sz="1200" noProof="1">
                <a:solidFill>
                  <a:srgbClr val="FF0000"/>
                </a:solidFill>
              </a:rPr>
              <a:t>'Port 2': {"LeftPoke": 10, "RightPoke": 9,  "Pellet": 11},</a:t>
            </a:r>
          </a:p>
          <a:p>
            <a:r>
              <a:rPr lang="en-GB" sz="1200" noProof="1">
                <a:solidFill>
                  <a:srgbClr val="7030A0"/>
                </a:solidFill>
              </a:rPr>
              <a:t>    </a:t>
            </a:r>
            <a:r>
              <a:rPr lang="en-GB" sz="1200" noProof="1">
                <a:solidFill>
                  <a:srgbClr val="FFC000"/>
                </a:solidFill>
              </a:rPr>
              <a:t>'Port 3': {"LeftPoke": 0,  "RightPoke": 5,  "Pellet": 6},</a:t>
            </a:r>
          </a:p>
          <a:p>
            <a:r>
              <a:rPr lang="en-GB" sz="1200" noProof="1">
                <a:solidFill>
                  <a:srgbClr val="00B050"/>
                </a:solidFill>
              </a:rPr>
              <a:t>    'Port 4': {"LeftPoke": 13, "RightPoke": 19, "Pellet": 26},</a:t>
            </a:r>
          </a:p>
          <a:p>
            <a:r>
              <a:rPr lang="en-GB" sz="1200" noProof="1">
                <a:solidFill>
                  <a:schemeClr val="bg1">
                    <a:lumMod val="75000"/>
                  </a:schemeClr>
                </a:solidFill>
              </a:rPr>
              <a:t>    'Port 5': {"LeftPoke": 14, "RightPoke": 15, "Pellet": 18},</a:t>
            </a:r>
          </a:p>
          <a:p>
            <a:r>
              <a:rPr lang="en-GB" sz="1200" noProof="1">
                <a:solidFill>
                  <a:schemeClr val="bg1">
                    <a:lumMod val="75000"/>
                  </a:schemeClr>
                </a:solidFill>
              </a:rPr>
              <a:t>    'Port 6': {"LeftPoke": 23, "RightPoke": 24, "Pellet": 25},</a:t>
            </a:r>
          </a:p>
          <a:p>
            <a:r>
              <a:rPr lang="en-GB" sz="1200" noProof="1">
                <a:solidFill>
                  <a:schemeClr val="bg1">
                    <a:lumMod val="75000"/>
                  </a:schemeClr>
                </a:solidFill>
              </a:rPr>
              <a:t>    'Port 7': {"LeftPoke": 8,  "RightPoke": 7,  "Pellet": 1},</a:t>
            </a:r>
          </a:p>
          <a:p>
            <a:r>
              <a:rPr lang="en-GB" sz="1200" noProof="1">
                <a:solidFill>
                  <a:schemeClr val="bg1">
                    <a:lumMod val="75000"/>
                  </a:schemeClr>
                </a:solidFill>
              </a:rPr>
              <a:t>    'Port 8': {"LeftPoke": 12, "RightPoke": 16, "Pellet": 20},</a:t>
            </a:r>
          </a:p>
          <a:p>
            <a:r>
              <a:rPr lang="en-GB" sz="1200" noProof="1"/>
              <a:t>}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8CD1F2-FCB6-F904-EE24-91D0F4ECB3E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860582" y="2609144"/>
            <a:ext cx="4709499" cy="0"/>
          </a:xfrm>
          <a:prstGeom prst="straightConnector1">
            <a:avLst/>
          </a:prstGeom>
          <a:ln w="38100">
            <a:solidFill>
              <a:schemeClr val="tx1"/>
            </a:solidFill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BF1E1A5-5229-4EC7-B5D6-A9C838052642}"/>
              </a:ext>
            </a:extLst>
          </p:cNvPr>
          <p:cNvSpPr txBox="1"/>
          <p:nvPr/>
        </p:nvSpPr>
        <p:spPr>
          <a:xfrm>
            <a:off x="671130" y="1384948"/>
            <a:ext cx="282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Raspberry Pi GPIO pinout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80438-4BFB-49F8-436A-D4E33CC3AFD7}"/>
              </a:ext>
            </a:extLst>
          </p:cNvPr>
          <p:cNvSpPr txBox="1"/>
          <p:nvPr/>
        </p:nvSpPr>
        <p:spPr>
          <a:xfrm>
            <a:off x="7513239" y="1065018"/>
            <a:ext cx="241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Db25 breakout to TDT</a:t>
            </a:r>
          </a:p>
        </p:txBody>
      </p:sp>
    </p:spTree>
    <p:extLst>
      <p:ext uri="{BB962C8B-B14F-4D97-AF65-F5344CB8AC3E}">
        <p14:creationId xmlns:p14="http://schemas.microsoft.com/office/powerpoint/2010/main" val="86420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02905-845F-26FF-EE86-C3289369A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86F9F1-1C7A-4066-FFE1-6988C3132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28" b="89805" l="8054" r="96141">
                        <a14:foregroundMark x1="8054" y1="47939" x2="8054" y2="47939"/>
                        <a14:foregroundMark x1="92953" y1="41866" x2="92953" y2="41866"/>
                        <a14:foregroundMark x1="93289" y1="34490" x2="93289" y2="34490"/>
                        <a14:foregroundMark x1="96141" y1="36443" x2="96141" y2="36443"/>
                        <a14:foregroundMark x1="8054" y1="75705" x2="8054" y2="757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5981" y="546243"/>
            <a:ext cx="2611048" cy="2019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B9289C-90F6-6FB7-B91B-13A07A203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32" b="89032" l="6931" r="97525">
                        <a14:foregroundMark x1="70297" y1="63871" x2="70297" y2="63871"/>
                        <a14:foregroundMark x1="71617" y1="53118" x2="71617" y2="53118"/>
                        <a14:foregroundMark x1="86304" y1="50968" x2="54620" y2="72688"/>
                        <a14:foregroundMark x1="75248" y1="44946" x2="48350" y2="67957"/>
                        <a14:foregroundMark x1="90594" y1="50538" x2="76568" y2="70753"/>
                        <a14:foregroundMark x1="76568" y1="70753" x2="52805" y2="75269"/>
                        <a14:foregroundMark x1="52805" y1="75269" x2="59901" y2="52903"/>
                        <a14:foregroundMark x1="59901" y1="52903" x2="80033" y2="48387"/>
                        <a14:foregroundMark x1="80033" y1="48387" x2="87624" y2="48387"/>
                        <a14:foregroundMark x1="93234" y1="44946" x2="93234" y2="44946"/>
                        <a14:foregroundMark x1="92904" y1="40860" x2="95545" y2="51398"/>
                        <a14:foregroundMark x1="55941" y1="86022" x2="45875" y2="82151"/>
                        <a14:foregroundMark x1="51650" y1="70538" x2="44884" y2="89032"/>
                        <a14:foregroundMark x1="37954" y1="84301" x2="16172" y2="68817"/>
                        <a14:foregroundMark x1="16172" y1="68817" x2="6931" y2="51828"/>
                        <a14:foregroundMark x1="60561" y1="54409" x2="38944" y2="83441"/>
                        <a14:foregroundMark x1="55281" y1="80000" x2="45215" y2="78710"/>
                        <a14:foregroundMark x1="89934" y1="48387" x2="97525" y2="5139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41306" y="480439"/>
            <a:ext cx="2774183" cy="21287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FF6D04-ABC4-80ED-77FF-6C3F1E636262}"/>
              </a:ext>
            </a:extLst>
          </p:cNvPr>
          <p:cNvSpPr txBox="1"/>
          <p:nvPr/>
        </p:nvSpPr>
        <p:spPr>
          <a:xfrm>
            <a:off x="5975618" y="2506272"/>
            <a:ext cx="3014946" cy="2246769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Port 1/2</a:t>
            </a:r>
          </a:p>
          <a:p>
            <a:r>
              <a:rPr lang="en-GB" sz="14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Db25 Pin		Pi pin</a:t>
            </a:r>
          </a:p>
          <a:p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 		Right 27</a:t>
            </a:r>
          </a:p>
          <a:p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14 		Left 17</a:t>
            </a:r>
          </a:p>
          <a:p>
            <a:r>
              <a:rPr lang="en-GB" sz="1400" dirty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 		Pellet 22</a:t>
            </a:r>
          </a:p>
          <a:p>
            <a:r>
              <a:rPr lang="en-GB" sz="14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15 		Right 9</a:t>
            </a:r>
          </a:p>
          <a:p>
            <a:r>
              <a:rPr lang="en-GB" sz="14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 		Left 10</a:t>
            </a:r>
          </a:p>
          <a:p>
            <a:r>
              <a:rPr lang="en-GB" sz="14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16 		Pellet 11</a:t>
            </a:r>
          </a:p>
          <a:p>
            <a:r>
              <a:rPr lang="en-GB" sz="1400" dirty="0">
                <a:solidFill>
                  <a:srgbClr val="7030A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5 		Ground </a:t>
            </a:r>
          </a:p>
          <a:p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0A425A-3219-DD74-3520-9D07A68276C8}"/>
              </a:ext>
            </a:extLst>
          </p:cNvPr>
          <p:cNvSpPr txBox="1"/>
          <p:nvPr/>
        </p:nvSpPr>
        <p:spPr>
          <a:xfrm>
            <a:off x="9028397" y="2495569"/>
            <a:ext cx="3014946" cy="2246769"/>
          </a:xfrm>
          <a:prstGeom prst="rect">
            <a:avLst/>
          </a:prstGeom>
          <a:noFill/>
          <a:ln w="28575">
            <a:solidFill>
              <a:srgbClr val="0D1117"/>
            </a:solidFill>
          </a:ln>
        </p:spPr>
        <p:txBody>
          <a:bodyPr wrap="square" rtlCol="0">
            <a:spAutoFit/>
          </a:bodyPr>
          <a:lstStyle/>
          <a:p>
            <a:r>
              <a:rPr lang="en-GB" sz="14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Port 3/4</a:t>
            </a:r>
          </a:p>
          <a:p>
            <a:r>
              <a:rPr lang="en-GB" sz="14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Db25 Pin		Pi pin</a:t>
            </a:r>
          </a:p>
          <a:p>
            <a:r>
              <a:rPr lang="en-GB" sz="1400" dirty="0">
                <a:solidFill>
                  <a:srgbClr val="FFC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 		Right 5</a:t>
            </a:r>
          </a:p>
          <a:p>
            <a:r>
              <a:rPr lang="en-GB" sz="1400" dirty="0">
                <a:solidFill>
                  <a:srgbClr val="FFC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14 		Left 0</a:t>
            </a:r>
          </a:p>
          <a:p>
            <a:r>
              <a:rPr lang="en-GB" sz="1400" dirty="0">
                <a:solidFill>
                  <a:srgbClr val="FFC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 		Pellet 6</a:t>
            </a:r>
          </a:p>
          <a:p>
            <a:r>
              <a:rPr lang="en-GB" sz="1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15 		Right 19</a:t>
            </a:r>
          </a:p>
          <a:p>
            <a:r>
              <a:rPr lang="en-GB" sz="1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3 		Left 13</a:t>
            </a:r>
          </a:p>
          <a:p>
            <a:r>
              <a:rPr lang="en-GB" sz="1400" dirty="0">
                <a:solidFill>
                  <a:srgbClr val="00B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16 		Pellet 26</a:t>
            </a:r>
          </a:p>
          <a:p>
            <a:r>
              <a:rPr lang="en-GB" sz="1400" dirty="0">
                <a:solidFill>
                  <a:srgbClr val="7030A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5 		Ground</a:t>
            </a:r>
          </a:p>
          <a:p>
            <a:endParaRPr lang="en-GB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E67AF0-25CC-D59E-2888-2B8256D6E7A4}"/>
              </a:ext>
            </a:extLst>
          </p:cNvPr>
          <p:cNvSpPr txBox="1"/>
          <p:nvPr/>
        </p:nvSpPr>
        <p:spPr>
          <a:xfrm>
            <a:off x="272297" y="2660160"/>
            <a:ext cx="3841169" cy="1938992"/>
          </a:xfrm>
          <a:prstGeom prst="rect">
            <a:avLst/>
          </a:prstGeom>
          <a:noFill/>
          <a:ln w="28575">
            <a:solidFill>
              <a:srgbClr val="0D1117"/>
            </a:solidFill>
          </a:ln>
        </p:spPr>
        <p:txBody>
          <a:bodyPr wrap="square">
            <a:spAutoFit/>
          </a:bodyPr>
          <a:lstStyle/>
          <a:p>
            <a:r>
              <a:rPr lang="en-GB" sz="1200" noProof="1"/>
              <a:t>gpio_pins_per_device = {</a:t>
            </a:r>
          </a:p>
          <a:p>
            <a:r>
              <a:rPr lang="en-GB" sz="1200" noProof="1">
                <a:solidFill>
                  <a:srgbClr val="00B0F0"/>
                </a:solidFill>
              </a:rPr>
              <a:t>    'Port 1': {"LeftPoke": 17, "RightPoke": 27, "Pellet": 22},</a:t>
            </a:r>
          </a:p>
          <a:p>
            <a:r>
              <a:rPr lang="en-GB" sz="1200" noProof="1"/>
              <a:t>    </a:t>
            </a:r>
            <a:r>
              <a:rPr lang="en-GB" sz="1200" noProof="1">
                <a:solidFill>
                  <a:srgbClr val="FF0000"/>
                </a:solidFill>
              </a:rPr>
              <a:t>'Port 2': {"LeftPoke": 10, "RightPoke": 9,  "Pellet": 11},</a:t>
            </a:r>
          </a:p>
          <a:p>
            <a:r>
              <a:rPr lang="en-GB" sz="1200" noProof="1">
                <a:solidFill>
                  <a:srgbClr val="7030A0"/>
                </a:solidFill>
              </a:rPr>
              <a:t>    </a:t>
            </a:r>
            <a:r>
              <a:rPr lang="en-GB" sz="1200" noProof="1">
                <a:solidFill>
                  <a:srgbClr val="FFC000"/>
                </a:solidFill>
              </a:rPr>
              <a:t>'Port 3': {"LeftPoke": 0,  "RightPoke": 5,  "Pellet": 6},</a:t>
            </a:r>
          </a:p>
          <a:p>
            <a:r>
              <a:rPr lang="en-GB" sz="1200" noProof="1">
                <a:solidFill>
                  <a:srgbClr val="00B050"/>
                </a:solidFill>
              </a:rPr>
              <a:t>    'Port 4': {"LeftPoke": 13, "RightPoke": 19, "Pellet": 26},</a:t>
            </a:r>
          </a:p>
          <a:p>
            <a:r>
              <a:rPr lang="en-GB" sz="1200" noProof="1">
                <a:solidFill>
                  <a:schemeClr val="bg1">
                    <a:lumMod val="75000"/>
                  </a:schemeClr>
                </a:solidFill>
              </a:rPr>
              <a:t>    'Port 5': {"LeftPoke": 14, "RightPoke": 15, "Pellet": 18},</a:t>
            </a:r>
          </a:p>
          <a:p>
            <a:r>
              <a:rPr lang="en-GB" sz="1200" noProof="1">
                <a:solidFill>
                  <a:schemeClr val="bg1">
                    <a:lumMod val="75000"/>
                  </a:schemeClr>
                </a:solidFill>
              </a:rPr>
              <a:t>    'Port 6': {"LeftPoke": 23, "RightPoke": 24, "Pellet": 25},</a:t>
            </a:r>
          </a:p>
          <a:p>
            <a:r>
              <a:rPr lang="en-GB" sz="1200" noProof="1">
                <a:solidFill>
                  <a:schemeClr val="bg1">
                    <a:lumMod val="75000"/>
                  </a:schemeClr>
                </a:solidFill>
              </a:rPr>
              <a:t>    'Port 7': {"LeftPoke": 8,  "RightPoke": 7,  "Pellet": 1},</a:t>
            </a:r>
          </a:p>
          <a:p>
            <a:r>
              <a:rPr lang="en-GB" sz="1200" noProof="1">
                <a:solidFill>
                  <a:schemeClr val="bg1">
                    <a:lumMod val="75000"/>
                  </a:schemeClr>
                </a:solidFill>
              </a:rPr>
              <a:t>    'Port 8': {"LeftPoke": 12, "RightPoke": 16, "Pellet": 20},</a:t>
            </a:r>
          </a:p>
          <a:p>
            <a:r>
              <a:rPr lang="en-GB" sz="1200" noProof="1"/>
              <a:t>}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80998AB-F1FD-22A1-8C5D-4308CBA3A775}"/>
              </a:ext>
            </a:extLst>
          </p:cNvPr>
          <p:cNvCxnSpPr>
            <a:cxnSpLocks/>
          </p:cNvCxnSpPr>
          <p:nvPr/>
        </p:nvCxnSpPr>
        <p:spPr>
          <a:xfrm flipV="1">
            <a:off x="3893771" y="1585773"/>
            <a:ext cx="3512869" cy="3861"/>
          </a:xfrm>
          <a:prstGeom prst="straightConnector1">
            <a:avLst/>
          </a:prstGeom>
          <a:ln w="38100">
            <a:solidFill>
              <a:schemeClr val="tx1"/>
            </a:solidFill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C8CE69D-65AE-4604-245B-7AFD56C55DC2}"/>
              </a:ext>
            </a:extLst>
          </p:cNvPr>
          <p:cNvSpPr txBox="1"/>
          <p:nvPr/>
        </p:nvSpPr>
        <p:spPr>
          <a:xfrm>
            <a:off x="693893" y="361577"/>
            <a:ext cx="282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Raspberry Pi GPIO pinout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AE5300-99B5-5223-5B22-F29C053B3B65}"/>
              </a:ext>
            </a:extLst>
          </p:cNvPr>
          <p:cNvSpPr txBox="1"/>
          <p:nvPr/>
        </p:nvSpPr>
        <p:spPr>
          <a:xfrm>
            <a:off x="7820951" y="176911"/>
            <a:ext cx="241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Db25 breakout to TDT</a:t>
            </a:r>
          </a:p>
        </p:txBody>
      </p:sp>
    </p:spTree>
    <p:extLst>
      <p:ext uri="{BB962C8B-B14F-4D97-AF65-F5344CB8AC3E}">
        <p14:creationId xmlns:p14="http://schemas.microsoft.com/office/powerpoint/2010/main" val="394886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522</Words>
  <Application>Microsoft Office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Cascadia Code</vt:lpstr>
      <vt:lpstr>Office Theme</vt:lpstr>
      <vt:lpstr>PowerPoint Presentation</vt:lpstr>
      <vt:lpstr>PowerPoint Presentation</vt:lpstr>
    </vt:vector>
  </TitlesOfParts>
  <Company>UiT The Arctic University of Norway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Hamid Taghipourbibalan</dc:creator>
  <cp:lastModifiedBy>Hamid Taghipourbibalan</cp:lastModifiedBy>
  <cp:revision>18</cp:revision>
  <dcterms:created xsi:type="dcterms:W3CDTF">2025-04-02T07:23:56Z</dcterms:created>
  <dcterms:modified xsi:type="dcterms:W3CDTF">2025-06-10T07:05:17Z</dcterms:modified>
</cp:coreProperties>
</file>