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Lst>
  <p:notesMasterIdLst>
    <p:notesMasterId r:id="rId26"/>
  </p:notesMasterIdLst>
  <p:sldIdLst>
    <p:sldId id="256" r:id="rId5"/>
    <p:sldId id="257" r:id="rId6"/>
    <p:sldId id="258" r:id="rId7"/>
    <p:sldId id="259" r:id="rId8"/>
    <p:sldId id="260" r:id="rId9"/>
    <p:sldId id="261" r:id="rId10"/>
    <p:sldId id="274" r:id="rId11"/>
    <p:sldId id="272" r:id="rId12"/>
    <p:sldId id="273" r:id="rId13"/>
    <p:sldId id="279" r:id="rId14"/>
    <p:sldId id="277" r:id="rId15"/>
    <p:sldId id="262" r:id="rId16"/>
    <p:sldId id="270" r:id="rId17"/>
    <p:sldId id="267" r:id="rId18"/>
    <p:sldId id="268" r:id="rId19"/>
    <p:sldId id="271" r:id="rId20"/>
    <p:sldId id="263" r:id="rId21"/>
    <p:sldId id="264" r:id="rId22"/>
    <p:sldId id="280" r:id="rId23"/>
    <p:sldId id="282" r:id="rId24"/>
    <p:sldId id="281" r:id="rId25"/>
  </p:sldIdLst>
  <p:sldSz cx="14630400" cy="8229600"/>
  <p:notesSz cx="8229600" cy="14630400"/>
  <p:embeddedFontLst>
    <p:embeddedFont>
      <p:font typeface="Crimson Pro" panose="020B0604020202020204" charset="0"/>
      <p:regular r:id="rId27"/>
    </p:embeddedFont>
    <p:embeddedFont>
      <p:font typeface="Open Sans" panose="020B060603050402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D278D1-C07A-0C43-B6F0-7A18BAF08BFF}" v="47" dt="2024-09-08T14:39:10.822"/>
    <p1510:client id="{3375600B-7C03-A874-4712-C04C202FB4F2}" v="10" dt="2024-09-08T11:42:27.126"/>
    <p1510:client id="{542E138A-C88D-3A31-F8F8-865D285F48FA}" v="49" dt="2024-09-10T10:09:21.835"/>
    <p1510:client id="{5BF310B2-FFE0-96F2-3289-6122798A7039}" v="99" dt="2024-09-08T11:32:19.184"/>
    <p1510:client id="{65F75CC2-7653-6FE3-2DB3-EA3AC495B904}" v="1310" dt="2024-09-08T13:37:09.718"/>
    <p1510:client id="{77F85C0F-793C-7CE5-EFFF-DCDA9AB500B6}" v="263" dt="2024-09-08T14:44:33.762"/>
    <p1510:client id="{7DE686EB-A542-7E00-FF17-A4170F3F902D}" v="55" dt="2024-09-08T14:34:15.331"/>
    <p1510:client id="{88A463AE-69C6-8F72-AB20-B35B7CCAA8C7}" v="79" dt="2024-09-08T12:19:49.003"/>
    <p1510:client id="{AE745872-C2F4-FBB7-EAC5-F92F26946E83}" v="1" dt="2024-09-08T13:41:31.286"/>
    <p1510:client id="{F247FE18-4120-14D4-3804-4449604AB577}" v="302" dt="2024-09-08T14:36:28.0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ARWALA HUSSAIN HOZEFA#" userId="S::saka0002@e.ntu.edu.sg::80038d41-2bfa-4117-9b48-509a8cf5a21f" providerId="AD" clId="Web-{5BF310B2-FFE0-96F2-3289-6122798A7039}"/>
    <pc:docChg chg="addSld delSld modSld sldOrd">
      <pc:chgData name="#SAKARWALA HUSSAIN HOZEFA#" userId="S::saka0002@e.ntu.edu.sg::80038d41-2bfa-4117-9b48-509a8cf5a21f" providerId="AD" clId="Web-{5BF310B2-FFE0-96F2-3289-6122798A7039}" dt="2024-09-08T11:32:19.184" v="90" actId="20577"/>
      <pc:docMkLst>
        <pc:docMk/>
      </pc:docMkLst>
      <pc:sldChg chg="ord">
        <pc:chgData name="#SAKARWALA HUSSAIN HOZEFA#" userId="S::saka0002@e.ntu.edu.sg::80038d41-2bfa-4117-9b48-509a8cf5a21f" providerId="AD" clId="Web-{5BF310B2-FFE0-96F2-3289-6122798A7039}" dt="2024-09-08T11:20:10.049" v="0"/>
        <pc:sldMkLst>
          <pc:docMk/>
          <pc:sldMk cId="0" sldId="262"/>
        </pc:sldMkLst>
      </pc:sldChg>
      <pc:sldChg chg="modSp">
        <pc:chgData name="#SAKARWALA HUSSAIN HOZEFA#" userId="S::saka0002@e.ntu.edu.sg::80038d41-2bfa-4117-9b48-509a8cf5a21f" providerId="AD" clId="Web-{5BF310B2-FFE0-96F2-3289-6122798A7039}" dt="2024-09-08T11:30:34.774" v="45" actId="20577"/>
        <pc:sldMkLst>
          <pc:docMk/>
          <pc:sldMk cId="0" sldId="263"/>
        </pc:sldMkLst>
        <pc:spChg chg="mod">
          <ac:chgData name="#SAKARWALA HUSSAIN HOZEFA#" userId="S::saka0002@e.ntu.edu.sg::80038d41-2bfa-4117-9b48-509a8cf5a21f" providerId="AD" clId="Web-{5BF310B2-FFE0-96F2-3289-6122798A7039}" dt="2024-09-08T11:29:37.522" v="7"/>
          <ac:spMkLst>
            <pc:docMk/>
            <pc:sldMk cId="0" sldId="263"/>
            <ac:spMk id="12" creationId="{00000000-0000-0000-0000-000000000000}"/>
          </ac:spMkLst>
        </pc:spChg>
        <pc:spChg chg="mod">
          <ac:chgData name="#SAKARWALA HUSSAIN HOZEFA#" userId="S::saka0002@e.ntu.edu.sg::80038d41-2bfa-4117-9b48-509a8cf5a21f" providerId="AD" clId="Web-{5BF310B2-FFE0-96F2-3289-6122798A7039}" dt="2024-09-08T11:29:37.522" v="8"/>
          <ac:spMkLst>
            <pc:docMk/>
            <pc:sldMk cId="0" sldId="263"/>
            <ac:spMk id="13" creationId="{00000000-0000-0000-0000-000000000000}"/>
          </ac:spMkLst>
        </pc:spChg>
        <pc:spChg chg="mod">
          <ac:chgData name="#SAKARWALA HUSSAIN HOZEFA#" userId="S::saka0002@e.ntu.edu.sg::80038d41-2bfa-4117-9b48-509a8cf5a21f" providerId="AD" clId="Web-{5BF310B2-FFE0-96F2-3289-6122798A7039}" dt="2024-09-08T11:29:37.522" v="9"/>
          <ac:spMkLst>
            <pc:docMk/>
            <pc:sldMk cId="0" sldId="263"/>
            <ac:spMk id="14" creationId="{00000000-0000-0000-0000-000000000000}"/>
          </ac:spMkLst>
        </pc:spChg>
        <pc:spChg chg="mod">
          <ac:chgData name="#SAKARWALA HUSSAIN HOZEFA#" userId="S::saka0002@e.ntu.edu.sg::80038d41-2bfa-4117-9b48-509a8cf5a21f" providerId="AD" clId="Web-{5BF310B2-FFE0-96F2-3289-6122798A7039}" dt="2024-09-08T11:29:37.538" v="10"/>
          <ac:spMkLst>
            <pc:docMk/>
            <pc:sldMk cId="0" sldId="263"/>
            <ac:spMk id="15" creationId="{00000000-0000-0000-0000-000000000000}"/>
          </ac:spMkLst>
        </pc:spChg>
        <pc:spChg chg="mod">
          <ac:chgData name="#SAKARWALA HUSSAIN HOZEFA#" userId="S::saka0002@e.ntu.edu.sg::80038d41-2bfa-4117-9b48-509a8cf5a21f" providerId="AD" clId="Web-{5BF310B2-FFE0-96F2-3289-6122798A7039}" dt="2024-09-08T11:29:37.538" v="11"/>
          <ac:spMkLst>
            <pc:docMk/>
            <pc:sldMk cId="0" sldId="263"/>
            <ac:spMk id="16" creationId="{00000000-0000-0000-0000-000000000000}"/>
          </ac:spMkLst>
        </pc:spChg>
        <pc:spChg chg="mod">
          <ac:chgData name="#SAKARWALA HUSSAIN HOZEFA#" userId="S::saka0002@e.ntu.edu.sg::80038d41-2bfa-4117-9b48-509a8cf5a21f" providerId="AD" clId="Web-{5BF310B2-FFE0-96F2-3289-6122798A7039}" dt="2024-09-08T11:29:37.663" v="12"/>
          <ac:spMkLst>
            <pc:docMk/>
            <pc:sldMk cId="0" sldId="263"/>
            <ac:spMk id="17" creationId="{00000000-0000-0000-0000-000000000000}"/>
          </ac:spMkLst>
        </pc:spChg>
        <pc:spChg chg="mod">
          <ac:chgData name="#SAKARWALA HUSSAIN HOZEFA#" userId="S::saka0002@e.ntu.edu.sg::80038d41-2bfa-4117-9b48-509a8cf5a21f" providerId="AD" clId="Web-{5BF310B2-FFE0-96F2-3289-6122798A7039}" dt="2024-09-08T11:30:08.930" v="20" actId="20577"/>
          <ac:spMkLst>
            <pc:docMk/>
            <pc:sldMk cId="0" sldId="263"/>
            <ac:spMk id="41" creationId="{00000000-0000-0000-0000-000000000000}"/>
          </ac:spMkLst>
        </pc:spChg>
        <pc:spChg chg="mod">
          <ac:chgData name="#SAKARWALA HUSSAIN HOZEFA#" userId="S::saka0002@e.ntu.edu.sg::80038d41-2bfa-4117-9b48-509a8cf5a21f" providerId="AD" clId="Web-{5BF310B2-FFE0-96F2-3289-6122798A7039}" dt="2024-09-08T11:30:15.180" v="26" actId="20577"/>
          <ac:spMkLst>
            <pc:docMk/>
            <pc:sldMk cId="0" sldId="263"/>
            <ac:spMk id="42" creationId="{00000000-0000-0000-0000-000000000000}"/>
          </ac:spMkLst>
        </pc:spChg>
        <pc:spChg chg="mod">
          <ac:chgData name="#SAKARWALA HUSSAIN HOZEFA#" userId="S::saka0002@e.ntu.edu.sg::80038d41-2bfa-4117-9b48-509a8cf5a21f" providerId="AD" clId="Web-{5BF310B2-FFE0-96F2-3289-6122798A7039}" dt="2024-09-08T11:30:22.680" v="32" actId="20577"/>
          <ac:spMkLst>
            <pc:docMk/>
            <pc:sldMk cId="0" sldId="263"/>
            <ac:spMk id="43" creationId="{00000000-0000-0000-0000-000000000000}"/>
          </ac:spMkLst>
        </pc:spChg>
        <pc:spChg chg="mod">
          <ac:chgData name="#SAKARWALA HUSSAIN HOZEFA#" userId="S::saka0002@e.ntu.edu.sg::80038d41-2bfa-4117-9b48-509a8cf5a21f" providerId="AD" clId="Web-{5BF310B2-FFE0-96F2-3289-6122798A7039}" dt="2024-09-08T11:30:28.727" v="39" actId="20577"/>
          <ac:spMkLst>
            <pc:docMk/>
            <pc:sldMk cId="0" sldId="263"/>
            <ac:spMk id="44" creationId="{00000000-0000-0000-0000-000000000000}"/>
          </ac:spMkLst>
        </pc:spChg>
        <pc:spChg chg="mod">
          <ac:chgData name="#SAKARWALA HUSSAIN HOZEFA#" userId="S::saka0002@e.ntu.edu.sg::80038d41-2bfa-4117-9b48-509a8cf5a21f" providerId="AD" clId="Web-{5BF310B2-FFE0-96F2-3289-6122798A7039}" dt="2024-09-08T11:30:34.774" v="45" actId="20577"/>
          <ac:spMkLst>
            <pc:docMk/>
            <pc:sldMk cId="0" sldId="263"/>
            <ac:spMk id="45" creationId="{00000000-0000-0000-0000-000000000000}"/>
          </ac:spMkLst>
        </pc:spChg>
      </pc:sldChg>
      <pc:sldChg chg="new del">
        <pc:chgData name="#SAKARWALA HUSSAIN HOZEFA#" userId="S::saka0002@e.ntu.edu.sg::80038d41-2bfa-4117-9b48-509a8cf5a21f" providerId="AD" clId="Web-{5BF310B2-FFE0-96F2-3289-6122798A7039}" dt="2024-09-08T11:30:52.541" v="49"/>
        <pc:sldMkLst>
          <pc:docMk/>
          <pc:sldMk cId="847038326" sldId="276"/>
        </pc:sldMkLst>
      </pc:sldChg>
      <pc:sldChg chg="modSp add ord replId">
        <pc:chgData name="#SAKARWALA HUSSAIN HOZEFA#" userId="S::saka0002@e.ntu.edu.sg::80038d41-2bfa-4117-9b48-509a8cf5a21f" providerId="AD" clId="Web-{5BF310B2-FFE0-96F2-3289-6122798A7039}" dt="2024-09-08T11:31:38.183" v="72" actId="20577"/>
        <pc:sldMkLst>
          <pc:docMk/>
          <pc:sldMk cId="1028392323" sldId="277"/>
        </pc:sldMkLst>
        <pc:spChg chg="mod">
          <ac:chgData name="#SAKARWALA HUSSAIN HOZEFA#" userId="S::saka0002@e.ntu.edu.sg::80038d41-2bfa-4117-9b48-509a8cf5a21f" providerId="AD" clId="Web-{5BF310B2-FFE0-96F2-3289-6122798A7039}" dt="2024-09-08T11:31:38.183" v="72" actId="20577"/>
          <ac:spMkLst>
            <pc:docMk/>
            <pc:sldMk cId="1028392323" sldId="277"/>
            <ac:spMk id="2" creationId="{00000000-0000-0000-0000-000000000000}"/>
          </ac:spMkLst>
        </pc:spChg>
      </pc:sldChg>
      <pc:sldChg chg="new del">
        <pc:chgData name="#SAKARWALA HUSSAIN HOZEFA#" userId="S::saka0002@e.ntu.edu.sg::80038d41-2bfa-4117-9b48-509a8cf5a21f" providerId="AD" clId="Web-{5BF310B2-FFE0-96F2-3289-6122798A7039}" dt="2024-09-08T11:31:58.324" v="77"/>
        <pc:sldMkLst>
          <pc:docMk/>
          <pc:sldMk cId="2603105575" sldId="278"/>
        </pc:sldMkLst>
      </pc:sldChg>
      <pc:sldChg chg="new del">
        <pc:chgData name="#SAKARWALA HUSSAIN HOZEFA#" userId="S::saka0002@e.ntu.edu.sg::80038d41-2bfa-4117-9b48-509a8cf5a21f" providerId="AD" clId="Web-{5BF310B2-FFE0-96F2-3289-6122798A7039}" dt="2024-09-08T11:31:52.590" v="74"/>
        <pc:sldMkLst>
          <pc:docMk/>
          <pc:sldMk cId="3787142364" sldId="278"/>
        </pc:sldMkLst>
      </pc:sldChg>
      <pc:sldChg chg="modSp add replId">
        <pc:chgData name="#SAKARWALA HUSSAIN HOZEFA#" userId="S::saka0002@e.ntu.edu.sg::80038d41-2bfa-4117-9b48-509a8cf5a21f" providerId="AD" clId="Web-{5BF310B2-FFE0-96F2-3289-6122798A7039}" dt="2024-09-08T11:32:19.184" v="90" actId="20577"/>
        <pc:sldMkLst>
          <pc:docMk/>
          <pc:sldMk cId="2026189167" sldId="279"/>
        </pc:sldMkLst>
        <pc:spChg chg="mod">
          <ac:chgData name="#SAKARWALA HUSSAIN HOZEFA#" userId="S::saka0002@e.ntu.edu.sg::80038d41-2bfa-4117-9b48-509a8cf5a21f" providerId="AD" clId="Web-{5BF310B2-FFE0-96F2-3289-6122798A7039}" dt="2024-09-08T11:32:09.918" v="89" actId="20577"/>
          <ac:spMkLst>
            <pc:docMk/>
            <pc:sldMk cId="2026189167" sldId="279"/>
            <ac:spMk id="2" creationId="{00000000-0000-0000-0000-000000000000}"/>
          </ac:spMkLst>
        </pc:spChg>
        <pc:spChg chg="mod">
          <ac:chgData name="#SAKARWALA HUSSAIN HOZEFA#" userId="S::saka0002@e.ntu.edu.sg::80038d41-2bfa-4117-9b48-509a8cf5a21f" providerId="AD" clId="Web-{5BF310B2-FFE0-96F2-3289-6122798A7039}" dt="2024-09-08T11:32:19.184" v="90" actId="20577"/>
          <ac:spMkLst>
            <pc:docMk/>
            <pc:sldMk cId="2026189167" sldId="279"/>
            <ac:spMk id="7" creationId="{00000000-0000-0000-0000-000000000000}"/>
          </ac:spMkLst>
        </pc:spChg>
      </pc:sldChg>
    </pc:docChg>
  </pc:docChgLst>
  <pc:docChgLst>
    <pc:chgData name="#SAKARWALA HUSSAIN HOZEFA#" userId="S::saka0002@e.ntu.edu.sg::80038d41-2bfa-4117-9b48-509a8cf5a21f" providerId="AD" clId="Web-{133DD084-0248-C750-890C-5BC2A7407714}"/>
    <pc:docChg chg="modSld">
      <pc:chgData name="#SAKARWALA HUSSAIN HOZEFA#" userId="S::saka0002@e.ntu.edu.sg::80038d41-2bfa-4117-9b48-509a8cf5a21f" providerId="AD" clId="Web-{133DD084-0248-C750-890C-5BC2A7407714}" dt="2024-09-08T09:22:41.550" v="28" actId="20577"/>
      <pc:docMkLst>
        <pc:docMk/>
      </pc:docMkLst>
      <pc:sldChg chg="modSp">
        <pc:chgData name="#SAKARWALA HUSSAIN HOZEFA#" userId="S::saka0002@e.ntu.edu.sg::80038d41-2bfa-4117-9b48-509a8cf5a21f" providerId="AD" clId="Web-{133DD084-0248-C750-890C-5BC2A7407714}" dt="2024-09-08T09:22:41.550" v="28" actId="20577"/>
        <pc:sldMkLst>
          <pc:docMk/>
          <pc:sldMk cId="0" sldId="257"/>
        </pc:sldMkLst>
        <pc:spChg chg="mod">
          <ac:chgData name="#SAKARWALA HUSSAIN HOZEFA#" userId="S::saka0002@e.ntu.edu.sg::80038d41-2bfa-4117-9b48-509a8cf5a21f" providerId="AD" clId="Web-{133DD084-0248-C750-890C-5BC2A7407714}" dt="2024-09-08T09:20:57.234" v="19"/>
          <ac:spMkLst>
            <pc:docMk/>
            <pc:sldMk cId="0" sldId="257"/>
            <ac:spMk id="4" creationId="{00000000-0000-0000-0000-000000000000}"/>
          </ac:spMkLst>
        </pc:spChg>
        <pc:spChg chg="mod">
          <ac:chgData name="#SAKARWALA HUSSAIN HOZEFA#" userId="S::saka0002@e.ntu.edu.sg::80038d41-2bfa-4117-9b48-509a8cf5a21f" providerId="AD" clId="Web-{133DD084-0248-C750-890C-5BC2A7407714}" dt="2024-09-08T09:20:57.234" v="18"/>
          <ac:spMkLst>
            <pc:docMk/>
            <pc:sldMk cId="0" sldId="257"/>
            <ac:spMk id="6" creationId="{00000000-0000-0000-0000-000000000000}"/>
          </ac:spMkLst>
        </pc:spChg>
        <pc:spChg chg="mod">
          <ac:chgData name="#SAKARWALA HUSSAIN HOZEFA#" userId="S::saka0002@e.ntu.edu.sg::80038d41-2bfa-4117-9b48-509a8cf5a21f" providerId="AD" clId="Web-{133DD084-0248-C750-890C-5BC2A7407714}" dt="2024-09-08T09:22:23.331" v="26" actId="20577"/>
          <ac:spMkLst>
            <pc:docMk/>
            <pc:sldMk cId="0" sldId="257"/>
            <ac:spMk id="7" creationId="{00000000-0000-0000-0000-000000000000}"/>
          </ac:spMkLst>
        </pc:spChg>
        <pc:spChg chg="mod">
          <ac:chgData name="#SAKARWALA HUSSAIN HOZEFA#" userId="S::saka0002@e.ntu.edu.sg::80038d41-2bfa-4117-9b48-509a8cf5a21f" providerId="AD" clId="Web-{133DD084-0248-C750-890C-5BC2A7407714}" dt="2024-09-08T09:21:15.844" v="20" actId="20577"/>
          <ac:spMkLst>
            <pc:docMk/>
            <pc:sldMk cId="0" sldId="257"/>
            <ac:spMk id="8" creationId="{00000000-0000-0000-0000-000000000000}"/>
          </ac:spMkLst>
        </pc:spChg>
        <pc:spChg chg="mod">
          <ac:chgData name="#SAKARWALA HUSSAIN HOZEFA#" userId="S::saka0002@e.ntu.edu.sg::80038d41-2bfa-4117-9b48-509a8cf5a21f" providerId="AD" clId="Web-{133DD084-0248-C750-890C-5BC2A7407714}" dt="2024-09-08T09:20:57.234" v="15"/>
          <ac:spMkLst>
            <pc:docMk/>
            <pc:sldMk cId="0" sldId="257"/>
            <ac:spMk id="10" creationId="{00000000-0000-0000-0000-000000000000}"/>
          </ac:spMkLst>
        </pc:spChg>
        <pc:spChg chg="mod">
          <ac:chgData name="#SAKARWALA HUSSAIN HOZEFA#" userId="S::saka0002@e.ntu.edu.sg::80038d41-2bfa-4117-9b48-509a8cf5a21f" providerId="AD" clId="Web-{133DD084-0248-C750-890C-5BC2A7407714}" dt="2024-09-08T09:22:33.253" v="27" actId="20577"/>
          <ac:spMkLst>
            <pc:docMk/>
            <pc:sldMk cId="0" sldId="257"/>
            <ac:spMk id="11" creationId="{00000000-0000-0000-0000-000000000000}"/>
          </ac:spMkLst>
        </pc:spChg>
        <pc:spChg chg="mod">
          <ac:chgData name="#SAKARWALA HUSSAIN HOZEFA#" userId="S::saka0002@e.ntu.edu.sg::80038d41-2bfa-4117-9b48-509a8cf5a21f" providerId="AD" clId="Web-{133DD084-0248-C750-890C-5BC2A7407714}" dt="2024-09-08T09:21:23.204" v="21" actId="20577"/>
          <ac:spMkLst>
            <pc:docMk/>
            <pc:sldMk cId="0" sldId="257"/>
            <ac:spMk id="12" creationId="{00000000-0000-0000-0000-000000000000}"/>
          </ac:spMkLst>
        </pc:spChg>
        <pc:spChg chg="mod">
          <ac:chgData name="#SAKARWALA HUSSAIN HOZEFA#" userId="S::saka0002@e.ntu.edu.sg::80038d41-2bfa-4117-9b48-509a8cf5a21f" providerId="AD" clId="Web-{133DD084-0248-C750-890C-5BC2A7407714}" dt="2024-09-08T09:20:57.234" v="12"/>
          <ac:spMkLst>
            <pc:docMk/>
            <pc:sldMk cId="0" sldId="257"/>
            <ac:spMk id="14" creationId="{00000000-0000-0000-0000-000000000000}"/>
          </ac:spMkLst>
        </pc:spChg>
        <pc:spChg chg="mod">
          <ac:chgData name="#SAKARWALA HUSSAIN HOZEFA#" userId="S::saka0002@e.ntu.edu.sg::80038d41-2bfa-4117-9b48-509a8cf5a21f" providerId="AD" clId="Web-{133DD084-0248-C750-890C-5BC2A7407714}" dt="2024-09-08T09:22:41.550" v="28" actId="20577"/>
          <ac:spMkLst>
            <pc:docMk/>
            <pc:sldMk cId="0" sldId="257"/>
            <ac:spMk id="15" creationId="{00000000-0000-0000-0000-000000000000}"/>
          </ac:spMkLst>
        </pc:spChg>
        <pc:spChg chg="mod">
          <ac:chgData name="#SAKARWALA HUSSAIN HOZEFA#" userId="S::saka0002@e.ntu.edu.sg::80038d41-2bfa-4117-9b48-509a8cf5a21f" providerId="AD" clId="Web-{133DD084-0248-C750-890C-5BC2A7407714}" dt="2024-09-08T09:21:29.079" v="22" actId="20577"/>
          <ac:spMkLst>
            <pc:docMk/>
            <pc:sldMk cId="0" sldId="257"/>
            <ac:spMk id="16" creationId="{00000000-0000-0000-0000-000000000000}"/>
          </ac:spMkLst>
        </pc:spChg>
      </pc:sldChg>
      <pc:sldChg chg="modSp">
        <pc:chgData name="#SAKARWALA HUSSAIN HOZEFA#" userId="S::saka0002@e.ntu.edu.sg::80038d41-2bfa-4117-9b48-509a8cf5a21f" providerId="AD" clId="Web-{133DD084-0248-C750-890C-5BC2A7407714}" dt="2024-09-08T09:21:42.329" v="25"/>
        <pc:sldMkLst>
          <pc:docMk/>
          <pc:sldMk cId="0" sldId="258"/>
        </pc:sldMkLst>
        <pc:spChg chg="mod">
          <ac:chgData name="#SAKARWALA HUSSAIN HOZEFA#" userId="S::saka0002@e.ntu.edu.sg::80038d41-2bfa-4117-9b48-509a8cf5a21f" providerId="AD" clId="Web-{133DD084-0248-C750-890C-5BC2A7407714}" dt="2024-09-08T09:21:42.282" v="23"/>
          <ac:spMkLst>
            <pc:docMk/>
            <pc:sldMk cId="0" sldId="258"/>
            <ac:spMk id="6" creationId="{00000000-0000-0000-0000-000000000000}"/>
          </ac:spMkLst>
        </pc:spChg>
        <pc:spChg chg="mod">
          <ac:chgData name="#SAKARWALA HUSSAIN HOZEFA#" userId="S::saka0002@e.ntu.edu.sg::80038d41-2bfa-4117-9b48-509a8cf5a21f" providerId="AD" clId="Web-{133DD084-0248-C750-890C-5BC2A7407714}" dt="2024-09-08T09:21:42.282" v="24"/>
          <ac:spMkLst>
            <pc:docMk/>
            <pc:sldMk cId="0" sldId="258"/>
            <ac:spMk id="7" creationId="{00000000-0000-0000-0000-000000000000}"/>
          </ac:spMkLst>
        </pc:spChg>
        <pc:spChg chg="mod">
          <ac:chgData name="#SAKARWALA HUSSAIN HOZEFA#" userId="S::saka0002@e.ntu.edu.sg::80038d41-2bfa-4117-9b48-509a8cf5a21f" providerId="AD" clId="Web-{133DD084-0248-C750-890C-5BC2A7407714}" dt="2024-09-08T09:21:42.329" v="25"/>
          <ac:spMkLst>
            <pc:docMk/>
            <pc:sldMk cId="0" sldId="258"/>
            <ac:spMk id="8" creationId="{00000000-0000-0000-0000-000000000000}"/>
          </ac:spMkLst>
        </pc:spChg>
      </pc:sldChg>
    </pc:docChg>
  </pc:docChgLst>
  <pc:docChgLst>
    <pc:chgData name="#HTEIK TIN MIN PAING#" userId="S::minpaing002@e.ntu.edu.sg::33c1fcbc-f53d-45b8-b338-79405cd7ecc6" providerId="AD" clId="Web-{542E138A-C88D-3A31-F8F8-865D285F48FA}"/>
    <pc:docChg chg="modSld">
      <pc:chgData name="#HTEIK TIN MIN PAING#" userId="S::minpaing002@e.ntu.edu.sg::33c1fcbc-f53d-45b8-b338-79405cd7ecc6" providerId="AD" clId="Web-{542E138A-C88D-3A31-F8F8-865D285F48FA}" dt="2024-09-10T10:09:21.491" v="28" actId="20577"/>
      <pc:docMkLst>
        <pc:docMk/>
      </pc:docMkLst>
      <pc:sldChg chg="modSp">
        <pc:chgData name="#HTEIK TIN MIN PAING#" userId="S::minpaing002@e.ntu.edu.sg::33c1fcbc-f53d-45b8-b338-79405cd7ecc6" providerId="AD" clId="Web-{542E138A-C88D-3A31-F8F8-865D285F48FA}" dt="2024-09-10T10:09:21.491" v="28" actId="20577"/>
        <pc:sldMkLst>
          <pc:docMk/>
          <pc:sldMk cId="0" sldId="264"/>
        </pc:sldMkLst>
        <pc:spChg chg="mod">
          <ac:chgData name="#HTEIK TIN MIN PAING#" userId="S::minpaing002@e.ntu.edu.sg::33c1fcbc-f53d-45b8-b338-79405cd7ecc6" providerId="AD" clId="Web-{542E138A-C88D-3A31-F8F8-865D285F48FA}" dt="2024-09-10T10:09:21.491" v="28" actId="20577"/>
          <ac:spMkLst>
            <pc:docMk/>
            <pc:sldMk cId="0" sldId="264"/>
            <ac:spMk id="14" creationId="{00000000-0000-0000-0000-000000000000}"/>
          </ac:spMkLst>
        </pc:spChg>
      </pc:sldChg>
      <pc:sldChg chg="modSp">
        <pc:chgData name="#HTEIK TIN MIN PAING#" userId="S::minpaing002@e.ntu.edu.sg::33c1fcbc-f53d-45b8-b338-79405cd7ecc6" providerId="AD" clId="Web-{542E138A-C88D-3A31-F8F8-865D285F48FA}" dt="2024-09-10T04:49:10.296" v="3" actId="20577"/>
        <pc:sldMkLst>
          <pc:docMk/>
          <pc:sldMk cId="0" sldId="267"/>
        </pc:sldMkLst>
        <pc:spChg chg="mod">
          <ac:chgData name="#HTEIK TIN MIN PAING#" userId="S::minpaing002@e.ntu.edu.sg::33c1fcbc-f53d-45b8-b338-79405cd7ecc6" providerId="AD" clId="Web-{542E138A-C88D-3A31-F8F8-865D285F48FA}" dt="2024-09-10T04:49:10.296" v="3" actId="20577"/>
          <ac:spMkLst>
            <pc:docMk/>
            <pc:sldMk cId="0" sldId="267"/>
            <ac:spMk id="20" creationId="{00000000-0000-0000-0000-000000000000}"/>
          </ac:spMkLst>
        </pc:spChg>
      </pc:sldChg>
      <pc:sldChg chg="delSp modSp">
        <pc:chgData name="#HTEIK TIN MIN PAING#" userId="S::minpaing002@e.ntu.edu.sg::33c1fcbc-f53d-45b8-b338-79405cd7ecc6" providerId="AD" clId="Web-{542E138A-C88D-3A31-F8F8-865D285F48FA}" dt="2024-09-10T04:58:01.983" v="27"/>
        <pc:sldMkLst>
          <pc:docMk/>
          <pc:sldMk cId="0" sldId="271"/>
        </pc:sldMkLst>
        <pc:spChg chg="del mod">
          <ac:chgData name="#HTEIK TIN MIN PAING#" userId="S::minpaing002@e.ntu.edu.sg::33c1fcbc-f53d-45b8-b338-79405cd7ecc6" providerId="AD" clId="Web-{542E138A-C88D-3A31-F8F8-865D285F48FA}" dt="2024-09-10T04:58:01.983" v="27"/>
          <ac:spMkLst>
            <pc:docMk/>
            <pc:sldMk cId="0" sldId="271"/>
            <ac:spMk id="4" creationId="{00000000-0000-0000-0000-000000000000}"/>
          </ac:spMkLst>
        </pc:spChg>
        <pc:spChg chg="mod">
          <ac:chgData name="#HTEIK TIN MIN PAING#" userId="S::minpaing002@e.ntu.edu.sg::33c1fcbc-f53d-45b8-b338-79405cd7ecc6" providerId="AD" clId="Web-{542E138A-C88D-3A31-F8F8-865D285F48FA}" dt="2024-09-10T04:41:48.449" v="0" actId="20577"/>
          <ac:spMkLst>
            <pc:docMk/>
            <pc:sldMk cId="0" sldId="271"/>
            <ac:spMk id="27" creationId="{00000000-0000-0000-0000-000000000000}"/>
          </ac:spMkLst>
        </pc:spChg>
        <pc:spChg chg="mod">
          <ac:chgData name="#HTEIK TIN MIN PAING#" userId="S::minpaing002@e.ntu.edu.sg::33c1fcbc-f53d-45b8-b338-79405cd7ecc6" providerId="AD" clId="Web-{542E138A-C88D-3A31-F8F8-865D285F48FA}" dt="2024-09-10T04:41:59.199" v="1" actId="20577"/>
          <ac:spMkLst>
            <pc:docMk/>
            <pc:sldMk cId="0" sldId="271"/>
            <ac:spMk id="30" creationId="{00000000-0000-0000-0000-000000000000}"/>
          </ac:spMkLst>
        </pc:spChg>
      </pc:sldChg>
      <pc:sldChg chg="modSp">
        <pc:chgData name="#HTEIK TIN MIN PAING#" userId="S::minpaing002@e.ntu.edu.sg::33c1fcbc-f53d-45b8-b338-79405cd7ecc6" providerId="AD" clId="Web-{542E138A-C88D-3A31-F8F8-865D285F48FA}" dt="2024-09-10T04:56:25.371" v="25" actId="20577"/>
        <pc:sldMkLst>
          <pc:docMk/>
          <pc:sldMk cId="2244426995" sldId="280"/>
        </pc:sldMkLst>
        <pc:spChg chg="mod">
          <ac:chgData name="#HTEIK TIN MIN PAING#" userId="S::minpaing002@e.ntu.edu.sg::33c1fcbc-f53d-45b8-b338-79405cd7ecc6" providerId="AD" clId="Web-{542E138A-C88D-3A31-F8F8-865D285F48FA}" dt="2024-09-10T04:56:25.371" v="25" actId="20577"/>
          <ac:spMkLst>
            <pc:docMk/>
            <pc:sldMk cId="2244426995" sldId="280"/>
            <ac:spMk id="34" creationId="{50F98821-2317-4CCB-7DF4-08AEAB12BD6B}"/>
          </ac:spMkLst>
        </pc:spChg>
      </pc:sldChg>
    </pc:docChg>
  </pc:docChgLst>
  <pc:docChgLst>
    <pc:chgData name="#BUDONKAYALA ISHAA#" userId="S::ishaa001@e.ntu.edu.sg::cb0f930d-395b-43c0-8f50-629fa66aa548" providerId="AD" clId="Web-{88A463AE-69C6-8F72-AB20-B35B7CCAA8C7}"/>
    <pc:docChg chg="modSld">
      <pc:chgData name="#BUDONKAYALA ISHAA#" userId="S::ishaa001@e.ntu.edu.sg::cb0f930d-395b-43c0-8f50-629fa66aa548" providerId="AD" clId="Web-{88A463AE-69C6-8F72-AB20-B35B7CCAA8C7}" dt="2024-09-08T12:19:48.113" v="64" actId="20577"/>
      <pc:docMkLst>
        <pc:docMk/>
      </pc:docMkLst>
      <pc:sldChg chg="modSp">
        <pc:chgData name="#BUDONKAYALA ISHAA#" userId="S::ishaa001@e.ntu.edu.sg::cb0f930d-395b-43c0-8f50-629fa66aa548" providerId="AD" clId="Web-{88A463AE-69C6-8F72-AB20-B35B7CCAA8C7}" dt="2024-09-08T12:15:24.349" v="22" actId="20577"/>
        <pc:sldMkLst>
          <pc:docMk/>
          <pc:sldMk cId="1028392323" sldId="277"/>
        </pc:sldMkLst>
        <pc:spChg chg="mod">
          <ac:chgData name="#BUDONKAYALA ISHAA#" userId="S::ishaa001@e.ntu.edu.sg::cb0f930d-395b-43c0-8f50-629fa66aa548" providerId="AD" clId="Web-{88A463AE-69C6-8F72-AB20-B35B7CCAA8C7}" dt="2024-09-08T12:13:43.236" v="11" actId="20577"/>
          <ac:spMkLst>
            <pc:docMk/>
            <pc:sldMk cId="1028392323" sldId="277"/>
            <ac:spMk id="7" creationId="{00000000-0000-0000-0000-000000000000}"/>
          </ac:spMkLst>
        </pc:spChg>
        <pc:spChg chg="mod">
          <ac:chgData name="#BUDONKAYALA ISHAA#" userId="S::ishaa001@e.ntu.edu.sg::cb0f930d-395b-43c0-8f50-629fa66aa548" providerId="AD" clId="Web-{88A463AE-69C6-8F72-AB20-B35B7CCAA8C7}" dt="2024-09-08T12:13:59.596" v="13" actId="20577"/>
          <ac:spMkLst>
            <pc:docMk/>
            <pc:sldMk cId="1028392323" sldId="277"/>
            <ac:spMk id="8" creationId="{00000000-0000-0000-0000-000000000000}"/>
          </ac:spMkLst>
        </pc:spChg>
        <pc:spChg chg="mod">
          <ac:chgData name="#BUDONKAYALA ISHAA#" userId="S::ishaa001@e.ntu.edu.sg::cb0f930d-395b-43c0-8f50-629fa66aa548" providerId="AD" clId="Web-{88A463AE-69C6-8F72-AB20-B35B7CCAA8C7}" dt="2024-09-08T12:14:18.112" v="15" actId="20577"/>
          <ac:spMkLst>
            <pc:docMk/>
            <pc:sldMk cId="1028392323" sldId="277"/>
            <ac:spMk id="12" creationId="{00000000-0000-0000-0000-000000000000}"/>
          </ac:spMkLst>
        </pc:spChg>
        <pc:spChg chg="mod">
          <ac:chgData name="#BUDONKAYALA ISHAA#" userId="S::ishaa001@e.ntu.edu.sg::cb0f930d-395b-43c0-8f50-629fa66aa548" providerId="AD" clId="Web-{88A463AE-69C6-8F72-AB20-B35B7CCAA8C7}" dt="2024-09-08T12:14:43.894" v="17" actId="20577"/>
          <ac:spMkLst>
            <pc:docMk/>
            <pc:sldMk cId="1028392323" sldId="277"/>
            <ac:spMk id="13" creationId="{00000000-0000-0000-0000-000000000000}"/>
          </ac:spMkLst>
        </pc:spChg>
        <pc:spChg chg="mod">
          <ac:chgData name="#BUDONKAYALA ISHAA#" userId="S::ishaa001@e.ntu.edu.sg::cb0f930d-395b-43c0-8f50-629fa66aa548" providerId="AD" clId="Web-{88A463AE-69C6-8F72-AB20-B35B7CCAA8C7}" dt="2024-09-08T12:15:10.052" v="20" actId="20577"/>
          <ac:spMkLst>
            <pc:docMk/>
            <pc:sldMk cId="1028392323" sldId="277"/>
            <ac:spMk id="17" creationId="{00000000-0000-0000-0000-000000000000}"/>
          </ac:spMkLst>
        </pc:spChg>
        <pc:spChg chg="mod">
          <ac:chgData name="#BUDONKAYALA ISHAA#" userId="S::ishaa001@e.ntu.edu.sg::cb0f930d-395b-43c0-8f50-629fa66aa548" providerId="AD" clId="Web-{88A463AE-69C6-8F72-AB20-B35B7CCAA8C7}" dt="2024-09-08T12:15:24.349" v="22" actId="20577"/>
          <ac:spMkLst>
            <pc:docMk/>
            <pc:sldMk cId="1028392323" sldId="277"/>
            <ac:spMk id="18" creationId="{00000000-0000-0000-0000-000000000000}"/>
          </ac:spMkLst>
        </pc:spChg>
      </pc:sldChg>
      <pc:sldChg chg="modSp">
        <pc:chgData name="#BUDONKAYALA ISHAA#" userId="S::ishaa001@e.ntu.edu.sg::cb0f930d-395b-43c0-8f50-629fa66aa548" providerId="AD" clId="Web-{88A463AE-69C6-8F72-AB20-B35B7CCAA8C7}" dt="2024-09-08T12:19:48.113" v="64" actId="20577"/>
        <pc:sldMkLst>
          <pc:docMk/>
          <pc:sldMk cId="2026189167" sldId="279"/>
        </pc:sldMkLst>
        <pc:spChg chg="mod">
          <ac:chgData name="#BUDONKAYALA ISHAA#" userId="S::ishaa001@e.ntu.edu.sg::cb0f930d-395b-43c0-8f50-629fa66aa548" providerId="AD" clId="Web-{88A463AE-69C6-8F72-AB20-B35B7CCAA8C7}" dt="2024-09-08T12:17:59.266" v="26" actId="20577"/>
          <ac:spMkLst>
            <pc:docMk/>
            <pc:sldMk cId="2026189167" sldId="279"/>
            <ac:spMk id="7" creationId="{00000000-0000-0000-0000-000000000000}"/>
          </ac:spMkLst>
        </pc:spChg>
        <pc:spChg chg="mod">
          <ac:chgData name="#BUDONKAYALA ISHAA#" userId="S::ishaa001@e.ntu.edu.sg::cb0f930d-395b-43c0-8f50-629fa66aa548" providerId="AD" clId="Web-{88A463AE-69C6-8F72-AB20-B35B7CCAA8C7}" dt="2024-09-08T12:18:13.063" v="28" actId="20577"/>
          <ac:spMkLst>
            <pc:docMk/>
            <pc:sldMk cId="2026189167" sldId="279"/>
            <ac:spMk id="8" creationId="{00000000-0000-0000-0000-000000000000}"/>
          </ac:spMkLst>
        </pc:spChg>
        <pc:spChg chg="mod">
          <ac:chgData name="#BUDONKAYALA ISHAA#" userId="S::ishaa001@e.ntu.edu.sg::cb0f930d-395b-43c0-8f50-629fa66aa548" providerId="AD" clId="Web-{88A463AE-69C6-8F72-AB20-B35B7CCAA8C7}" dt="2024-09-08T12:18:40.579" v="31" actId="20577"/>
          <ac:spMkLst>
            <pc:docMk/>
            <pc:sldMk cId="2026189167" sldId="279"/>
            <ac:spMk id="12" creationId="{00000000-0000-0000-0000-000000000000}"/>
          </ac:spMkLst>
        </pc:spChg>
        <pc:spChg chg="mod">
          <ac:chgData name="#BUDONKAYALA ISHAA#" userId="S::ishaa001@e.ntu.edu.sg::cb0f930d-395b-43c0-8f50-629fa66aa548" providerId="AD" clId="Web-{88A463AE-69C6-8F72-AB20-B35B7CCAA8C7}" dt="2024-09-08T12:19:00.143" v="34" actId="20577"/>
          <ac:spMkLst>
            <pc:docMk/>
            <pc:sldMk cId="2026189167" sldId="279"/>
            <ac:spMk id="13" creationId="{00000000-0000-0000-0000-000000000000}"/>
          </ac:spMkLst>
        </pc:spChg>
        <pc:spChg chg="mod">
          <ac:chgData name="#BUDONKAYALA ISHAA#" userId="S::ishaa001@e.ntu.edu.sg::cb0f930d-395b-43c0-8f50-629fa66aa548" providerId="AD" clId="Web-{88A463AE-69C6-8F72-AB20-B35B7CCAA8C7}" dt="2024-09-08T12:19:36.081" v="62" actId="20577"/>
          <ac:spMkLst>
            <pc:docMk/>
            <pc:sldMk cId="2026189167" sldId="279"/>
            <ac:spMk id="17" creationId="{00000000-0000-0000-0000-000000000000}"/>
          </ac:spMkLst>
        </pc:spChg>
        <pc:spChg chg="mod">
          <ac:chgData name="#BUDONKAYALA ISHAA#" userId="S::ishaa001@e.ntu.edu.sg::cb0f930d-395b-43c0-8f50-629fa66aa548" providerId="AD" clId="Web-{88A463AE-69C6-8F72-AB20-B35B7CCAA8C7}" dt="2024-09-08T12:19:48.113" v="64" actId="20577"/>
          <ac:spMkLst>
            <pc:docMk/>
            <pc:sldMk cId="2026189167" sldId="279"/>
            <ac:spMk id="18" creationId="{00000000-0000-0000-0000-000000000000}"/>
          </ac:spMkLst>
        </pc:spChg>
      </pc:sldChg>
    </pc:docChg>
  </pc:docChgLst>
  <pc:docChgLst>
    <pc:chgData name="#SAKARWALA HUSSAIN HOZEFA#" userId="S::saka0002@e.ntu.edu.sg::80038d41-2bfa-4117-9b48-509a8cf5a21f" providerId="AD" clId="Web-{7DDE4746-0FCE-E560-0831-C7861D619961}"/>
    <pc:docChg chg="modSld">
      <pc:chgData name="#SAKARWALA HUSSAIN HOZEFA#" userId="S::saka0002@e.ntu.edu.sg::80038d41-2bfa-4117-9b48-509a8cf5a21f" providerId="AD" clId="Web-{7DDE4746-0FCE-E560-0831-C7861D619961}" dt="2024-09-08T09:18:00.822" v="8" actId="20577"/>
      <pc:docMkLst>
        <pc:docMk/>
      </pc:docMkLst>
      <pc:sldChg chg="modSp">
        <pc:chgData name="#SAKARWALA HUSSAIN HOZEFA#" userId="S::saka0002@e.ntu.edu.sg::80038d41-2bfa-4117-9b48-509a8cf5a21f" providerId="AD" clId="Web-{7DDE4746-0FCE-E560-0831-C7861D619961}" dt="2024-09-08T09:16:50.931" v="2" actId="20577"/>
        <pc:sldMkLst>
          <pc:docMk/>
          <pc:sldMk cId="0" sldId="256"/>
        </pc:sldMkLst>
        <pc:spChg chg="mod">
          <ac:chgData name="#SAKARWALA HUSSAIN HOZEFA#" userId="S::saka0002@e.ntu.edu.sg::80038d41-2bfa-4117-9b48-509a8cf5a21f" providerId="AD" clId="Web-{7DDE4746-0FCE-E560-0831-C7861D619961}" dt="2024-09-08T09:16:48.400" v="1" actId="20577"/>
          <ac:spMkLst>
            <pc:docMk/>
            <pc:sldMk cId="0" sldId="256"/>
            <ac:spMk id="4" creationId="{00000000-0000-0000-0000-000000000000}"/>
          </ac:spMkLst>
        </pc:spChg>
        <pc:spChg chg="mod">
          <ac:chgData name="#SAKARWALA HUSSAIN HOZEFA#" userId="S::saka0002@e.ntu.edu.sg::80038d41-2bfa-4117-9b48-509a8cf5a21f" providerId="AD" clId="Web-{7DDE4746-0FCE-E560-0831-C7861D619961}" dt="2024-09-08T09:16:50.931" v="2" actId="20577"/>
          <ac:spMkLst>
            <pc:docMk/>
            <pc:sldMk cId="0" sldId="256"/>
            <ac:spMk id="8" creationId="{00000000-0000-0000-0000-000000000000}"/>
          </ac:spMkLst>
        </pc:spChg>
      </pc:sldChg>
      <pc:sldChg chg="modSp">
        <pc:chgData name="#SAKARWALA HUSSAIN HOZEFA#" userId="S::saka0002@e.ntu.edu.sg::80038d41-2bfa-4117-9b48-509a8cf5a21f" providerId="AD" clId="Web-{7DDE4746-0FCE-E560-0831-C7861D619961}" dt="2024-09-08T09:18:00.822" v="8" actId="20577"/>
        <pc:sldMkLst>
          <pc:docMk/>
          <pc:sldMk cId="3009703434" sldId="272"/>
        </pc:sldMkLst>
        <pc:spChg chg="mod">
          <ac:chgData name="#SAKARWALA HUSSAIN HOZEFA#" userId="S::saka0002@e.ntu.edu.sg::80038d41-2bfa-4117-9b48-509a8cf5a21f" providerId="AD" clId="Web-{7DDE4746-0FCE-E560-0831-C7861D619961}" dt="2024-09-08T09:18:00.822" v="8" actId="20577"/>
          <ac:spMkLst>
            <pc:docMk/>
            <pc:sldMk cId="3009703434" sldId="272"/>
            <ac:spMk id="2" creationId="{1B3F39D6-295B-E9DF-6774-BF84B790EDD2}"/>
          </ac:spMkLst>
        </pc:spChg>
      </pc:sldChg>
      <pc:sldChg chg="modSp">
        <pc:chgData name="#SAKARWALA HUSSAIN HOZEFA#" userId="S::saka0002@e.ntu.edu.sg::80038d41-2bfa-4117-9b48-509a8cf5a21f" providerId="AD" clId="Web-{7DDE4746-0FCE-E560-0831-C7861D619961}" dt="2024-09-08T09:17:51.260" v="7" actId="20577"/>
        <pc:sldMkLst>
          <pc:docMk/>
          <pc:sldMk cId="2680871226" sldId="274"/>
        </pc:sldMkLst>
        <pc:spChg chg="mod">
          <ac:chgData name="#SAKARWALA HUSSAIN HOZEFA#" userId="S::saka0002@e.ntu.edu.sg::80038d41-2bfa-4117-9b48-509a8cf5a21f" providerId="AD" clId="Web-{7DDE4746-0FCE-E560-0831-C7861D619961}" dt="2024-09-08T09:17:37.947" v="6" actId="20577"/>
          <ac:spMkLst>
            <pc:docMk/>
            <pc:sldMk cId="2680871226" sldId="274"/>
            <ac:spMk id="2" creationId="{C4BC2EEA-A7A3-BD2C-41AC-5C3815457429}"/>
          </ac:spMkLst>
        </pc:spChg>
        <pc:spChg chg="mod">
          <ac:chgData name="#SAKARWALA HUSSAIN HOZEFA#" userId="S::saka0002@e.ntu.edu.sg::80038d41-2bfa-4117-9b48-509a8cf5a21f" providerId="AD" clId="Web-{7DDE4746-0FCE-E560-0831-C7861D619961}" dt="2024-09-08T09:17:51.260" v="7" actId="20577"/>
          <ac:spMkLst>
            <pc:docMk/>
            <pc:sldMk cId="2680871226" sldId="274"/>
            <ac:spMk id="3" creationId="{3BCE7493-7A20-8538-AB1B-8ADF7BAD797E}"/>
          </ac:spMkLst>
        </pc:spChg>
      </pc:sldChg>
    </pc:docChg>
  </pc:docChgLst>
  <pc:docChgLst>
    <pc:chgData name="#SAKARWALA HUSSAIN HOZEFA#" userId="S::saka0002@e.ntu.edu.sg::80038d41-2bfa-4117-9b48-509a8cf5a21f" providerId="AD" clId="Web-{77F85C0F-793C-7CE5-EFFF-DCDA9AB500B6}"/>
    <pc:docChg chg="modSld">
      <pc:chgData name="#SAKARWALA HUSSAIN HOZEFA#" userId="S::saka0002@e.ntu.edu.sg::80038d41-2bfa-4117-9b48-509a8cf5a21f" providerId="AD" clId="Web-{77F85C0F-793C-7CE5-EFFF-DCDA9AB500B6}" dt="2024-09-08T14:44:33.762" v="239" actId="20577"/>
      <pc:docMkLst>
        <pc:docMk/>
      </pc:docMkLst>
      <pc:sldChg chg="modSp">
        <pc:chgData name="#SAKARWALA HUSSAIN HOZEFA#" userId="S::saka0002@e.ntu.edu.sg::80038d41-2bfa-4117-9b48-509a8cf5a21f" providerId="AD" clId="Web-{77F85C0F-793C-7CE5-EFFF-DCDA9AB500B6}" dt="2024-09-08T14:30:02.274" v="181" actId="14100"/>
        <pc:sldMkLst>
          <pc:docMk/>
          <pc:sldMk cId="0" sldId="259"/>
        </pc:sldMkLst>
        <pc:spChg chg="mod">
          <ac:chgData name="#SAKARWALA HUSSAIN HOZEFA#" userId="S::saka0002@e.ntu.edu.sg::80038d41-2bfa-4117-9b48-509a8cf5a21f" providerId="AD" clId="Web-{77F85C0F-793C-7CE5-EFFF-DCDA9AB500B6}" dt="2024-09-08T14:30:02.274" v="181" actId="14100"/>
          <ac:spMkLst>
            <pc:docMk/>
            <pc:sldMk cId="0" sldId="259"/>
            <ac:spMk id="10" creationId="{00000000-0000-0000-0000-000000000000}"/>
          </ac:spMkLst>
        </pc:spChg>
      </pc:sldChg>
      <pc:sldChg chg="addSp delSp modSp">
        <pc:chgData name="#SAKARWALA HUSSAIN HOZEFA#" userId="S::saka0002@e.ntu.edu.sg::80038d41-2bfa-4117-9b48-509a8cf5a21f" providerId="AD" clId="Web-{77F85C0F-793C-7CE5-EFFF-DCDA9AB500B6}" dt="2024-09-08T14:21:30.272" v="178" actId="20577"/>
        <pc:sldMkLst>
          <pc:docMk/>
          <pc:sldMk cId="0" sldId="263"/>
        </pc:sldMkLst>
        <pc:spChg chg="mod">
          <ac:chgData name="#SAKARWALA HUSSAIN HOZEFA#" userId="S::saka0002@e.ntu.edu.sg::80038d41-2bfa-4117-9b48-509a8cf5a21f" providerId="AD" clId="Web-{77F85C0F-793C-7CE5-EFFF-DCDA9AB500B6}" dt="2024-09-08T14:15:00.353" v="58" actId="20577"/>
          <ac:spMkLst>
            <pc:docMk/>
            <pc:sldMk cId="0" sldId="263"/>
            <ac:spMk id="13" creationId="{00000000-0000-0000-0000-000000000000}"/>
          </ac:spMkLst>
        </pc:spChg>
        <pc:spChg chg="mod">
          <ac:chgData name="#SAKARWALA HUSSAIN HOZEFA#" userId="S::saka0002@e.ntu.edu.sg::80038d41-2bfa-4117-9b48-509a8cf5a21f" providerId="AD" clId="Web-{77F85C0F-793C-7CE5-EFFF-DCDA9AB500B6}" dt="2024-09-08T14:15:08.213" v="61" actId="20577"/>
          <ac:spMkLst>
            <pc:docMk/>
            <pc:sldMk cId="0" sldId="263"/>
            <ac:spMk id="14" creationId="{00000000-0000-0000-0000-000000000000}"/>
          </ac:spMkLst>
        </pc:spChg>
        <pc:spChg chg="mod">
          <ac:chgData name="#SAKARWALA HUSSAIN HOZEFA#" userId="S::saka0002@e.ntu.edu.sg::80038d41-2bfa-4117-9b48-509a8cf5a21f" providerId="AD" clId="Web-{77F85C0F-793C-7CE5-EFFF-DCDA9AB500B6}" dt="2024-09-08T14:15:14.854" v="64" actId="20577"/>
          <ac:spMkLst>
            <pc:docMk/>
            <pc:sldMk cId="0" sldId="263"/>
            <ac:spMk id="15" creationId="{00000000-0000-0000-0000-000000000000}"/>
          </ac:spMkLst>
        </pc:spChg>
        <pc:spChg chg="mod">
          <ac:chgData name="#SAKARWALA HUSSAIN HOZEFA#" userId="S::saka0002@e.ntu.edu.sg::80038d41-2bfa-4117-9b48-509a8cf5a21f" providerId="AD" clId="Web-{77F85C0F-793C-7CE5-EFFF-DCDA9AB500B6}" dt="2024-09-08T14:15:18.870" v="66" actId="20577"/>
          <ac:spMkLst>
            <pc:docMk/>
            <pc:sldMk cId="0" sldId="263"/>
            <ac:spMk id="16" creationId="{00000000-0000-0000-0000-000000000000}"/>
          </ac:spMkLst>
        </pc:spChg>
        <pc:spChg chg="mod">
          <ac:chgData name="#SAKARWALA HUSSAIN HOZEFA#" userId="S::saka0002@e.ntu.edu.sg::80038d41-2bfa-4117-9b48-509a8cf5a21f" providerId="AD" clId="Web-{77F85C0F-793C-7CE5-EFFF-DCDA9AB500B6}" dt="2024-09-08T14:15:27.276" v="72" actId="20577"/>
          <ac:spMkLst>
            <pc:docMk/>
            <pc:sldMk cId="0" sldId="263"/>
            <ac:spMk id="17" creationId="{00000000-0000-0000-0000-000000000000}"/>
          </ac:spMkLst>
        </pc:spChg>
        <pc:spChg chg="mod">
          <ac:chgData name="#SAKARWALA HUSSAIN HOZEFA#" userId="S::saka0002@e.ntu.edu.sg::80038d41-2bfa-4117-9b48-509a8cf5a21f" providerId="AD" clId="Web-{77F85C0F-793C-7CE5-EFFF-DCDA9AB500B6}" dt="2024-09-08T14:09:15.858" v="4" actId="20577"/>
          <ac:spMkLst>
            <pc:docMk/>
            <pc:sldMk cId="0" sldId="263"/>
            <ac:spMk id="20" creationId="{00000000-0000-0000-0000-000000000000}"/>
          </ac:spMkLst>
        </pc:spChg>
        <pc:spChg chg="mod">
          <ac:chgData name="#SAKARWALA HUSSAIN HOZEFA#" userId="S::saka0002@e.ntu.edu.sg::80038d41-2bfa-4117-9b48-509a8cf5a21f" providerId="AD" clId="Web-{77F85C0F-793C-7CE5-EFFF-DCDA9AB500B6}" dt="2024-09-08T14:10:01.844" v="10" actId="20577"/>
          <ac:spMkLst>
            <pc:docMk/>
            <pc:sldMk cId="0" sldId="263"/>
            <ac:spMk id="21" creationId="{00000000-0000-0000-0000-000000000000}"/>
          </ac:spMkLst>
        </pc:spChg>
        <pc:spChg chg="mod">
          <ac:chgData name="#SAKARWALA HUSSAIN HOZEFA#" userId="S::saka0002@e.ntu.edu.sg::80038d41-2bfa-4117-9b48-509a8cf5a21f" providerId="AD" clId="Web-{77F85C0F-793C-7CE5-EFFF-DCDA9AB500B6}" dt="2024-09-08T14:10:12.078" v="14" actId="20577"/>
          <ac:spMkLst>
            <pc:docMk/>
            <pc:sldMk cId="0" sldId="263"/>
            <ac:spMk id="22" creationId="{00000000-0000-0000-0000-000000000000}"/>
          </ac:spMkLst>
        </pc:spChg>
        <pc:spChg chg="mod">
          <ac:chgData name="#SAKARWALA HUSSAIN HOZEFA#" userId="S::saka0002@e.ntu.edu.sg::80038d41-2bfa-4117-9b48-509a8cf5a21f" providerId="AD" clId="Web-{77F85C0F-793C-7CE5-EFFF-DCDA9AB500B6}" dt="2024-09-08T14:10:21.844" v="17" actId="20577"/>
          <ac:spMkLst>
            <pc:docMk/>
            <pc:sldMk cId="0" sldId="263"/>
            <ac:spMk id="23" creationId="{00000000-0000-0000-0000-000000000000}"/>
          </ac:spMkLst>
        </pc:spChg>
        <pc:spChg chg="mod">
          <ac:chgData name="#SAKARWALA HUSSAIN HOZEFA#" userId="S::saka0002@e.ntu.edu.sg::80038d41-2bfa-4117-9b48-509a8cf5a21f" providerId="AD" clId="Web-{77F85C0F-793C-7CE5-EFFF-DCDA9AB500B6}" dt="2024-09-08T14:11:19.909" v="21" actId="20577"/>
          <ac:spMkLst>
            <pc:docMk/>
            <pc:sldMk cId="0" sldId="263"/>
            <ac:spMk id="24" creationId="{00000000-0000-0000-0000-000000000000}"/>
          </ac:spMkLst>
        </pc:spChg>
        <pc:spChg chg="mod">
          <ac:chgData name="#SAKARWALA HUSSAIN HOZEFA#" userId="S::saka0002@e.ntu.edu.sg::80038d41-2bfa-4117-9b48-509a8cf5a21f" providerId="AD" clId="Web-{77F85C0F-793C-7CE5-EFFF-DCDA9AB500B6}" dt="2024-09-08T14:12:22.958" v="30" actId="20577"/>
          <ac:spMkLst>
            <pc:docMk/>
            <pc:sldMk cId="0" sldId="263"/>
            <ac:spMk id="27" creationId="{00000000-0000-0000-0000-000000000000}"/>
          </ac:spMkLst>
        </pc:spChg>
        <pc:spChg chg="mod">
          <ac:chgData name="#SAKARWALA HUSSAIN HOZEFA#" userId="S::saka0002@e.ntu.edu.sg::80038d41-2bfa-4117-9b48-509a8cf5a21f" providerId="AD" clId="Web-{77F85C0F-793C-7CE5-EFFF-DCDA9AB500B6}" dt="2024-09-08T14:13:49.632" v="38" actId="20577"/>
          <ac:spMkLst>
            <pc:docMk/>
            <pc:sldMk cId="0" sldId="263"/>
            <ac:spMk id="28" creationId="{00000000-0000-0000-0000-000000000000}"/>
          </ac:spMkLst>
        </pc:spChg>
        <pc:spChg chg="mod">
          <ac:chgData name="#SAKARWALA HUSSAIN HOZEFA#" userId="S::saka0002@e.ntu.edu.sg::80038d41-2bfa-4117-9b48-509a8cf5a21f" providerId="AD" clId="Web-{77F85C0F-793C-7CE5-EFFF-DCDA9AB500B6}" dt="2024-09-08T14:13:52.648" v="43" actId="20577"/>
          <ac:spMkLst>
            <pc:docMk/>
            <pc:sldMk cId="0" sldId="263"/>
            <ac:spMk id="29" creationId="{00000000-0000-0000-0000-000000000000}"/>
          </ac:spMkLst>
        </pc:spChg>
        <pc:spChg chg="mod">
          <ac:chgData name="#SAKARWALA HUSSAIN HOZEFA#" userId="S::saka0002@e.ntu.edu.sg::80038d41-2bfa-4117-9b48-509a8cf5a21f" providerId="AD" clId="Web-{77F85C0F-793C-7CE5-EFFF-DCDA9AB500B6}" dt="2024-09-08T14:14:04.305" v="49" actId="20577"/>
          <ac:spMkLst>
            <pc:docMk/>
            <pc:sldMk cId="0" sldId="263"/>
            <ac:spMk id="30" creationId="{00000000-0000-0000-0000-000000000000}"/>
          </ac:spMkLst>
        </pc:spChg>
        <pc:spChg chg="mod">
          <ac:chgData name="#SAKARWALA HUSSAIN HOZEFA#" userId="S::saka0002@e.ntu.edu.sg::80038d41-2bfa-4117-9b48-509a8cf5a21f" providerId="AD" clId="Web-{77F85C0F-793C-7CE5-EFFF-DCDA9AB500B6}" dt="2024-09-08T14:14:58.025" v="55" actId="20577"/>
          <ac:spMkLst>
            <pc:docMk/>
            <pc:sldMk cId="0" sldId="263"/>
            <ac:spMk id="31" creationId="{00000000-0000-0000-0000-000000000000}"/>
          </ac:spMkLst>
        </pc:spChg>
        <pc:spChg chg="mod">
          <ac:chgData name="#SAKARWALA HUSSAIN HOZEFA#" userId="S::saka0002@e.ntu.edu.sg::80038d41-2bfa-4117-9b48-509a8cf5a21f" providerId="AD" clId="Web-{77F85C0F-793C-7CE5-EFFF-DCDA9AB500B6}" dt="2024-09-08T14:20:25.192" v="148" actId="14100"/>
          <ac:spMkLst>
            <pc:docMk/>
            <pc:sldMk cId="0" sldId="263"/>
            <ac:spMk id="32" creationId="{00000000-0000-0000-0000-000000000000}"/>
          </ac:spMkLst>
        </pc:spChg>
        <pc:spChg chg="mod">
          <ac:chgData name="#SAKARWALA HUSSAIN HOZEFA#" userId="S::saka0002@e.ntu.edu.sg::80038d41-2bfa-4117-9b48-509a8cf5a21f" providerId="AD" clId="Web-{77F85C0F-793C-7CE5-EFFF-DCDA9AB500B6}" dt="2024-09-08T14:17:03.076" v="97" actId="20577"/>
          <ac:spMkLst>
            <pc:docMk/>
            <pc:sldMk cId="0" sldId="263"/>
            <ac:spMk id="33" creationId="{00000000-0000-0000-0000-000000000000}"/>
          </ac:spMkLst>
        </pc:spChg>
        <pc:spChg chg="mod">
          <ac:chgData name="#SAKARWALA HUSSAIN HOZEFA#" userId="S::saka0002@e.ntu.edu.sg::80038d41-2bfa-4117-9b48-509a8cf5a21f" providerId="AD" clId="Web-{77F85C0F-793C-7CE5-EFFF-DCDA9AB500B6}" dt="2024-09-08T14:17:40.765" v="119" actId="20577"/>
          <ac:spMkLst>
            <pc:docMk/>
            <pc:sldMk cId="0" sldId="263"/>
            <ac:spMk id="34" creationId="{00000000-0000-0000-0000-000000000000}"/>
          </ac:spMkLst>
        </pc:spChg>
        <pc:spChg chg="mod">
          <ac:chgData name="#SAKARWALA HUSSAIN HOZEFA#" userId="S::saka0002@e.ntu.edu.sg::80038d41-2bfa-4117-9b48-509a8cf5a21f" providerId="AD" clId="Web-{77F85C0F-793C-7CE5-EFFF-DCDA9AB500B6}" dt="2024-09-08T14:17:53.062" v="127" actId="20577"/>
          <ac:spMkLst>
            <pc:docMk/>
            <pc:sldMk cId="0" sldId="263"/>
            <ac:spMk id="35" creationId="{00000000-0000-0000-0000-000000000000}"/>
          </ac:spMkLst>
        </pc:spChg>
        <pc:spChg chg="mod">
          <ac:chgData name="#SAKARWALA HUSSAIN HOZEFA#" userId="S::saka0002@e.ntu.edu.sg::80038d41-2bfa-4117-9b48-509a8cf5a21f" providerId="AD" clId="Web-{77F85C0F-793C-7CE5-EFFF-DCDA9AB500B6}" dt="2024-09-08T14:19:32.753" v="132" actId="20577"/>
          <ac:spMkLst>
            <pc:docMk/>
            <pc:sldMk cId="0" sldId="263"/>
            <ac:spMk id="36" creationId="{00000000-0000-0000-0000-000000000000}"/>
          </ac:spMkLst>
        </pc:spChg>
        <pc:spChg chg="mod">
          <ac:chgData name="#SAKARWALA HUSSAIN HOZEFA#" userId="S::saka0002@e.ntu.edu.sg::80038d41-2bfa-4117-9b48-509a8cf5a21f" providerId="AD" clId="Web-{77F85C0F-793C-7CE5-EFFF-DCDA9AB500B6}" dt="2024-09-08T14:19:45.972" v="138" actId="20577"/>
          <ac:spMkLst>
            <pc:docMk/>
            <pc:sldMk cId="0" sldId="263"/>
            <ac:spMk id="37" creationId="{00000000-0000-0000-0000-000000000000}"/>
          </ac:spMkLst>
        </pc:spChg>
        <pc:spChg chg="mod">
          <ac:chgData name="#SAKARWALA HUSSAIN HOZEFA#" userId="S::saka0002@e.ntu.edu.sg::80038d41-2bfa-4117-9b48-509a8cf5a21f" providerId="AD" clId="Web-{77F85C0F-793C-7CE5-EFFF-DCDA9AB500B6}" dt="2024-09-08T14:20:03.754" v="144" actId="20577"/>
          <ac:spMkLst>
            <pc:docMk/>
            <pc:sldMk cId="0" sldId="263"/>
            <ac:spMk id="38" creationId="{00000000-0000-0000-0000-000000000000}"/>
          </ac:spMkLst>
        </pc:spChg>
        <pc:spChg chg="add del mod">
          <ac:chgData name="#SAKARWALA HUSSAIN HOZEFA#" userId="S::saka0002@e.ntu.edu.sg::80038d41-2bfa-4117-9b48-509a8cf5a21f" providerId="AD" clId="Web-{77F85C0F-793C-7CE5-EFFF-DCDA9AB500B6}" dt="2024-09-08T14:20:12.145" v="146" actId="1076"/>
          <ac:spMkLst>
            <pc:docMk/>
            <pc:sldMk cId="0" sldId="263"/>
            <ac:spMk id="40" creationId="{00000000-0000-0000-0000-000000000000}"/>
          </ac:spMkLst>
        </pc:spChg>
        <pc:spChg chg="mod">
          <ac:chgData name="#SAKARWALA HUSSAIN HOZEFA#" userId="S::saka0002@e.ntu.edu.sg::80038d41-2bfa-4117-9b48-509a8cf5a21f" providerId="AD" clId="Web-{77F85C0F-793C-7CE5-EFFF-DCDA9AB500B6}" dt="2024-09-08T14:20:53.943" v="154" actId="20577"/>
          <ac:spMkLst>
            <pc:docMk/>
            <pc:sldMk cId="0" sldId="263"/>
            <ac:spMk id="41" creationId="{00000000-0000-0000-0000-000000000000}"/>
          </ac:spMkLst>
        </pc:spChg>
        <pc:spChg chg="mod">
          <ac:chgData name="#SAKARWALA HUSSAIN HOZEFA#" userId="S::saka0002@e.ntu.edu.sg::80038d41-2bfa-4117-9b48-509a8cf5a21f" providerId="AD" clId="Web-{77F85C0F-793C-7CE5-EFFF-DCDA9AB500B6}" dt="2024-09-08T14:21:05.490" v="161" actId="20577"/>
          <ac:spMkLst>
            <pc:docMk/>
            <pc:sldMk cId="0" sldId="263"/>
            <ac:spMk id="42" creationId="{00000000-0000-0000-0000-000000000000}"/>
          </ac:spMkLst>
        </pc:spChg>
        <pc:spChg chg="mod">
          <ac:chgData name="#SAKARWALA HUSSAIN HOZEFA#" userId="S::saka0002@e.ntu.edu.sg::80038d41-2bfa-4117-9b48-509a8cf5a21f" providerId="AD" clId="Web-{77F85C0F-793C-7CE5-EFFF-DCDA9AB500B6}" dt="2024-09-08T14:21:14.491" v="166" actId="20577"/>
          <ac:spMkLst>
            <pc:docMk/>
            <pc:sldMk cId="0" sldId="263"/>
            <ac:spMk id="43" creationId="{00000000-0000-0000-0000-000000000000}"/>
          </ac:spMkLst>
        </pc:spChg>
        <pc:spChg chg="mod">
          <ac:chgData name="#SAKARWALA HUSSAIN HOZEFA#" userId="S::saka0002@e.ntu.edu.sg::80038d41-2bfa-4117-9b48-509a8cf5a21f" providerId="AD" clId="Web-{77F85C0F-793C-7CE5-EFFF-DCDA9AB500B6}" dt="2024-09-08T14:21:24.038" v="172" actId="20577"/>
          <ac:spMkLst>
            <pc:docMk/>
            <pc:sldMk cId="0" sldId="263"/>
            <ac:spMk id="44" creationId="{00000000-0000-0000-0000-000000000000}"/>
          </ac:spMkLst>
        </pc:spChg>
        <pc:spChg chg="mod">
          <ac:chgData name="#SAKARWALA HUSSAIN HOZEFA#" userId="S::saka0002@e.ntu.edu.sg::80038d41-2bfa-4117-9b48-509a8cf5a21f" providerId="AD" clId="Web-{77F85C0F-793C-7CE5-EFFF-DCDA9AB500B6}" dt="2024-09-08T14:21:30.272" v="178" actId="20577"/>
          <ac:spMkLst>
            <pc:docMk/>
            <pc:sldMk cId="0" sldId="263"/>
            <ac:spMk id="45" creationId="{00000000-0000-0000-0000-000000000000}"/>
          </ac:spMkLst>
        </pc:spChg>
      </pc:sldChg>
      <pc:sldChg chg="modSp">
        <pc:chgData name="#SAKARWALA HUSSAIN HOZEFA#" userId="S::saka0002@e.ntu.edu.sg::80038d41-2bfa-4117-9b48-509a8cf5a21f" providerId="AD" clId="Web-{77F85C0F-793C-7CE5-EFFF-DCDA9AB500B6}" dt="2024-09-08T14:44:33.762" v="239" actId="20577"/>
        <pc:sldMkLst>
          <pc:docMk/>
          <pc:sldMk cId="0" sldId="267"/>
        </pc:sldMkLst>
        <pc:spChg chg="mod">
          <ac:chgData name="#SAKARWALA HUSSAIN HOZEFA#" userId="S::saka0002@e.ntu.edu.sg::80038d41-2bfa-4117-9b48-509a8cf5a21f" providerId="AD" clId="Web-{77F85C0F-793C-7CE5-EFFF-DCDA9AB500B6}" dt="2024-09-08T14:42:25.554" v="193" actId="20577"/>
          <ac:spMkLst>
            <pc:docMk/>
            <pc:sldMk cId="0" sldId="267"/>
            <ac:spMk id="13" creationId="{00000000-0000-0000-0000-000000000000}"/>
          </ac:spMkLst>
        </pc:spChg>
        <pc:spChg chg="mod">
          <ac:chgData name="#SAKARWALA HUSSAIN HOZEFA#" userId="S::saka0002@e.ntu.edu.sg::80038d41-2bfa-4117-9b48-509a8cf5a21f" providerId="AD" clId="Web-{77F85C0F-793C-7CE5-EFFF-DCDA9AB500B6}" dt="2024-09-08T14:42:47.446" v="194" actId="20577"/>
          <ac:spMkLst>
            <pc:docMk/>
            <pc:sldMk cId="0" sldId="267"/>
            <ac:spMk id="14" creationId="{00000000-0000-0000-0000-000000000000}"/>
          </ac:spMkLst>
        </pc:spChg>
        <pc:spChg chg="mod">
          <ac:chgData name="#SAKARWALA HUSSAIN HOZEFA#" userId="S::saka0002@e.ntu.edu.sg::80038d41-2bfa-4117-9b48-509a8cf5a21f" providerId="AD" clId="Web-{77F85C0F-793C-7CE5-EFFF-DCDA9AB500B6}" dt="2024-09-08T14:42:56.415" v="196" actId="20577"/>
          <ac:spMkLst>
            <pc:docMk/>
            <pc:sldMk cId="0" sldId="267"/>
            <ac:spMk id="15" creationId="{00000000-0000-0000-0000-000000000000}"/>
          </ac:spMkLst>
        </pc:spChg>
        <pc:spChg chg="mod">
          <ac:chgData name="#SAKARWALA HUSSAIN HOZEFA#" userId="S::saka0002@e.ntu.edu.sg::80038d41-2bfa-4117-9b48-509a8cf5a21f" providerId="AD" clId="Web-{77F85C0F-793C-7CE5-EFFF-DCDA9AB500B6}" dt="2024-09-08T14:43:14.009" v="199" actId="20577"/>
          <ac:spMkLst>
            <pc:docMk/>
            <pc:sldMk cId="0" sldId="267"/>
            <ac:spMk id="16" creationId="{00000000-0000-0000-0000-000000000000}"/>
          </ac:spMkLst>
        </pc:spChg>
        <pc:spChg chg="mod">
          <ac:chgData name="#SAKARWALA HUSSAIN HOZEFA#" userId="S::saka0002@e.ntu.edu.sg::80038d41-2bfa-4117-9b48-509a8cf5a21f" providerId="AD" clId="Web-{77F85C0F-793C-7CE5-EFFF-DCDA9AB500B6}" dt="2024-09-08T14:43:28.900" v="206" actId="20577"/>
          <ac:spMkLst>
            <pc:docMk/>
            <pc:sldMk cId="0" sldId="267"/>
            <ac:spMk id="17" creationId="{00000000-0000-0000-0000-000000000000}"/>
          </ac:spMkLst>
        </pc:spChg>
        <pc:spChg chg="mod">
          <ac:chgData name="#SAKARWALA HUSSAIN HOZEFA#" userId="S::saka0002@e.ntu.edu.sg::80038d41-2bfa-4117-9b48-509a8cf5a21f" providerId="AD" clId="Web-{77F85C0F-793C-7CE5-EFFF-DCDA9AB500B6}" dt="2024-09-08T14:43:49.432" v="212" actId="20577"/>
          <ac:spMkLst>
            <pc:docMk/>
            <pc:sldMk cId="0" sldId="267"/>
            <ac:spMk id="20" creationId="{00000000-0000-0000-0000-000000000000}"/>
          </ac:spMkLst>
        </pc:spChg>
        <pc:spChg chg="mod">
          <ac:chgData name="#SAKARWALA HUSSAIN HOZEFA#" userId="S::saka0002@e.ntu.edu.sg::80038d41-2bfa-4117-9b48-509a8cf5a21f" providerId="AD" clId="Web-{77F85C0F-793C-7CE5-EFFF-DCDA9AB500B6}" dt="2024-09-08T14:44:03.386" v="218" actId="20577"/>
          <ac:spMkLst>
            <pc:docMk/>
            <pc:sldMk cId="0" sldId="267"/>
            <ac:spMk id="21" creationId="{00000000-0000-0000-0000-000000000000}"/>
          </ac:spMkLst>
        </pc:spChg>
        <pc:spChg chg="mod">
          <ac:chgData name="#SAKARWALA HUSSAIN HOZEFA#" userId="S::saka0002@e.ntu.edu.sg::80038d41-2bfa-4117-9b48-509a8cf5a21f" providerId="AD" clId="Web-{77F85C0F-793C-7CE5-EFFF-DCDA9AB500B6}" dt="2024-09-08T14:44:14.605" v="226" actId="20577"/>
          <ac:spMkLst>
            <pc:docMk/>
            <pc:sldMk cId="0" sldId="267"/>
            <ac:spMk id="22" creationId="{00000000-0000-0000-0000-000000000000}"/>
          </ac:spMkLst>
        </pc:spChg>
        <pc:spChg chg="mod">
          <ac:chgData name="#SAKARWALA HUSSAIN HOZEFA#" userId="S::saka0002@e.ntu.edu.sg::80038d41-2bfa-4117-9b48-509a8cf5a21f" providerId="AD" clId="Web-{77F85C0F-793C-7CE5-EFFF-DCDA9AB500B6}" dt="2024-09-08T14:44:26.246" v="234" actId="20577"/>
          <ac:spMkLst>
            <pc:docMk/>
            <pc:sldMk cId="0" sldId="267"/>
            <ac:spMk id="23" creationId="{00000000-0000-0000-0000-000000000000}"/>
          </ac:spMkLst>
        </pc:spChg>
        <pc:spChg chg="mod">
          <ac:chgData name="#SAKARWALA HUSSAIN HOZEFA#" userId="S::saka0002@e.ntu.edu.sg::80038d41-2bfa-4117-9b48-509a8cf5a21f" providerId="AD" clId="Web-{77F85C0F-793C-7CE5-EFFF-DCDA9AB500B6}" dt="2024-09-08T14:44:33.762" v="239" actId="20577"/>
          <ac:spMkLst>
            <pc:docMk/>
            <pc:sldMk cId="0" sldId="267"/>
            <ac:spMk id="24" creationId="{00000000-0000-0000-0000-000000000000}"/>
          </ac:spMkLst>
        </pc:spChg>
      </pc:sldChg>
      <pc:sldChg chg="modSp">
        <pc:chgData name="#SAKARWALA HUSSAIN HOZEFA#" userId="S::saka0002@e.ntu.edu.sg::80038d41-2bfa-4117-9b48-509a8cf5a21f" providerId="AD" clId="Web-{77F85C0F-793C-7CE5-EFFF-DCDA9AB500B6}" dt="2024-09-08T14:26:21.032" v="180" actId="1076"/>
        <pc:sldMkLst>
          <pc:docMk/>
          <pc:sldMk cId="0" sldId="271"/>
        </pc:sldMkLst>
        <pc:spChg chg="mod">
          <ac:chgData name="#SAKARWALA HUSSAIN HOZEFA#" userId="S::saka0002@e.ntu.edu.sg::80038d41-2bfa-4117-9b48-509a8cf5a21f" providerId="AD" clId="Web-{77F85C0F-793C-7CE5-EFFF-DCDA9AB500B6}" dt="2024-09-08T14:26:21.032" v="180" actId="1076"/>
          <ac:spMkLst>
            <pc:docMk/>
            <pc:sldMk cId="0" sldId="271"/>
            <ac:spMk id="40" creationId="{00000000-0000-0000-0000-000000000000}"/>
          </ac:spMkLst>
        </pc:spChg>
      </pc:sldChg>
      <pc:sldChg chg="modSp">
        <pc:chgData name="#SAKARWALA HUSSAIN HOZEFA#" userId="S::saka0002@e.ntu.edu.sg::80038d41-2bfa-4117-9b48-509a8cf5a21f" providerId="AD" clId="Web-{77F85C0F-793C-7CE5-EFFF-DCDA9AB500B6}" dt="2024-09-08T14:33:10.155" v="186" actId="14100"/>
        <pc:sldMkLst>
          <pc:docMk/>
          <pc:sldMk cId="3009703434" sldId="272"/>
        </pc:sldMkLst>
        <pc:picChg chg="mod">
          <ac:chgData name="#SAKARWALA HUSSAIN HOZEFA#" userId="S::saka0002@e.ntu.edu.sg::80038d41-2bfa-4117-9b48-509a8cf5a21f" providerId="AD" clId="Web-{77F85C0F-793C-7CE5-EFFF-DCDA9AB500B6}" dt="2024-09-08T14:33:10.155" v="186" actId="14100"/>
          <ac:picMkLst>
            <pc:docMk/>
            <pc:sldMk cId="3009703434" sldId="272"/>
            <ac:picMk id="2050" creationId="{A4382716-D477-1D76-EB14-EF663151DCBE}"/>
          </ac:picMkLst>
        </pc:picChg>
        <pc:picChg chg="mod">
          <ac:chgData name="#SAKARWALA HUSSAIN HOZEFA#" userId="S::saka0002@e.ntu.edu.sg::80038d41-2bfa-4117-9b48-509a8cf5a21f" providerId="AD" clId="Web-{77F85C0F-793C-7CE5-EFFF-DCDA9AB500B6}" dt="2024-09-08T14:33:01.639" v="185" actId="14100"/>
          <ac:picMkLst>
            <pc:docMk/>
            <pc:sldMk cId="3009703434" sldId="272"/>
            <ac:picMk id="2052" creationId="{2FC7FCDF-3F2D-CC9B-2705-C5781A998F9C}"/>
          </ac:picMkLst>
        </pc:picChg>
        <pc:picChg chg="mod">
          <ac:chgData name="#SAKARWALA HUSSAIN HOZEFA#" userId="S::saka0002@e.ntu.edu.sg::80038d41-2bfa-4117-9b48-509a8cf5a21f" providerId="AD" clId="Web-{77F85C0F-793C-7CE5-EFFF-DCDA9AB500B6}" dt="2024-09-08T14:32:58.498" v="184" actId="14100"/>
          <ac:picMkLst>
            <pc:docMk/>
            <pc:sldMk cId="3009703434" sldId="272"/>
            <ac:picMk id="2054" creationId="{A342FA2E-058F-11F1-7326-99073BAAD66F}"/>
          </ac:picMkLst>
        </pc:picChg>
      </pc:sldChg>
    </pc:docChg>
  </pc:docChgLst>
  <pc:docChgLst>
    <pc:chgData name="#SAKARWALA HUSSAIN HOZEFA#" userId="S::saka0002@e.ntu.edu.sg::80038d41-2bfa-4117-9b48-509a8cf5a21f" providerId="AD" clId="Web-{65F75CC2-7653-6FE3-2DB3-EA3AC495B904}"/>
    <pc:docChg chg="addSld delSld modSld sldOrd">
      <pc:chgData name="#SAKARWALA HUSSAIN HOZEFA#" userId="S::saka0002@e.ntu.edu.sg::80038d41-2bfa-4117-9b48-509a8cf5a21f" providerId="AD" clId="Web-{65F75CC2-7653-6FE3-2DB3-EA3AC495B904}" dt="2024-09-08T13:37:07.687" v="1150" actId="20577"/>
      <pc:docMkLst>
        <pc:docMk/>
      </pc:docMkLst>
      <pc:sldChg chg="addSp delSp">
        <pc:chgData name="#SAKARWALA HUSSAIN HOZEFA#" userId="S::saka0002@e.ntu.edu.sg::80038d41-2bfa-4117-9b48-509a8cf5a21f" providerId="AD" clId="Web-{65F75CC2-7653-6FE3-2DB3-EA3AC495B904}" dt="2024-09-08T13:34:17.852" v="1127"/>
        <pc:sldMkLst>
          <pc:docMk/>
          <pc:sldMk cId="0" sldId="256"/>
        </pc:sldMkLst>
        <pc:picChg chg="del">
          <ac:chgData name="#SAKARWALA HUSSAIN HOZEFA#" userId="S::saka0002@e.ntu.edu.sg::80038d41-2bfa-4117-9b48-509a8cf5a21f" providerId="AD" clId="Web-{65F75CC2-7653-6FE3-2DB3-EA3AC495B904}" dt="2024-09-08T13:34:17.071" v="1126"/>
          <ac:picMkLst>
            <pc:docMk/>
            <pc:sldMk cId="0" sldId="256"/>
            <ac:picMk id="11" creationId="{FC48EB40-C167-2078-AB90-9C5EDDADD1A2}"/>
          </ac:picMkLst>
        </pc:picChg>
        <pc:picChg chg="add">
          <ac:chgData name="#SAKARWALA HUSSAIN HOZEFA#" userId="S::saka0002@e.ntu.edu.sg::80038d41-2bfa-4117-9b48-509a8cf5a21f" providerId="AD" clId="Web-{65F75CC2-7653-6FE3-2DB3-EA3AC495B904}" dt="2024-09-08T13:34:17.852" v="1127"/>
          <ac:picMkLst>
            <pc:docMk/>
            <pc:sldMk cId="0" sldId="256"/>
            <ac:picMk id="12" creationId="{CC943110-5880-D5B2-6BED-232AFF97F865}"/>
          </ac:picMkLst>
        </pc:picChg>
      </pc:sldChg>
      <pc:sldChg chg="modSp">
        <pc:chgData name="#SAKARWALA HUSSAIN HOZEFA#" userId="S::saka0002@e.ntu.edu.sg::80038d41-2bfa-4117-9b48-509a8cf5a21f" providerId="AD" clId="Web-{65F75CC2-7653-6FE3-2DB3-EA3AC495B904}" dt="2024-09-08T13:01:45.825" v="881"/>
        <pc:sldMkLst>
          <pc:docMk/>
          <pc:sldMk cId="0" sldId="257"/>
        </pc:sldMkLst>
        <pc:spChg chg="mod">
          <ac:chgData name="#SAKARWALA HUSSAIN HOZEFA#" userId="S::saka0002@e.ntu.edu.sg::80038d41-2bfa-4117-9b48-509a8cf5a21f" providerId="AD" clId="Web-{65F75CC2-7653-6FE3-2DB3-EA3AC495B904}" dt="2024-09-08T13:01:45.825" v="881"/>
          <ac:spMkLst>
            <pc:docMk/>
            <pc:sldMk cId="0" sldId="257"/>
            <ac:spMk id="6" creationId="{00000000-0000-0000-0000-000000000000}"/>
          </ac:spMkLst>
        </pc:spChg>
        <pc:spChg chg="mod">
          <ac:chgData name="#SAKARWALA HUSSAIN HOZEFA#" userId="S::saka0002@e.ntu.edu.sg::80038d41-2bfa-4117-9b48-509a8cf5a21f" providerId="AD" clId="Web-{65F75CC2-7653-6FE3-2DB3-EA3AC495B904}" dt="2024-09-08T13:01:45.825" v="880"/>
          <ac:spMkLst>
            <pc:docMk/>
            <pc:sldMk cId="0" sldId="257"/>
            <ac:spMk id="7" creationId="{00000000-0000-0000-0000-000000000000}"/>
          </ac:spMkLst>
        </pc:spChg>
        <pc:spChg chg="mod">
          <ac:chgData name="#SAKARWALA HUSSAIN HOZEFA#" userId="S::saka0002@e.ntu.edu.sg::80038d41-2bfa-4117-9b48-509a8cf5a21f" providerId="AD" clId="Web-{65F75CC2-7653-6FE3-2DB3-EA3AC495B904}" dt="2024-09-08T13:01:45.825" v="879"/>
          <ac:spMkLst>
            <pc:docMk/>
            <pc:sldMk cId="0" sldId="257"/>
            <ac:spMk id="8" creationId="{00000000-0000-0000-0000-000000000000}"/>
          </ac:spMkLst>
        </pc:spChg>
        <pc:spChg chg="mod">
          <ac:chgData name="#SAKARWALA HUSSAIN HOZEFA#" userId="S::saka0002@e.ntu.edu.sg::80038d41-2bfa-4117-9b48-509a8cf5a21f" providerId="AD" clId="Web-{65F75CC2-7653-6FE3-2DB3-EA3AC495B904}" dt="2024-09-08T13:01:45.825" v="878"/>
          <ac:spMkLst>
            <pc:docMk/>
            <pc:sldMk cId="0" sldId="257"/>
            <ac:spMk id="10" creationId="{00000000-0000-0000-0000-000000000000}"/>
          </ac:spMkLst>
        </pc:spChg>
        <pc:spChg chg="mod">
          <ac:chgData name="#SAKARWALA HUSSAIN HOZEFA#" userId="S::saka0002@e.ntu.edu.sg::80038d41-2bfa-4117-9b48-509a8cf5a21f" providerId="AD" clId="Web-{65F75CC2-7653-6FE3-2DB3-EA3AC495B904}" dt="2024-09-08T13:01:45.825" v="877"/>
          <ac:spMkLst>
            <pc:docMk/>
            <pc:sldMk cId="0" sldId="257"/>
            <ac:spMk id="11" creationId="{00000000-0000-0000-0000-000000000000}"/>
          </ac:spMkLst>
        </pc:spChg>
        <pc:spChg chg="mod">
          <ac:chgData name="#SAKARWALA HUSSAIN HOZEFA#" userId="S::saka0002@e.ntu.edu.sg::80038d41-2bfa-4117-9b48-509a8cf5a21f" providerId="AD" clId="Web-{65F75CC2-7653-6FE3-2DB3-EA3AC495B904}" dt="2024-09-08T13:01:45.825" v="876"/>
          <ac:spMkLst>
            <pc:docMk/>
            <pc:sldMk cId="0" sldId="257"/>
            <ac:spMk id="12" creationId="{00000000-0000-0000-0000-000000000000}"/>
          </ac:spMkLst>
        </pc:spChg>
        <pc:spChg chg="mod">
          <ac:chgData name="#SAKARWALA HUSSAIN HOZEFA#" userId="S::saka0002@e.ntu.edu.sg::80038d41-2bfa-4117-9b48-509a8cf5a21f" providerId="AD" clId="Web-{65F75CC2-7653-6FE3-2DB3-EA3AC495B904}" dt="2024-09-08T13:01:45.825" v="875"/>
          <ac:spMkLst>
            <pc:docMk/>
            <pc:sldMk cId="0" sldId="257"/>
            <ac:spMk id="14" creationId="{00000000-0000-0000-0000-000000000000}"/>
          </ac:spMkLst>
        </pc:spChg>
        <pc:spChg chg="mod">
          <ac:chgData name="#SAKARWALA HUSSAIN HOZEFA#" userId="S::saka0002@e.ntu.edu.sg::80038d41-2bfa-4117-9b48-509a8cf5a21f" providerId="AD" clId="Web-{65F75CC2-7653-6FE3-2DB3-EA3AC495B904}" dt="2024-09-08T13:01:45.825" v="874"/>
          <ac:spMkLst>
            <pc:docMk/>
            <pc:sldMk cId="0" sldId="257"/>
            <ac:spMk id="15" creationId="{00000000-0000-0000-0000-000000000000}"/>
          </ac:spMkLst>
        </pc:spChg>
        <pc:spChg chg="mod">
          <ac:chgData name="#SAKARWALA HUSSAIN HOZEFA#" userId="S::saka0002@e.ntu.edu.sg::80038d41-2bfa-4117-9b48-509a8cf5a21f" providerId="AD" clId="Web-{65F75CC2-7653-6FE3-2DB3-EA3AC495B904}" dt="2024-09-08T13:01:45.825" v="873"/>
          <ac:spMkLst>
            <pc:docMk/>
            <pc:sldMk cId="0" sldId="257"/>
            <ac:spMk id="16" creationId="{00000000-0000-0000-0000-000000000000}"/>
          </ac:spMkLst>
        </pc:spChg>
      </pc:sldChg>
      <pc:sldChg chg="addSp delSp">
        <pc:chgData name="#SAKARWALA HUSSAIN HOZEFA#" userId="S::saka0002@e.ntu.edu.sg::80038d41-2bfa-4117-9b48-509a8cf5a21f" providerId="AD" clId="Web-{65F75CC2-7653-6FE3-2DB3-EA3AC495B904}" dt="2024-09-08T13:34:13.289" v="1125"/>
        <pc:sldMkLst>
          <pc:docMk/>
          <pc:sldMk cId="0" sldId="258"/>
        </pc:sldMkLst>
        <pc:picChg chg="del">
          <ac:chgData name="#SAKARWALA HUSSAIN HOZEFA#" userId="S::saka0002@e.ntu.edu.sg::80038d41-2bfa-4117-9b48-509a8cf5a21f" providerId="AD" clId="Web-{65F75CC2-7653-6FE3-2DB3-EA3AC495B904}" dt="2024-09-08T13:34:12.617" v="1124"/>
          <ac:picMkLst>
            <pc:docMk/>
            <pc:sldMk cId="0" sldId="258"/>
            <ac:picMk id="12" creationId="{86A7FDAE-83F7-6E41-A0D4-D442D6B5EED7}"/>
          </ac:picMkLst>
        </pc:picChg>
        <pc:picChg chg="add">
          <ac:chgData name="#SAKARWALA HUSSAIN HOZEFA#" userId="S::saka0002@e.ntu.edu.sg::80038d41-2bfa-4117-9b48-509a8cf5a21f" providerId="AD" clId="Web-{65F75CC2-7653-6FE3-2DB3-EA3AC495B904}" dt="2024-09-08T13:34:13.289" v="1125"/>
          <ac:picMkLst>
            <pc:docMk/>
            <pc:sldMk cId="0" sldId="258"/>
            <ac:picMk id="13" creationId="{2CD195CC-F2B3-8758-0B30-9C21CDD6482F}"/>
          </ac:picMkLst>
        </pc:picChg>
      </pc:sldChg>
      <pc:sldChg chg="modSp">
        <pc:chgData name="#SAKARWALA HUSSAIN HOZEFA#" userId="S::saka0002@e.ntu.edu.sg::80038d41-2bfa-4117-9b48-509a8cf5a21f" providerId="AD" clId="Web-{65F75CC2-7653-6FE3-2DB3-EA3AC495B904}" dt="2024-09-08T13:01:54.810" v="883" actId="20577"/>
        <pc:sldMkLst>
          <pc:docMk/>
          <pc:sldMk cId="0" sldId="259"/>
        </pc:sldMkLst>
        <pc:spChg chg="mod">
          <ac:chgData name="#SAKARWALA HUSSAIN HOZEFA#" userId="S::saka0002@e.ntu.edu.sg::80038d41-2bfa-4117-9b48-509a8cf5a21f" providerId="AD" clId="Web-{65F75CC2-7653-6FE3-2DB3-EA3AC495B904}" dt="2024-09-08T12:59:28.398" v="842" actId="14100"/>
          <ac:spMkLst>
            <pc:docMk/>
            <pc:sldMk cId="0" sldId="259"/>
            <ac:spMk id="6" creationId="{00000000-0000-0000-0000-000000000000}"/>
          </ac:spMkLst>
        </pc:spChg>
        <pc:spChg chg="mod">
          <ac:chgData name="#SAKARWALA HUSSAIN HOZEFA#" userId="S::saka0002@e.ntu.edu.sg::80038d41-2bfa-4117-9b48-509a8cf5a21f" providerId="AD" clId="Web-{65F75CC2-7653-6FE3-2DB3-EA3AC495B904}" dt="2024-09-08T12:59:39.383" v="844" actId="20577"/>
          <ac:spMkLst>
            <pc:docMk/>
            <pc:sldMk cId="0" sldId="259"/>
            <ac:spMk id="7" creationId="{00000000-0000-0000-0000-000000000000}"/>
          </ac:spMkLst>
        </pc:spChg>
        <pc:spChg chg="mod">
          <ac:chgData name="#SAKARWALA HUSSAIN HOZEFA#" userId="S::saka0002@e.ntu.edu.sg::80038d41-2bfa-4117-9b48-509a8cf5a21f" providerId="AD" clId="Web-{65F75CC2-7653-6FE3-2DB3-EA3AC495B904}" dt="2024-09-08T13:00:05.728" v="848" actId="14100"/>
          <ac:spMkLst>
            <pc:docMk/>
            <pc:sldMk cId="0" sldId="259"/>
            <ac:spMk id="9" creationId="{00000000-0000-0000-0000-000000000000}"/>
          </ac:spMkLst>
        </pc:spChg>
        <pc:spChg chg="mod">
          <ac:chgData name="#SAKARWALA HUSSAIN HOZEFA#" userId="S::saka0002@e.ntu.edu.sg::80038d41-2bfa-4117-9b48-509a8cf5a21f" providerId="AD" clId="Web-{65F75CC2-7653-6FE3-2DB3-EA3AC495B904}" dt="2024-09-08T13:00:19.603" v="851" actId="20577"/>
          <ac:spMkLst>
            <pc:docMk/>
            <pc:sldMk cId="0" sldId="259"/>
            <ac:spMk id="10" creationId="{00000000-0000-0000-0000-000000000000}"/>
          </ac:spMkLst>
        </pc:spChg>
        <pc:spChg chg="mod">
          <ac:chgData name="#SAKARWALA HUSSAIN HOZEFA#" userId="S::saka0002@e.ntu.edu.sg::80038d41-2bfa-4117-9b48-509a8cf5a21f" providerId="AD" clId="Web-{65F75CC2-7653-6FE3-2DB3-EA3AC495B904}" dt="2024-09-08T13:00:34.073" v="854" actId="14100"/>
          <ac:spMkLst>
            <pc:docMk/>
            <pc:sldMk cId="0" sldId="259"/>
            <ac:spMk id="12" creationId="{00000000-0000-0000-0000-000000000000}"/>
          </ac:spMkLst>
        </pc:spChg>
        <pc:spChg chg="mod">
          <ac:chgData name="#SAKARWALA HUSSAIN HOZEFA#" userId="S::saka0002@e.ntu.edu.sg::80038d41-2bfa-4117-9b48-509a8cf5a21f" providerId="AD" clId="Web-{65F75CC2-7653-6FE3-2DB3-EA3AC495B904}" dt="2024-09-08T13:01:15.230" v="862" actId="20577"/>
          <ac:spMkLst>
            <pc:docMk/>
            <pc:sldMk cId="0" sldId="259"/>
            <ac:spMk id="13" creationId="{00000000-0000-0000-0000-000000000000}"/>
          </ac:spMkLst>
        </pc:spChg>
        <pc:spChg chg="mod">
          <ac:chgData name="#SAKARWALA HUSSAIN HOZEFA#" userId="S::saka0002@e.ntu.edu.sg::80038d41-2bfa-4117-9b48-509a8cf5a21f" providerId="AD" clId="Web-{65F75CC2-7653-6FE3-2DB3-EA3AC495B904}" dt="2024-09-08T13:00:49.089" v="857" actId="14100"/>
          <ac:spMkLst>
            <pc:docMk/>
            <pc:sldMk cId="0" sldId="259"/>
            <ac:spMk id="15" creationId="{00000000-0000-0000-0000-000000000000}"/>
          </ac:spMkLst>
        </pc:spChg>
        <pc:spChg chg="mod">
          <ac:chgData name="#SAKARWALA HUSSAIN HOZEFA#" userId="S::saka0002@e.ntu.edu.sg::80038d41-2bfa-4117-9b48-509a8cf5a21f" providerId="AD" clId="Web-{65F75CC2-7653-6FE3-2DB3-EA3AC495B904}" dt="2024-09-08T13:01:54.810" v="883" actId="20577"/>
          <ac:spMkLst>
            <pc:docMk/>
            <pc:sldMk cId="0" sldId="259"/>
            <ac:spMk id="16" creationId="{00000000-0000-0000-0000-000000000000}"/>
          </ac:spMkLst>
        </pc:spChg>
      </pc:sldChg>
      <pc:sldChg chg="addSp delSp modSp">
        <pc:chgData name="#SAKARWALA HUSSAIN HOZEFA#" userId="S::saka0002@e.ntu.edu.sg::80038d41-2bfa-4117-9b48-509a8cf5a21f" providerId="AD" clId="Web-{65F75CC2-7653-6FE3-2DB3-EA3AC495B904}" dt="2024-09-08T13:34:58.775" v="1134" actId="14100"/>
        <pc:sldMkLst>
          <pc:docMk/>
          <pc:sldMk cId="0" sldId="261"/>
        </pc:sldMkLst>
        <pc:spChg chg="mod">
          <ac:chgData name="#SAKARWALA HUSSAIN HOZEFA#" userId="S::saka0002@e.ntu.edu.sg::80038d41-2bfa-4117-9b48-509a8cf5a21f" providerId="AD" clId="Web-{65F75CC2-7653-6FE3-2DB3-EA3AC495B904}" dt="2024-09-08T12:58:19.990" v="798"/>
          <ac:spMkLst>
            <pc:docMk/>
            <pc:sldMk cId="0" sldId="261"/>
            <ac:spMk id="3" creationId="{00000000-0000-0000-0000-000000000000}"/>
          </ac:spMkLst>
        </pc:spChg>
        <pc:spChg chg="mod">
          <ac:chgData name="#SAKARWALA HUSSAIN HOZEFA#" userId="S::saka0002@e.ntu.edu.sg::80038d41-2bfa-4117-9b48-509a8cf5a21f" providerId="AD" clId="Web-{65F75CC2-7653-6FE3-2DB3-EA3AC495B904}" dt="2024-09-08T12:58:12.005" v="783"/>
          <ac:spMkLst>
            <pc:docMk/>
            <pc:sldMk cId="0" sldId="261"/>
            <ac:spMk id="4" creationId="{00000000-0000-0000-0000-000000000000}"/>
          </ac:spMkLst>
        </pc:spChg>
        <pc:spChg chg="mod">
          <ac:chgData name="#SAKARWALA HUSSAIN HOZEFA#" userId="S::saka0002@e.ntu.edu.sg::80038d41-2bfa-4117-9b48-509a8cf5a21f" providerId="AD" clId="Web-{65F75CC2-7653-6FE3-2DB3-EA3AC495B904}" dt="2024-09-08T12:58:12.005" v="784"/>
          <ac:spMkLst>
            <pc:docMk/>
            <pc:sldMk cId="0" sldId="261"/>
            <ac:spMk id="5" creationId="{00000000-0000-0000-0000-000000000000}"/>
          </ac:spMkLst>
        </pc:spChg>
        <pc:spChg chg="mod">
          <ac:chgData name="#SAKARWALA HUSSAIN HOZEFA#" userId="S::saka0002@e.ntu.edu.sg::80038d41-2bfa-4117-9b48-509a8cf5a21f" providerId="AD" clId="Web-{65F75CC2-7653-6FE3-2DB3-EA3AC495B904}" dt="2024-09-08T12:58:12.005" v="785"/>
          <ac:spMkLst>
            <pc:docMk/>
            <pc:sldMk cId="0" sldId="261"/>
            <ac:spMk id="6" creationId="{00000000-0000-0000-0000-000000000000}"/>
          </ac:spMkLst>
        </pc:spChg>
        <pc:spChg chg="mod">
          <ac:chgData name="#SAKARWALA HUSSAIN HOZEFA#" userId="S::saka0002@e.ntu.edu.sg::80038d41-2bfa-4117-9b48-509a8cf5a21f" providerId="AD" clId="Web-{65F75CC2-7653-6FE3-2DB3-EA3AC495B904}" dt="2024-09-08T12:58:12.005" v="786"/>
          <ac:spMkLst>
            <pc:docMk/>
            <pc:sldMk cId="0" sldId="261"/>
            <ac:spMk id="7" creationId="{00000000-0000-0000-0000-000000000000}"/>
          </ac:spMkLst>
        </pc:spChg>
        <pc:spChg chg="mod">
          <ac:chgData name="#SAKARWALA HUSSAIN HOZEFA#" userId="S::saka0002@e.ntu.edu.sg::80038d41-2bfa-4117-9b48-509a8cf5a21f" providerId="AD" clId="Web-{65F75CC2-7653-6FE3-2DB3-EA3AC495B904}" dt="2024-09-08T12:58:12.005" v="787"/>
          <ac:spMkLst>
            <pc:docMk/>
            <pc:sldMk cId="0" sldId="261"/>
            <ac:spMk id="8" creationId="{00000000-0000-0000-0000-000000000000}"/>
          </ac:spMkLst>
        </pc:spChg>
        <pc:spChg chg="mod">
          <ac:chgData name="#SAKARWALA HUSSAIN HOZEFA#" userId="S::saka0002@e.ntu.edu.sg::80038d41-2bfa-4117-9b48-509a8cf5a21f" providerId="AD" clId="Web-{65F75CC2-7653-6FE3-2DB3-EA3AC495B904}" dt="2024-09-08T12:58:19.990" v="799"/>
          <ac:spMkLst>
            <pc:docMk/>
            <pc:sldMk cId="0" sldId="261"/>
            <ac:spMk id="9" creationId="{00000000-0000-0000-0000-000000000000}"/>
          </ac:spMkLst>
        </pc:spChg>
        <pc:spChg chg="mod">
          <ac:chgData name="#SAKARWALA HUSSAIN HOZEFA#" userId="S::saka0002@e.ntu.edu.sg::80038d41-2bfa-4117-9b48-509a8cf5a21f" providerId="AD" clId="Web-{65F75CC2-7653-6FE3-2DB3-EA3AC495B904}" dt="2024-09-08T12:58:12.005" v="789"/>
          <ac:spMkLst>
            <pc:docMk/>
            <pc:sldMk cId="0" sldId="261"/>
            <ac:spMk id="10" creationId="{00000000-0000-0000-0000-000000000000}"/>
          </ac:spMkLst>
        </pc:spChg>
        <pc:spChg chg="mod">
          <ac:chgData name="#SAKARWALA HUSSAIN HOZEFA#" userId="S::saka0002@e.ntu.edu.sg::80038d41-2bfa-4117-9b48-509a8cf5a21f" providerId="AD" clId="Web-{65F75CC2-7653-6FE3-2DB3-EA3AC495B904}" dt="2024-09-08T12:58:12.005" v="790"/>
          <ac:spMkLst>
            <pc:docMk/>
            <pc:sldMk cId="0" sldId="261"/>
            <ac:spMk id="11" creationId="{00000000-0000-0000-0000-000000000000}"/>
          </ac:spMkLst>
        </pc:spChg>
        <pc:spChg chg="mod">
          <ac:chgData name="#SAKARWALA HUSSAIN HOZEFA#" userId="S::saka0002@e.ntu.edu.sg::80038d41-2bfa-4117-9b48-509a8cf5a21f" providerId="AD" clId="Web-{65F75CC2-7653-6FE3-2DB3-EA3AC495B904}" dt="2024-09-08T12:58:12.005" v="791"/>
          <ac:spMkLst>
            <pc:docMk/>
            <pc:sldMk cId="0" sldId="261"/>
            <ac:spMk id="12" creationId="{00000000-0000-0000-0000-000000000000}"/>
          </ac:spMkLst>
        </pc:spChg>
        <pc:spChg chg="mod">
          <ac:chgData name="#SAKARWALA HUSSAIN HOZEFA#" userId="S::saka0002@e.ntu.edu.sg::80038d41-2bfa-4117-9b48-509a8cf5a21f" providerId="AD" clId="Web-{65F75CC2-7653-6FE3-2DB3-EA3AC495B904}" dt="2024-09-08T12:58:12.005" v="792"/>
          <ac:spMkLst>
            <pc:docMk/>
            <pc:sldMk cId="0" sldId="261"/>
            <ac:spMk id="13" creationId="{00000000-0000-0000-0000-000000000000}"/>
          </ac:spMkLst>
        </pc:spChg>
        <pc:spChg chg="mod">
          <ac:chgData name="#SAKARWALA HUSSAIN HOZEFA#" userId="S::saka0002@e.ntu.edu.sg::80038d41-2bfa-4117-9b48-509a8cf5a21f" providerId="AD" clId="Web-{65F75CC2-7653-6FE3-2DB3-EA3AC495B904}" dt="2024-09-08T12:58:20.036" v="800"/>
          <ac:spMkLst>
            <pc:docMk/>
            <pc:sldMk cId="0" sldId="261"/>
            <ac:spMk id="14" creationId="{00000000-0000-0000-0000-000000000000}"/>
          </ac:spMkLst>
        </pc:spChg>
        <pc:spChg chg="mod">
          <ac:chgData name="#SAKARWALA HUSSAIN HOZEFA#" userId="S::saka0002@e.ntu.edu.sg::80038d41-2bfa-4117-9b48-509a8cf5a21f" providerId="AD" clId="Web-{65F75CC2-7653-6FE3-2DB3-EA3AC495B904}" dt="2024-09-08T13:34:58.775" v="1134" actId="14100"/>
          <ac:spMkLst>
            <pc:docMk/>
            <pc:sldMk cId="0" sldId="261"/>
            <ac:spMk id="15" creationId="{00000000-0000-0000-0000-000000000000}"/>
          </ac:spMkLst>
        </pc:spChg>
        <pc:spChg chg="mod">
          <ac:chgData name="#SAKARWALA HUSSAIN HOZEFA#" userId="S::saka0002@e.ntu.edu.sg::80038d41-2bfa-4117-9b48-509a8cf5a21f" providerId="AD" clId="Web-{65F75CC2-7653-6FE3-2DB3-EA3AC495B904}" dt="2024-09-08T12:58:12.005" v="795"/>
          <ac:spMkLst>
            <pc:docMk/>
            <pc:sldMk cId="0" sldId="261"/>
            <ac:spMk id="16" creationId="{00000000-0000-0000-0000-000000000000}"/>
          </ac:spMkLst>
        </pc:spChg>
        <pc:spChg chg="mod">
          <ac:chgData name="#SAKARWALA HUSSAIN HOZEFA#" userId="S::saka0002@e.ntu.edu.sg::80038d41-2bfa-4117-9b48-509a8cf5a21f" providerId="AD" clId="Web-{65F75CC2-7653-6FE3-2DB3-EA3AC495B904}" dt="2024-09-08T12:58:12.005" v="796"/>
          <ac:spMkLst>
            <pc:docMk/>
            <pc:sldMk cId="0" sldId="261"/>
            <ac:spMk id="17" creationId="{00000000-0000-0000-0000-000000000000}"/>
          </ac:spMkLst>
        </pc:spChg>
        <pc:spChg chg="mod">
          <ac:chgData name="#SAKARWALA HUSSAIN HOZEFA#" userId="S::saka0002@e.ntu.edu.sg::80038d41-2bfa-4117-9b48-509a8cf5a21f" providerId="AD" clId="Web-{65F75CC2-7653-6FE3-2DB3-EA3AC495B904}" dt="2024-09-08T12:58:12.239" v="797"/>
          <ac:spMkLst>
            <pc:docMk/>
            <pc:sldMk cId="0" sldId="261"/>
            <ac:spMk id="18" creationId="{00000000-0000-0000-0000-000000000000}"/>
          </ac:spMkLst>
        </pc:spChg>
        <pc:picChg chg="del">
          <ac:chgData name="#SAKARWALA HUSSAIN HOZEFA#" userId="S::saka0002@e.ntu.edu.sg::80038d41-2bfa-4117-9b48-509a8cf5a21f" providerId="AD" clId="Web-{65F75CC2-7653-6FE3-2DB3-EA3AC495B904}" dt="2024-09-08T13:34:07.477" v="1122"/>
          <ac:picMkLst>
            <pc:docMk/>
            <pc:sldMk cId="0" sldId="261"/>
            <ac:picMk id="22" creationId="{4E42D6C4-2E02-37C1-57EE-997504A1BFBA}"/>
          </ac:picMkLst>
        </pc:picChg>
        <pc:picChg chg="add">
          <ac:chgData name="#SAKARWALA HUSSAIN HOZEFA#" userId="S::saka0002@e.ntu.edu.sg::80038d41-2bfa-4117-9b48-509a8cf5a21f" providerId="AD" clId="Web-{65F75CC2-7653-6FE3-2DB3-EA3AC495B904}" dt="2024-09-08T13:34:08.273" v="1123"/>
          <ac:picMkLst>
            <pc:docMk/>
            <pc:sldMk cId="0" sldId="261"/>
            <ac:picMk id="23" creationId="{744A5B31-C9F3-3E0A-842F-BDA75F8B533F}"/>
          </ac:picMkLst>
        </pc:picChg>
      </pc:sldChg>
      <pc:sldChg chg="addSp delSp modSp">
        <pc:chgData name="#SAKARWALA HUSSAIN HOZEFA#" userId="S::saka0002@e.ntu.edu.sg::80038d41-2bfa-4117-9b48-509a8cf5a21f" providerId="AD" clId="Web-{65F75CC2-7653-6FE3-2DB3-EA3AC495B904}" dt="2024-09-08T13:32:44.239" v="1105"/>
        <pc:sldMkLst>
          <pc:docMk/>
          <pc:sldMk cId="0" sldId="262"/>
        </pc:sldMkLst>
        <pc:spChg chg="mod">
          <ac:chgData name="#SAKARWALA HUSSAIN HOZEFA#" userId="S::saka0002@e.ntu.edu.sg::80038d41-2bfa-4117-9b48-509a8cf5a21f" providerId="AD" clId="Web-{65F75CC2-7653-6FE3-2DB3-EA3AC495B904}" dt="2024-09-08T12:57:03.971" v="493"/>
          <ac:spMkLst>
            <pc:docMk/>
            <pc:sldMk cId="0" sldId="262"/>
            <ac:spMk id="7" creationId="{00000000-0000-0000-0000-000000000000}"/>
          </ac:spMkLst>
        </pc:spChg>
        <pc:spChg chg="mod">
          <ac:chgData name="#SAKARWALA HUSSAIN HOZEFA#" userId="S::saka0002@e.ntu.edu.sg::80038d41-2bfa-4117-9b48-509a8cf5a21f" providerId="AD" clId="Web-{65F75CC2-7653-6FE3-2DB3-EA3AC495B904}" dt="2024-09-08T12:57:03.971" v="492"/>
          <ac:spMkLst>
            <pc:docMk/>
            <pc:sldMk cId="0" sldId="262"/>
            <ac:spMk id="8" creationId="{00000000-0000-0000-0000-000000000000}"/>
          </ac:spMkLst>
        </pc:spChg>
        <pc:spChg chg="mod">
          <ac:chgData name="#SAKARWALA HUSSAIN HOZEFA#" userId="S::saka0002@e.ntu.edu.sg::80038d41-2bfa-4117-9b48-509a8cf5a21f" providerId="AD" clId="Web-{65F75CC2-7653-6FE3-2DB3-EA3AC495B904}" dt="2024-09-08T12:57:03.971" v="491"/>
          <ac:spMkLst>
            <pc:docMk/>
            <pc:sldMk cId="0" sldId="262"/>
            <ac:spMk id="12" creationId="{00000000-0000-0000-0000-000000000000}"/>
          </ac:spMkLst>
        </pc:spChg>
        <pc:spChg chg="mod">
          <ac:chgData name="#SAKARWALA HUSSAIN HOZEFA#" userId="S::saka0002@e.ntu.edu.sg::80038d41-2bfa-4117-9b48-509a8cf5a21f" providerId="AD" clId="Web-{65F75CC2-7653-6FE3-2DB3-EA3AC495B904}" dt="2024-09-08T12:57:03.971" v="490"/>
          <ac:spMkLst>
            <pc:docMk/>
            <pc:sldMk cId="0" sldId="262"/>
            <ac:spMk id="13" creationId="{00000000-0000-0000-0000-000000000000}"/>
          </ac:spMkLst>
        </pc:spChg>
        <pc:spChg chg="mod">
          <ac:chgData name="#SAKARWALA HUSSAIN HOZEFA#" userId="S::saka0002@e.ntu.edu.sg::80038d41-2bfa-4117-9b48-509a8cf5a21f" providerId="AD" clId="Web-{65F75CC2-7653-6FE3-2DB3-EA3AC495B904}" dt="2024-09-08T12:57:03.971" v="489"/>
          <ac:spMkLst>
            <pc:docMk/>
            <pc:sldMk cId="0" sldId="262"/>
            <ac:spMk id="17" creationId="{00000000-0000-0000-0000-000000000000}"/>
          </ac:spMkLst>
        </pc:spChg>
        <pc:spChg chg="mod">
          <ac:chgData name="#SAKARWALA HUSSAIN HOZEFA#" userId="S::saka0002@e.ntu.edu.sg::80038d41-2bfa-4117-9b48-509a8cf5a21f" providerId="AD" clId="Web-{65F75CC2-7653-6FE3-2DB3-EA3AC495B904}" dt="2024-09-08T12:57:03.971" v="488"/>
          <ac:spMkLst>
            <pc:docMk/>
            <pc:sldMk cId="0" sldId="262"/>
            <ac:spMk id="18" creationId="{00000000-0000-0000-0000-000000000000}"/>
          </ac:spMkLst>
        </pc:spChg>
        <pc:picChg chg="add">
          <ac:chgData name="#SAKARWALA HUSSAIN HOZEFA#" userId="S::saka0002@e.ntu.edu.sg::80038d41-2bfa-4117-9b48-509a8cf5a21f" providerId="AD" clId="Web-{65F75CC2-7653-6FE3-2DB3-EA3AC495B904}" dt="2024-09-08T13:32:44.239" v="1105"/>
          <ac:picMkLst>
            <pc:docMk/>
            <pc:sldMk cId="0" sldId="262"/>
            <ac:picMk id="4" creationId="{F32D83A9-B265-F66D-F34A-57C5461E27B3}"/>
          </ac:picMkLst>
        </pc:picChg>
        <pc:picChg chg="del">
          <ac:chgData name="#SAKARWALA HUSSAIN HOZEFA#" userId="S::saka0002@e.ntu.edu.sg::80038d41-2bfa-4117-9b48-509a8cf5a21f" providerId="AD" clId="Web-{65F75CC2-7653-6FE3-2DB3-EA3AC495B904}" dt="2024-09-08T13:32:42.864" v="1104"/>
          <ac:picMkLst>
            <pc:docMk/>
            <pc:sldMk cId="0" sldId="262"/>
            <ac:picMk id="23" creationId="{CE53B6F1-F794-D452-87E3-9A600BB8C370}"/>
          </ac:picMkLst>
        </pc:picChg>
      </pc:sldChg>
      <pc:sldChg chg="addSp delSp modSp">
        <pc:chgData name="#SAKARWALA HUSSAIN HOZEFA#" userId="S::saka0002@e.ntu.edu.sg::80038d41-2bfa-4117-9b48-509a8cf5a21f" providerId="AD" clId="Web-{65F75CC2-7653-6FE3-2DB3-EA3AC495B904}" dt="2024-09-08T13:37:07.687" v="1150" actId="20577"/>
        <pc:sldMkLst>
          <pc:docMk/>
          <pc:sldMk cId="0" sldId="263"/>
        </pc:sldMkLst>
        <pc:spChg chg="mod">
          <ac:chgData name="#SAKARWALA HUSSAIN HOZEFA#" userId="S::saka0002@e.ntu.edu.sg::80038d41-2bfa-4117-9b48-509a8cf5a21f" providerId="AD" clId="Web-{65F75CC2-7653-6FE3-2DB3-EA3AC495B904}" dt="2024-09-08T12:57:18.175" v="643"/>
          <ac:spMkLst>
            <pc:docMk/>
            <pc:sldMk cId="0" sldId="263"/>
            <ac:spMk id="5" creationId="{00000000-0000-0000-0000-000000000000}"/>
          </ac:spMkLst>
        </pc:spChg>
        <pc:spChg chg="mod">
          <ac:chgData name="#SAKARWALA HUSSAIN HOZEFA#" userId="S::saka0002@e.ntu.edu.sg::80038d41-2bfa-4117-9b48-509a8cf5a21f" providerId="AD" clId="Web-{65F75CC2-7653-6FE3-2DB3-EA3AC495B904}" dt="2024-09-08T12:57:18.175" v="642"/>
          <ac:spMkLst>
            <pc:docMk/>
            <pc:sldMk cId="0" sldId="263"/>
            <ac:spMk id="6" creationId="{00000000-0000-0000-0000-000000000000}"/>
          </ac:spMkLst>
        </pc:spChg>
        <pc:spChg chg="mod">
          <ac:chgData name="#SAKARWALA HUSSAIN HOZEFA#" userId="S::saka0002@e.ntu.edu.sg::80038d41-2bfa-4117-9b48-509a8cf5a21f" providerId="AD" clId="Web-{65F75CC2-7653-6FE3-2DB3-EA3AC495B904}" dt="2024-09-08T12:57:18.175" v="641"/>
          <ac:spMkLst>
            <pc:docMk/>
            <pc:sldMk cId="0" sldId="263"/>
            <ac:spMk id="7" creationId="{00000000-0000-0000-0000-000000000000}"/>
          </ac:spMkLst>
        </pc:spChg>
        <pc:spChg chg="mod">
          <ac:chgData name="#SAKARWALA HUSSAIN HOZEFA#" userId="S::saka0002@e.ntu.edu.sg::80038d41-2bfa-4117-9b48-509a8cf5a21f" providerId="AD" clId="Web-{65F75CC2-7653-6FE3-2DB3-EA3AC495B904}" dt="2024-09-08T12:57:18.175" v="640"/>
          <ac:spMkLst>
            <pc:docMk/>
            <pc:sldMk cId="0" sldId="263"/>
            <ac:spMk id="8" creationId="{00000000-0000-0000-0000-000000000000}"/>
          </ac:spMkLst>
        </pc:spChg>
        <pc:spChg chg="mod">
          <ac:chgData name="#SAKARWALA HUSSAIN HOZEFA#" userId="S::saka0002@e.ntu.edu.sg::80038d41-2bfa-4117-9b48-509a8cf5a21f" providerId="AD" clId="Web-{65F75CC2-7653-6FE3-2DB3-EA3AC495B904}" dt="2024-09-08T12:57:18.175" v="639"/>
          <ac:spMkLst>
            <pc:docMk/>
            <pc:sldMk cId="0" sldId="263"/>
            <ac:spMk id="9" creationId="{00000000-0000-0000-0000-000000000000}"/>
          </ac:spMkLst>
        </pc:spChg>
        <pc:spChg chg="mod">
          <ac:chgData name="#SAKARWALA HUSSAIN HOZEFA#" userId="S::saka0002@e.ntu.edu.sg::80038d41-2bfa-4117-9b48-509a8cf5a21f" providerId="AD" clId="Web-{65F75CC2-7653-6FE3-2DB3-EA3AC495B904}" dt="2024-09-08T12:57:18.175" v="638"/>
          <ac:spMkLst>
            <pc:docMk/>
            <pc:sldMk cId="0" sldId="263"/>
            <ac:spMk id="10" creationId="{00000000-0000-0000-0000-000000000000}"/>
          </ac:spMkLst>
        </pc:spChg>
        <pc:spChg chg="mod">
          <ac:chgData name="#SAKARWALA HUSSAIN HOZEFA#" userId="S::saka0002@e.ntu.edu.sg::80038d41-2bfa-4117-9b48-509a8cf5a21f" providerId="AD" clId="Web-{65F75CC2-7653-6FE3-2DB3-EA3AC495B904}" dt="2024-09-08T12:57:18.175" v="637"/>
          <ac:spMkLst>
            <pc:docMk/>
            <pc:sldMk cId="0" sldId="263"/>
            <ac:spMk id="12" creationId="{00000000-0000-0000-0000-000000000000}"/>
          </ac:spMkLst>
        </pc:spChg>
        <pc:spChg chg="mod">
          <ac:chgData name="#SAKARWALA HUSSAIN HOZEFA#" userId="S::saka0002@e.ntu.edu.sg::80038d41-2bfa-4117-9b48-509a8cf5a21f" providerId="AD" clId="Web-{65F75CC2-7653-6FE3-2DB3-EA3AC495B904}" dt="2024-09-08T12:57:18.175" v="636"/>
          <ac:spMkLst>
            <pc:docMk/>
            <pc:sldMk cId="0" sldId="263"/>
            <ac:spMk id="13" creationId="{00000000-0000-0000-0000-000000000000}"/>
          </ac:spMkLst>
        </pc:spChg>
        <pc:spChg chg="mod">
          <ac:chgData name="#SAKARWALA HUSSAIN HOZEFA#" userId="S::saka0002@e.ntu.edu.sg::80038d41-2bfa-4117-9b48-509a8cf5a21f" providerId="AD" clId="Web-{65F75CC2-7653-6FE3-2DB3-EA3AC495B904}" dt="2024-09-08T12:57:18.175" v="635"/>
          <ac:spMkLst>
            <pc:docMk/>
            <pc:sldMk cId="0" sldId="263"/>
            <ac:spMk id="14" creationId="{00000000-0000-0000-0000-000000000000}"/>
          </ac:spMkLst>
        </pc:spChg>
        <pc:spChg chg="mod">
          <ac:chgData name="#SAKARWALA HUSSAIN HOZEFA#" userId="S::saka0002@e.ntu.edu.sg::80038d41-2bfa-4117-9b48-509a8cf5a21f" providerId="AD" clId="Web-{65F75CC2-7653-6FE3-2DB3-EA3AC495B904}" dt="2024-09-08T12:57:18.175" v="634"/>
          <ac:spMkLst>
            <pc:docMk/>
            <pc:sldMk cId="0" sldId="263"/>
            <ac:spMk id="15" creationId="{00000000-0000-0000-0000-000000000000}"/>
          </ac:spMkLst>
        </pc:spChg>
        <pc:spChg chg="mod">
          <ac:chgData name="#SAKARWALA HUSSAIN HOZEFA#" userId="S::saka0002@e.ntu.edu.sg::80038d41-2bfa-4117-9b48-509a8cf5a21f" providerId="AD" clId="Web-{65F75CC2-7653-6FE3-2DB3-EA3AC495B904}" dt="2024-09-08T12:57:18.175" v="633"/>
          <ac:spMkLst>
            <pc:docMk/>
            <pc:sldMk cId="0" sldId="263"/>
            <ac:spMk id="16" creationId="{00000000-0000-0000-0000-000000000000}"/>
          </ac:spMkLst>
        </pc:spChg>
        <pc:spChg chg="mod">
          <ac:chgData name="#SAKARWALA HUSSAIN HOZEFA#" userId="S::saka0002@e.ntu.edu.sg::80038d41-2bfa-4117-9b48-509a8cf5a21f" providerId="AD" clId="Web-{65F75CC2-7653-6FE3-2DB3-EA3AC495B904}" dt="2024-09-08T12:57:18.175" v="632"/>
          <ac:spMkLst>
            <pc:docMk/>
            <pc:sldMk cId="0" sldId="263"/>
            <ac:spMk id="17" creationId="{00000000-0000-0000-0000-000000000000}"/>
          </ac:spMkLst>
        </pc:spChg>
        <pc:spChg chg="mod">
          <ac:chgData name="#SAKARWALA HUSSAIN HOZEFA#" userId="S::saka0002@e.ntu.edu.sg::80038d41-2bfa-4117-9b48-509a8cf5a21f" providerId="AD" clId="Web-{65F75CC2-7653-6FE3-2DB3-EA3AC495B904}" dt="2024-09-08T12:57:18.159" v="631"/>
          <ac:spMkLst>
            <pc:docMk/>
            <pc:sldMk cId="0" sldId="263"/>
            <ac:spMk id="19" creationId="{00000000-0000-0000-0000-000000000000}"/>
          </ac:spMkLst>
        </pc:spChg>
        <pc:spChg chg="mod">
          <ac:chgData name="#SAKARWALA HUSSAIN HOZEFA#" userId="S::saka0002@e.ntu.edu.sg::80038d41-2bfa-4117-9b48-509a8cf5a21f" providerId="AD" clId="Web-{65F75CC2-7653-6FE3-2DB3-EA3AC495B904}" dt="2024-09-08T12:57:18.159" v="630"/>
          <ac:spMkLst>
            <pc:docMk/>
            <pc:sldMk cId="0" sldId="263"/>
            <ac:spMk id="20" creationId="{00000000-0000-0000-0000-000000000000}"/>
          </ac:spMkLst>
        </pc:spChg>
        <pc:spChg chg="mod">
          <ac:chgData name="#SAKARWALA HUSSAIN HOZEFA#" userId="S::saka0002@e.ntu.edu.sg::80038d41-2bfa-4117-9b48-509a8cf5a21f" providerId="AD" clId="Web-{65F75CC2-7653-6FE3-2DB3-EA3AC495B904}" dt="2024-09-08T12:57:18.159" v="629"/>
          <ac:spMkLst>
            <pc:docMk/>
            <pc:sldMk cId="0" sldId="263"/>
            <ac:spMk id="21" creationId="{00000000-0000-0000-0000-000000000000}"/>
          </ac:spMkLst>
        </pc:spChg>
        <pc:spChg chg="mod">
          <ac:chgData name="#SAKARWALA HUSSAIN HOZEFA#" userId="S::saka0002@e.ntu.edu.sg::80038d41-2bfa-4117-9b48-509a8cf5a21f" providerId="AD" clId="Web-{65F75CC2-7653-6FE3-2DB3-EA3AC495B904}" dt="2024-09-08T12:57:18.159" v="628"/>
          <ac:spMkLst>
            <pc:docMk/>
            <pc:sldMk cId="0" sldId="263"/>
            <ac:spMk id="22" creationId="{00000000-0000-0000-0000-000000000000}"/>
          </ac:spMkLst>
        </pc:spChg>
        <pc:spChg chg="mod">
          <ac:chgData name="#SAKARWALA HUSSAIN HOZEFA#" userId="S::saka0002@e.ntu.edu.sg::80038d41-2bfa-4117-9b48-509a8cf5a21f" providerId="AD" clId="Web-{65F75CC2-7653-6FE3-2DB3-EA3AC495B904}" dt="2024-09-08T12:57:18.159" v="627"/>
          <ac:spMkLst>
            <pc:docMk/>
            <pc:sldMk cId="0" sldId="263"/>
            <ac:spMk id="23" creationId="{00000000-0000-0000-0000-000000000000}"/>
          </ac:spMkLst>
        </pc:spChg>
        <pc:spChg chg="mod">
          <ac:chgData name="#SAKARWALA HUSSAIN HOZEFA#" userId="S::saka0002@e.ntu.edu.sg::80038d41-2bfa-4117-9b48-509a8cf5a21f" providerId="AD" clId="Web-{65F75CC2-7653-6FE3-2DB3-EA3AC495B904}" dt="2024-09-08T12:57:18.159" v="626"/>
          <ac:spMkLst>
            <pc:docMk/>
            <pc:sldMk cId="0" sldId="263"/>
            <ac:spMk id="24" creationId="{00000000-0000-0000-0000-000000000000}"/>
          </ac:spMkLst>
        </pc:spChg>
        <pc:spChg chg="mod">
          <ac:chgData name="#SAKARWALA HUSSAIN HOZEFA#" userId="S::saka0002@e.ntu.edu.sg::80038d41-2bfa-4117-9b48-509a8cf5a21f" providerId="AD" clId="Web-{65F75CC2-7653-6FE3-2DB3-EA3AC495B904}" dt="2024-09-08T12:57:18.159" v="625"/>
          <ac:spMkLst>
            <pc:docMk/>
            <pc:sldMk cId="0" sldId="263"/>
            <ac:spMk id="26" creationId="{00000000-0000-0000-0000-000000000000}"/>
          </ac:spMkLst>
        </pc:spChg>
        <pc:spChg chg="mod">
          <ac:chgData name="#SAKARWALA HUSSAIN HOZEFA#" userId="S::saka0002@e.ntu.edu.sg::80038d41-2bfa-4117-9b48-509a8cf5a21f" providerId="AD" clId="Web-{65F75CC2-7653-6FE3-2DB3-EA3AC495B904}" dt="2024-09-08T12:57:18.159" v="624"/>
          <ac:spMkLst>
            <pc:docMk/>
            <pc:sldMk cId="0" sldId="263"/>
            <ac:spMk id="27" creationId="{00000000-0000-0000-0000-000000000000}"/>
          </ac:spMkLst>
        </pc:spChg>
        <pc:spChg chg="mod">
          <ac:chgData name="#SAKARWALA HUSSAIN HOZEFA#" userId="S::saka0002@e.ntu.edu.sg::80038d41-2bfa-4117-9b48-509a8cf5a21f" providerId="AD" clId="Web-{65F75CC2-7653-6FE3-2DB3-EA3AC495B904}" dt="2024-09-08T12:57:18.159" v="623"/>
          <ac:spMkLst>
            <pc:docMk/>
            <pc:sldMk cId="0" sldId="263"/>
            <ac:spMk id="28" creationId="{00000000-0000-0000-0000-000000000000}"/>
          </ac:spMkLst>
        </pc:spChg>
        <pc:spChg chg="mod">
          <ac:chgData name="#SAKARWALA HUSSAIN HOZEFA#" userId="S::saka0002@e.ntu.edu.sg::80038d41-2bfa-4117-9b48-509a8cf5a21f" providerId="AD" clId="Web-{65F75CC2-7653-6FE3-2DB3-EA3AC495B904}" dt="2024-09-08T12:57:18.159" v="622"/>
          <ac:spMkLst>
            <pc:docMk/>
            <pc:sldMk cId="0" sldId="263"/>
            <ac:spMk id="29" creationId="{00000000-0000-0000-0000-000000000000}"/>
          </ac:spMkLst>
        </pc:spChg>
        <pc:spChg chg="mod">
          <ac:chgData name="#SAKARWALA HUSSAIN HOZEFA#" userId="S::saka0002@e.ntu.edu.sg::80038d41-2bfa-4117-9b48-509a8cf5a21f" providerId="AD" clId="Web-{65F75CC2-7653-6FE3-2DB3-EA3AC495B904}" dt="2024-09-08T12:57:18.159" v="621"/>
          <ac:spMkLst>
            <pc:docMk/>
            <pc:sldMk cId="0" sldId="263"/>
            <ac:spMk id="30" creationId="{00000000-0000-0000-0000-000000000000}"/>
          </ac:spMkLst>
        </pc:spChg>
        <pc:spChg chg="mod">
          <ac:chgData name="#SAKARWALA HUSSAIN HOZEFA#" userId="S::saka0002@e.ntu.edu.sg::80038d41-2bfa-4117-9b48-509a8cf5a21f" providerId="AD" clId="Web-{65F75CC2-7653-6FE3-2DB3-EA3AC495B904}" dt="2024-09-08T12:57:18.159" v="620"/>
          <ac:spMkLst>
            <pc:docMk/>
            <pc:sldMk cId="0" sldId="263"/>
            <ac:spMk id="31" creationId="{00000000-0000-0000-0000-000000000000}"/>
          </ac:spMkLst>
        </pc:spChg>
        <pc:spChg chg="mod">
          <ac:chgData name="#SAKARWALA HUSSAIN HOZEFA#" userId="S::saka0002@e.ntu.edu.sg::80038d41-2bfa-4117-9b48-509a8cf5a21f" providerId="AD" clId="Web-{65F75CC2-7653-6FE3-2DB3-EA3AC495B904}" dt="2024-09-08T12:57:18.159" v="619"/>
          <ac:spMkLst>
            <pc:docMk/>
            <pc:sldMk cId="0" sldId="263"/>
            <ac:spMk id="33" creationId="{00000000-0000-0000-0000-000000000000}"/>
          </ac:spMkLst>
        </pc:spChg>
        <pc:spChg chg="mod">
          <ac:chgData name="#SAKARWALA HUSSAIN HOZEFA#" userId="S::saka0002@e.ntu.edu.sg::80038d41-2bfa-4117-9b48-509a8cf5a21f" providerId="AD" clId="Web-{65F75CC2-7653-6FE3-2DB3-EA3AC495B904}" dt="2024-09-08T12:57:18.159" v="618"/>
          <ac:spMkLst>
            <pc:docMk/>
            <pc:sldMk cId="0" sldId="263"/>
            <ac:spMk id="34" creationId="{00000000-0000-0000-0000-000000000000}"/>
          </ac:spMkLst>
        </pc:spChg>
        <pc:spChg chg="mod">
          <ac:chgData name="#SAKARWALA HUSSAIN HOZEFA#" userId="S::saka0002@e.ntu.edu.sg::80038d41-2bfa-4117-9b48-509a8cf5a21f" providerId="AD" clId="Web-{65F75CC2-7653-6FE3-2DB3-EA3AC495B904}" dt="2024-09-08T12:57:18.159" v="617"/>
          <ac:spMkLst>
            <pc:docMk/>
            <pc:sldMk cId="0" sldId="263"/>
            <ac:spMk id="35" creationId="{00000000-0000-0000-0000-000000000000}"/>
          </ac:spMkLst>
        </pc:spChg>
        <pc:spChg chg="mod">
          <ac:chgData name="#SAKARWALA HUSSAIN HOZEFA#" userId="S::saka0002@e.ntu.edu.sg::80038d41-2bfa-4117-9b48-509a8cf5a21f" providerId="AD" clId="Web-{65F75CC2-7653-6FE3-2DB3-EA3AC495B904}" dt="2024-09-08T13:36:59.405" v="1145" actId="20577"/>
          <ac:spMkLst>
            <pc:docMk/>
            <pc:sldMk cId="0" sldId="263"/>
            <ac:spMk id="36" creationId="{00000000-0000-0000-0000-000000000000}"/>
          </ac:spMkLst>
        </pc:spChg>
        <pc:spChg chg="mod">
          <ac:chgData name="#SAKARWALA HUSSAIN HOZEFA#" userId="S::saka0002@e.ntu.edu.sg::80038d41-2bfa-4117-9b48-509a8cf5a21f" providerId="AD" clId="Web-{65F75CC2-7653-6FE3-2DB3-EA3AC495B904}" dt="2024-09-08T13:37:07.687" v="1150" actId="20577"/>
          <ac:spMkLst>
            <pc:docMk/>
            <pc:sldMk cId="0" sldId="263"/>
            <ac:spMk id="37" creationId="{00000000-0000-0000-0000-000000000000}"/>
          </ac:spMkLst>
        </pc:spChg>
        <pc:spChg chg="mod">
          <ac:chgData name="#SAKARWALA HUSSAIN HOZEFA#" userId="S::saka0002@e.ntu.edu.sg::80038d41-2bfa-4117-9b48-509a8cf5a21f" providerId="AD" clId="Web-{65F75CC2-7653-6FE3-2DB3-EA3AC495B904}" dt="2024-09-08T12:57:18.159" v="614"/>
          <ac:spMkLst>
            <pc:docMk/>
            <pc:sldMk cId="0" sldId="263"/>
            <ac:spMk id="38" creationId="{00000000-0000-0000-0000-000000000000}"/>
          </ac:spMkLst>
        </pc:spChg>
        <pc:spChg chg="mod">
          <ac:chgData name="#SAKARWALA HUSSAIN HOZEFA#" userId="S::saka0002@e.ntu.edu.sg::80038d41-2bfa-4117-9b48-509a8cf5a21f" providerId="AD" clId="Web-{65F75CC2-7653-6FE3-2DB3-EA3AC495B904}" dt="2024-09-08T12:57:18.159" v="613"/>
          <ac:spMkLst>
            <pc:docMk/>
            <pc:sldMk cId="0" sldId="263"/>
            <ac:spMk id="40" creationId="{00000000-0000-0000-0000-000000000000}"/>
          </ac:spMkLst>
        </pc:spChg>
        <pc:spChg chg="mod">
          <ac:chgData name="#SAKARWALA HUSSAIN HOZEFA#" userId="S::saka0002@e.ntu.edu.sg::80038d41-2bfa-4117-9b48-509a8cf5a21f" providerId="AD" clId="Web-{65F75CC2-7653-6FE3-2DB3-EA3AC495B904}" dt="2024-09-08T12:57:18.159" v="612"/>
          <ac:spMkLst>
            <pc:docMk/>
            <pc:sldMk cId="0" sldId="263"/>
            <ac:spMk id="41" creationId="{00000000-0000-0000-0000-000000000000}"/>
          </ac:spMkLst>
        </pc:spChg>
        <pc:spChg chg="mod">
          <ac:chgData name="#SAKARWALA HUSSAIN HOZEFA#" userId="S::saka0002@e.ntu.edu.sg::80038d41-2bfa-4117-9b48-509a8cf5a21f" providerId="AD" clId="Web-{65F75CC2-7653-6FE3-2DB3-EA3AC495B904}" dt="2024-09-08T12:57:18.159" v="611"/>
          <ac:spMkLst>
            <pc:docMk/>
            <pc:sldMk cId="0" sldId="263"/>
            <ac:spMk id="42" creationId="{00000000-0000-0000-0000-000000000000}"/>
          </ac:spMkLst>
        </pc:spChg>
        <pc:spChg chg="mod">
          <ac:chgData name="#SAKARWALA HUSSAIN HOZEFA#" userId="S::saka0002@e.ntu.edu.sg::80038d41-2bfa-4117-9b48-509a8cf5a21f" providerId="AD" clId="Web-{65F75CC2-7653-6FE3-2DB3-EA3AC495B904}" dt="2024-09-08T12:57:18.159" v="610"/>
          <ac:spMkLst>
            <pc:docMk/>
            <pc:sldMk cId="0" sldId="263"/>
            <ac:spMk id="43" creationId="{00000000-0000-0000-0000-000000000000}"/>
          </ac:spMkLst>
        </pc:spChg>
        <pc:spChg chg="mod">
          <ac:chgData name="#SAKARWALA HUSSAIN HOZEFA#" userId="S::saka0002@e.ntu.edu.sg::80038d41-2bfa-4117-9b48-509a8cf5a21f" providerId="AD" clId="Web-{65F75CC2-7653-6FE3-2DB3-EA3AC495B904}" dt="2024-09-08T12:57:18.159" v="609"/>
          <ac:spMkLst>
            <pc:docMk/>
            <pc:sldMk cId="0" sldId="263"/>
            <ac:spMk id="44" creationId="{00000000-0000-0000-0000-000000000000}"/>
          </ac:spMkLst>
        </pc:spChg>
        <pc:spChg chg="mod">
          <ac:chgData name="#SAKARWALA HUSSAIN HOZEFA#" userId="S::saka0002@e.ntu.edu.sg::80038d41-2bfa-4117-9b48-509a8cf5a21f" providerId="AD" clId="Web-{65F75CC2-7653-6FE3-2DB3-EA3AC495B904}" dt="2024-09-08T12:57:18.159" v="608"/>
          <ac:spMkLst>
            <pc:docMk/>
            <pc:sldMk cId="0" sldId="263"/>
            <ac:spMk id="45" creationId="{00000000-0000-0000-0000-000000000000}"/>
          </ac:spMkLst>
        </pc:spChg>
        <pc:picChg chg="del">
          <ac:chgData name="#SAKARWALA HUSSAIN HOZEFA#" userId="S::saka0002@e.ntu.edu.sg::80038d41-2bfa-4117-9b48-509a8cf5a21f" providerId="AD" clId="Web-{65F75CC2-7653-6FE3-2DB3-EA3AC495B904}" dt="2024-09-08T13:30:33.687" v="1083"/>
          <ac:picMkLst>
            <pc:docMk/>
            <pc:sldMk cId="0" sldId="263"/>
            <ac:picMk id="47" creationId="{EE199713-3D4F-7006-48F8-CF0B92989087}"/>
          </ac:picMkLst>
        </pc:picChg>
        <pc:picChg chg="add mod">
          <ac:chgData name="#SAKARWALA HUSSAIN HOZEFA#" userId="S::saka0002@e.ntu.edu.sg::80038d41-2bfa-4117-9b48-509a8cf5a21f" providerId="AD" clId="Web-{65F75CC2-7653-6FE3-2DB3-EA3AC495B904}" dt="2024-09-08T13:31:06.564" v="1087" actId="1076"/>
          <ac:picMkLst>
            <pc:docMk/>
            <pc:sldMk cId="0" sldId="263"/>
            <ac:picMk id="48" creationId="{2D5B8653-B203-863A-5C4D-8B187BFBD8E8}"/>
          </ac:picMkLst>
        </pc:picChg>
      </pc:sldChg>
      <pc:sldChg chg="addSp delSp modSp">
        <pc:chgData name="#SAKARWALA HUSSAIN HOZEFA#" userId="S::saka0002@e.ntu.edu.sg::80038d41-2bfa-4117-9b48-509a8cf5a21f" providerId="AD" clId="Web-{65F75CC2-7653-6FE3-2DB3-EA3AC495B904}" dt="2024-09-08T13:31:44.737" v="1089"/>
        <pc:sldMkLst>
          <pc:docMk/>
          <pc:sldMk cId="0" sldId="264"/>
        </pc:sldMkLst>
        <pc:spChg chg="mod">
          <ac:chgData name="#SAKARWALA HUSSAIN HOZEFA#" userId="S::saka0002@e.ntu.edu.sg::80038d41-2bfa-4117-9b48-509a8cf5a21f" providerId="AD" clId="Web-{65F75CC2-7653-6FE3-2DB3-EA3AC495B904}" dt="2024-09-08T12:46:07.212" v="19" actId="14100"/>
          <ac:spMkLst>
            <pc:docMk/>
            <pc:sldMk cId="0" sldId="264"/>
            <ac:spMk id="2" creationId="{00000000-0000-0000-0000-000000000000}"/>
          </ac:spMkLst>
        </pc:spChg>
        <pc:spChg chg="mod">
          <ac:chgData name="#SAKARWALA HUSSAIN HOZEFA#" userId="S::saka0002@e.ntu.edu.sg::80038d41-2bfa-4117-9b48-509a8cf5a21f" providerId="AD" clId="Web-{65F75CC2-7653-6FE3-2DB3-EA3AC495B904}" dt="2024-09-08T12:57:29.785" v="751"/>
          <ac:spMkLst>
            <pc:docMk/>
            <pc:sldMk cId="0" sldId="264"/>
            <ac:spMk id="4" creationId="{00000000-0000-0000-0000-000000000000}"/>
          </ac:spMkLst>
        </pc:spChg>
        <pc:spChg chg="mod">
          <ac:chgData name="#SAKARWALA HUSSAIN HOZEFA#" userId="S::saka0002@e.ntu.edu.sg::80038d41-2bfa-4117-9b48-509a8cf5a21f" providerId="AD" clId="Web-{65F75CC2-7653-6FE3-2DB3-EA3AC495B904}" dt="2024-09-08T13:05:03.426" v="904" actId="1076"/>
          <ac:spMkLst>
            <pc:docMk/>
            <pc:sldMk cId="0" sldId="264"/>
            <ac:spMk id="5" creationId="{00000000-0000-0000-0000-000000000000}"/>
          </ac:spMkLst>
        </pc:spChg>
        <pc:spChg chg="mod">
          <ac:chgData name="#SAKARWALA HUSSAIN HOZEFA#" userId="S::saka0002@e.ntu.edu.sg::80038d41-2bfa-4117-9b48-509a8cf5a21f" providerId="AD" clId="Web-{65F75CC2-7653-6FE3-2DB3-EA3AC495B904}" dt="2024-09-08T12:57:29.785" v="749"/>
          <ac:spMkLst>
            <pc:docMk/>
            <pc:sldMk cId="0" sldId="264"/>
            <ac:spMk id="6" creationId="{00000000-0000-0000-0000-000000000000}"/>
          </ac:spMkLst>
        </pc:spChg>
        <pc:spChg chg="mod">
          <ac:chgData name="#SAKARWALA HUSSAIN HOZEFA#" userId="S::saka0002@e.ntu.edu.sg::80038d41-2bfa-4117-9b48-509a8cf5a21f" providerId="AD" clId="Web-{65F75CC2-7653-6FE3-2DB3-EA3AC495B904}" dt="2024-09-08T12:57:29.785" v="748"/>
          <ac:spMkLst>
            <pc:docMk/>
            <pc:sldMk cId="0" sldId="264"/>
            <ac:spMk id="8" creationId="{00000000-0000-0000-0000-000000000000}"/>
          </ac:spMkLst>
        </pc:spChg>
        <pc:spChg chg="mod">
          <ac:chgData name="#SAKARWALA HUSSAIN HOZEFA#" userId="S::saka0002@e.ntu.edu.sg::80038d41-2bfa-4117-9b48-509a8cf5a21f" providerId="AD" clId="Web-{65F75CC2-7653-6FE3-2DB3-EA3AC495B904}" dt="2024-09-08T12:57:29.785" v="747"/>
          <ac:spMkLst>
            <pc:docMk/>
            <pc:sldMk cId="0" sldId="264"/>
            <ac:spMk id="9" creationId="{00000000-0000-0000-0000-000000000000}"/>
          </ac:spMkLst>
        </pc:spChg>
        <pc:spChg chg="mod">
          <ac:chgData name="#SAKARWALA HUSSAIN HOZEFA#" userId="S::saka0002@e.ntu.edu.sg::80038d41-2bfa-4117-9b48-509a8cf5a21f" providerId="AD" clId="Web-{65F75CC2-7653-6FE3-2DB3-EA3AC495B904}" dt="2024-09-08T12:57:29.785" v="746"/>
          <ac:spMkLst>
            <pc:docMk/>
            <pc:sldMk cId="0" sldId="264"/>
            <ac:spMk id="10" creationId="{00000000-0000-0000-0000-000000000000}"/>
          </ac:spMkLst>
        </pc:spChg>
        <pc:spChg chg="mod">
          <ac:chgData name="#SAKARWALA HUSSAIN HOZEFA#" userId="S::saka0002@e.ntu.edu.sg::80038d41-2bfa-4117-9b48-509a8cf5a21f" providerId="AD" clId="Web-{65F75CC2-7653-6FE3-2DB3-EA3AC495B904}" dt="2024-09-08T12:57:29.785" v="745"/>
          <ac:spMkLst>
            <pc:docMk/>
            <pc:sldMk cId="0" sldId="264"/>
            <ac:spMk id="12" creationId="{00000000-0000-0000-0000-000000000000}"/>
          </ac:spMkLst>
        </pc:spChg>
        <pc:spChg chg="mod">
          <ac:chgData name="#SAKARWALA HUSSAIN HOZEFA#" userId="S::saka0002@e.ntu.edu.sg::80038d41-2bfa-4117-9b48-509a8cf5a21f" providerId="AD" clId="Web-{65F75CC2-7653-6FE3-2DB3-EA3AC495B904}" dt="2024-09-08T12:57:29.785" v="744"/>
          <ac:spMkLst>
            <pc:docMk/>
            <pc:sldMk cId="0" sldId="264"/>
            <ac:spMk id="13" creationId="{00000000-0000-0000-0000-000000000000}"/>
          </ac:spMkLst>
        </pc:spChg>
        <pc:spChg chg="mod">
          <ac:chgData name="#SAKARWALA HUSSAIN HOZEFA#" userId="S::saka0002@e.ntu.edu.sg::80038d41-2bfa-4117-9b48-509a8cf5a21f" providerId="AD" clId="Web-{65F75CC2-7653-6FE3-2DB3-EA3AC495B904}" dt="2024-09-08T12:57:29.785" v="743"/>
          <ac:spMkLst>
            <pc:docMk/>
            <pc:sldMk cId="0" sldId="264"/>
            <ac:spMk id="14" creationId="{00000000-0000-0000-0000-000000000000}"/>
          </ac:spMkLst>
        </pc:spChg>
        <pc:spChg chg="mod">
          <ac:chgData name="#SAKARWALA HUSSAIN HOZEFA#" userId="S::saka0002@e.ntu.edu.sg::80038d41-2bfa-4117-9b48-509a8cf5a21f" providerId="AD" clId="Web-{65F75CC2-7653-6FE3-2DB3-EA3AC495B904}" dt="2024-09-08T12:47:54.653" v="59" actId="1076"/>
          <ac:spMkLst>
            <pc:docMk/>
            <pc:sldMk cId="0" sldId="264"/>
            <ac:spMk id="15" creationId="{00000000-0000-0000-0000-000000000000}"/>
          </ac:spMkLst>
        </pc:spChg>
        <pc:spChg chg="mod">
          <ac:chgData name="#SAKARWALA HUSSAIN HOZEFA#" userId="S::saka0002@e.ntu.edu.sg::80038d41-2bfa-4117-9b48-509a8cf5a21f" providerId="AD" clId="Web-{65F75CC2-7653-6FE3-2DB3-EA3AC495B904}" dt="2024-09-08T12:57:29.785" v="742"/>
          <ac:spMkLst>
            <pc:docMk/>
            <pc:sldMk cId="0" sldId="264"/>
            <ac:spMk id="16" creationId="{00000000-0000-0000-0000-000000000000}"/>
          </ac:spMkLst>
        </pc:spChg>
        <pc:spChg chg="mod">
          <ac:chgData name="#SAKARWALA HUSSAIN HOZEFA#" userId="S::saka0002@e.ntu.edu.sg::80038d41-2bfa-4117-9b48-509a8cf5a21f" providerId="AD" clId="Web-{65F75CC2-7653-6FE3-2DB3-EA3AC495B904}" dt="2024-09-08T13:18:37.176" v="966" actId="20577"/>
          <ac:spMkLst>
            <pc:docMk/>
            <pc:sldMk cId="0" sldId="264"/>
            <ac:spMk id="17" creationId="{00000000-0000-0000-0000-000000000000}"/>
          </ac:spMkLst>
        </pc:spChg>
        <pc:spChg chg="mod">
          <ac:chgData name="#SAKARWALA HUSSAIN HOZEFA#" userId="S::saka0002@e.ntu.edu.sg::80038d41-2bfa-4117-9b48-509a8cf5a21f" providerId="AD" clId="Web-{65F75CC2-7653-6FE3-2DB3-EA3AC495B904}" dt="2024-09-08T13:17:09.986" v="960" actId="20577"/>
          <ac:spMkLst>
            <pc:docMk/>
            <pc:sldMk cId="0" sldId="264"/>
            <ac:spMk id="18" creationId="{00000000-0000-0000-0000-000000000000}"/>
          </ac:spMkLst>
        </pc:spChg>
        <pc:spChg chg="del">
          <ac:chgData name="#SAKARWALA HUSSAIN HOZEFA#" userId="S::saka0002@e.ntu.edu.sg::80038d41-2bfa-4117-9b48-509a8cf5a21f" providerId="AD" clId="Web-{65F75CC2-7653-6FE3-2DB3-EA3AC495B904}" dt="2024-09-08T12:49:14.594" v="128"/>
          <ac:spMkLst>
            <pc:docMk/>
            <pc:sldMk cId="0" sldId="264"/>
            <ac:spMk id="19" creationId="{00000000-0000-0000-0000-000000000000}"/>
          </ac:spMkLst>
        </pc:spChg>
        <pc:picChg chg="del">
          <ac:chgData name="#SAKARWALA HUSSAIN HOZEFA#" userId="S::saka0002@e.ntu.edu.sg::80038d41-2bfa-4117-9b48-509a8cf5a21f" providerId="AD" clId="Web-{65F75CC2-7653-6FE3-2DB3-EA3AC495B904}" dt="2024-09-08T13:31:43.909" v="1088"/>
          <ac:picMkLst>
            <pc:docMk/>
            <pc:sldMk cId="0" sldId="264"/>
            <ac:picMk id="21" creationId="{7027CE63-5A24-3C47-A037-A864D99C4ABD}"/>
          </ac:picMkLst>
        </pc:picChg>
        <pc:picChg chg="add">
          <ac:chgData name="#SAKARWALA HUSSAIN HOZEFA#" userId="S::saka0002@e.ntu.edu.sg::80038d41-2bfa-4117-9b48-509a8cf5a21f" providerId="AD" clId="Web-{65F75CC2-7653-6FE3-2DB3-EA3AC495B904}" dt="2024-09-08T13:31:44.737" v="1089"/>
          <ac:picMkLst>
            <pc:docMk/>
            <pc:sldMk cId="0" sldId="264"/>
            <ac:picMk id="22" creationId="{9BF85F77-E191-CC9F-2069-09E35BB5C33E}"/>
          </ac:picMkLst>
        </pc:picChg>
      </pc:sldChg>
      <pc:sldChg chg="addSp delSp modSp">
        <pc:chgData name="#SAKARWALA HUSSAIN HOZEFA#" userId="S::saka0002@e.ntu.edu.sg::80038d41-2bfa-4117-9b48-509a8cf5a21f" providerId="AD" clId="Web-{65F75CC2-7653-6FE3-2DB3-EA3AC495B904}" dt="2024-09-08T13:32:35.083" v="1101"/>
        <pc:sldMkLst>
          <pc:docMk/>
          <pc:sldMk cId="0" sldId="267"/>
        </pc:sldMkLst>
        <pc:spChg chg="mod">
          <ac:chgData name="#SAKARWALA HUSSAIN HOZEFA#" userId="S::saka0002@e.ntu.edu.sg::80038d41-2bfa-4117-9b48-509a8cf5a21f" providerId="AD" clId="Web-{65F75CC2-7653-6FE3-2DB3-EA3AC495B904}" dt="2024-09-08T12:57:09.503" v="553"/>
          <ac:spMkLst>
            <pc:docMk/>
            <pc:sldMk cId="0" sldId="267"/>
            <ac:spMk id="5" creationId="{00000000-0000-0000-0000-000000000000}"/>
          </ac:spMkLst>
        </pc:spChg>
        <pc:spChg chg="mod">
          <ac:chgData name="#SAKARWALA HUSSAIN HOZEFA#" userId="S::saka0002@e.ntu.edu.sg::80038d41-2bfa-4117-9b48-509a8cf5a21f" providerId="AD" clId="Web-{65F75CC2-7653-6FE3-2DB3-EA3AC495B904}" dt="2024-09-08T12:57:09.503" v="552"/>
          <ac:spMkLst>
            <pc:docMk/>
            <pc:sldMk cId="0" sldId="267"/>
            <ac:spMk id="6" creationId="{00000000-0000-0000-0000-000000000000}"/>
          </ac:spMkLst>
        </pc:spChg>
        <pc:spChg chg="mod">
          <ac:chgData name="#SAKARWALA HUSSAIN HOZEFA#" userId="S::saka0002@e.ntu.edu.sg::80038d41-2bfa-4117-9b48-509a8cf5a21f" providerId="AD" clId="Web-{65F75CC2-7653-6FE3-2DB3-EA3AC495B904}" dt="2024-09-08T12:57:09.503" v="551"/>
          <ac:spMkLst>
            <pc:docMk/>
            <pc:sldMk cId="0" sldId="267"/>
            <ac:spMk id="7" creationId="{00000000-0000-0000-0000-000000000000}"/>
          </ac:spMkLst>
        </pc:spChg>
        <pc:spChg chg="mod">
          <ac:chgData name="#SAKARWALA HUSSAIN HOZEFA#" userId="S::saka0002@e.ntu.edu.sg::80038d41-2bfa-4117-9b48-509a8cf5a21f" providerId="AD" clId="Web-{65F75CC2-7653-6FE3-2DB3-EA3AC495B904}" dt="2024-09-08T12:57:09.503" v="550"/>
          <ac:spMkLst>
            <pc:docMk/>
            <pc:sldMk cId="0" sldId="267"/>
            <ac:spMk id="8" creationId="{00000000-0000-0000-0000-000000000000}"/>
          </ac:spMkLst>
        </pc:spChg>
        <pc:spChg chg="mod">
          <ac:chgData name="#SAKARWALA HUSSAIN HOZEFA#" userId="S::saka0002@e.ntu.edu.sg::80038d41-2bfa-4117-9b48-509a8cf5a21f" providerId="AD" clId="Web-{65F75CC2-7653-6FE3-2DB3-EA3AC495B904}" dt="2024-09-08T12:57:09.503" v="549"/>
          <ac:spMkLst>
            <pc:docMk/>
            <pc:sldMk cId="0" sldId="267"/>
            <ac:spMk id="9" creationId="{00000000-0000-0000-0000-000000000000}"/>
          </ac:spMkLst>
        </pc:spChg>
        <pc:spChg chg="mod">
          <ac:chgData name="#SAKARWALA HUSSAIN HOZEFA#" userId="S::saka0002@e.ntu.edu.sg::80038d41-2bfa-4117-9b48-509a8cf5a21f" providerId="AD" clId="Web-{65F75CC2-7653-6FE3-2DB3-EA3AC495B904}" dt="2024-09-08T12:57:09.503" v="548"/>
          <ac:spMkLst>
            <pc:docMk/>
            <pc:sldMk cId="0" sldId="267"/>
            <ac:spMk id="10" creationId="{00000000-0000-0000-0000-000000000000}"/>
          </ac:spMkLst>
        </pc:spChg>
        <pc:spChg chg="mod">
          <ac:chgData name="#SAKARWALA HUSSAIN HOZEFA#" userId="S::saka0002@e.ntu.edu.sg::80038d41-2bfa-4117-9b48-509a8cf5a21f" providerId="AD" clId="Web-{65F75CC2-7653-6FE3-2DB3-EA3AC495B904}" dt="2024-09-08T13:30:23.890" v="1082" actId="20577"/>
          <ac:spMkLst>
            <pc:docMk/>
            <pc:sldMk cId="0" sldId="267"/>
            <ac:spMk id="12" creationId="{00000000-0000-0000-0000-000000000000}"/>
          </ac:spMkLst>
        </pc:spChg>
        <pc:spChg chg="mod">
          <ac:chgData name="#SAKARWALA HUSSAIN HOZEFA#" userId="S::saka0002@e.ntu.edu.sg::80038d41-2bfa-4117-9b48-509a8cf5a21f" providerId="AD" clId="Web-{65F75CC2-7653-6FE3-2DB3-EA3AC495B904}" dt="2024-09-08T12:57:09.503" v="546"/>
          <ac:spMkLst>
            <pc:docMk/>
            <pc:sldMk cId="0" sldId="267"/>
            <ac:spMk id="13" creationId="{00000000-0000-0000-0000-000000000000}"/>
          </ac:spMkLst>
        </pc:spChg>
        <pc:spChg chg="mod">
          <ac:chgData name="#SAKARWALA HUSSAIN HOZEFA#" userId="S::saka0002@e.ntu.edu.sg::80038d41-2bfa-4117-9b48-509a8cf5a21f" providerId="AD" clId="Web-{65F75CC2-7653-6FE3-2DB3-EA3AC495B904}" dt="2024-09-08T12:57:09.503" v="545"/>
          <ac:spMkLst>
            <pc:docMk/>
            <pc:sldMk cId="0" sldId="267"/>
            <ac:spMk id="14" creationId="{00000000-0000-0000-0000-000000000000}"/>
          </ac:spMkLst>
        </pc:spChg>
        <pc:spChg chg="mod">
          <ac:chgData name="#SAKARWALA HUSSAIN HOZEFA#" userId="S::saka0002@e.ntu.edu.sg::80038d41-2bfa-4117-9b48-509a8cf5a21f" providerId="AD" clId="Web-{65F75CC2-7653-6FE3-2DB3-EA3AC495B904}" dt="2024-09-08T12:57:09.503" v="544"/>
          <ac:spMkLst>
            <pc:docMk/>
            <pc:sldMk cId="0" sldId="267"/>
            <ac:spMk id="15" creationId="{00000000-0000-0000-0000-000000000000}"/>
          </ac:spMkLst>
        </pc:spChg>
        <pc:spChg chg="mod">
          <ac:chgData name="#SAKARWALA HUSSAIN HOZEFA#" userId="S::saka0002@e.ntu.edu.sg::80038d41-2bfa-4117-9b48-509a8cf5a21f" providerId="AD" clId="Web-{65F75CC2-7653-6FE3-2DB3-EA3AC495B904}" dt="2024-09-08T12:57:09.503" v="543"/>
          <ac:spMkLst>
            <pc:docMk/>
            <pc:sldMk cId="0" sldId="267"/>
            <ac:spMk id="16" creationId="{00000000-0000-0000-0000-000000000000}"/>
          </ac:spMkLst>
        </pc:spChg>
        <pc:spChg chg="mod">
          <ac:chgData name="#SAKARWALA HUSSAIN HOZEFA#" userId="S::saka0002@e.ntu.edu.sg::80038d41-2bfa-4117-9b48-509a8cf5a21f" providerId="AD" clId="Web-{65F75CC2-7653-6FE3-2DB3-EA3AC495B904}" dt="2024-09-08T12:57:09.503" v="542"/>
          <ac:spMkLst>
            <pc:docMk/>
            <pc:sldMk cId="0" sldId="267"/>
            <ac:spMk id="17" creationId="{00000000-0000-0000-0000-000000000000}"/>
          </ac:spMkLst>
        </pc:spChg>
        <pc:spChg chg="mod">
          <ac:chgData name="#SAKARWALA HUSSAIN HOZEFA#" userId="S::saka0002@e.ntu.edu.sg::80038d41-2bfa-4117-9b48-509a8cf5a21f" providerId="AD" clId="Web-{65F75CC2-7653-6FE3-2DB3-EA3AC495B904}" dt="2024-09-08T12:57:09.503" v="541"/>
          <ac:spMkLst>
            <pc:docMk/>
            <pc:sldMk cId="0" sldId="267"/>
            <ac:spMk id="19" creationId="{00000000-0000-0000-0000-000000000000}"/>
          </ac:spMkLst>
        </pc:spChg>
        <pc:spChg chg="mod">
          <ac:chgData name="#SAKARWALA HUSSAIN HOZEFA#" userId="S::saka0002@e.ntu.edu.sg::80038d41-2bfa-4117-9b48-509a8cf5a21f" providerId="AD" clId="Web-{65F75CC2-7653-6FE3-2DB3-EA3AC495B904}" dt="2024-09-08T12:57:09.503" v="540"/>
          <ac:spMkLst>
            <pc:docMk/>
            <pc:sldMk cId="0" sldId="267"/>
            <ac:spMk id="20" creationId="{00000000-0000-0000-0000-000000000000}"/>
          </ac:spMkLst>
        </pc:spChg>
        <pc:spChg chg="mod">
          <ac:chgData name="#SAKARWALA HUSSAIN HOZEFA#" userId="S::saka0002@e.ntu.edu.sg::80038d41-2bfa-4117-9b48-509a8cf5a21f" providerId="AD" clId="Web-{65F75CC2-7653-6FE3-2DB3-EA3AC495B904}" dt="2024-09-08T12:57:09.503" v="539"/>
          <ac:spMkLst>
            <pc:docMk/>
            <pc:sldMk cId="0" sldId="267"/>
            <ac:spMk id="21" creationId="{00000000-0000-0000-0000-000000000000}"/>
          </ac:spMkLst>
        </pc:spChg>
        <pc:spChg chg="mod">
          <ac:chgData name="#SAKARWALA HUSSAIN HOZEFA#" userId="S::saka0002@e.ntu.edu.sg::80038d41-2bfa-4117-9b48-509a8cf5a21f" providerId="AD" clId="Web-{65F75CC2-7653-6FE3-2DB3-EA3AC495B904}" dt="2024-09-08T12:57:09.503" v="538"/>
          <ac:spMkLst>
            <pc:docMk/>
            <pc:sldMk cId="0" sldId="267"/>
            <ac:spMk id="22" creationId="{00000000-0000-0000-0000-000000000000}"/>
          </ac:spMkLst>
        </pc:spChg>
        <pc:spChg chg="mod">
          <ac:chgData name="#SAKARWALA HUSSAIN HOZEFA#" userId="S::saka0002@e.ntu.edu.sg::80038d41-2bfa-4117-9b48-509a8cf5a21f" providerId="AD" clId="Web-{65F75CC2-7653-6FE3-2DB3-EA3AC495B904}" dt="2024-09-08T12:57:09.503" v="537"/>
          <ac:spMkLst>
            <pc:docMk/>
            <pc:sldMk cId="0" sldId="267"/>
            <ac:spMk id="23" creationId="{00000000-0000-0000-0000-000000000000}"/>
          </ac:spMkLst>
        </pc:spChg>
        <pc:spChg chg="mod">
          <ac:chgData name="#SAKARWALA HUSSAIN HOZEFA#" userId="S::saka0002@e.ntu.edu.sg::80038d41-2bfa-4117-9b48-509a8cf5a21f" providerId="AD" clId="Web-{65F75CC2-7653-6FE3-2DB3-EA3AC495B904}" dt="2024-09-08T12:57:09.503" v="536"/>
          <ac:spMkLst>
            <pc:docMk/>
            <pc:sldMk cId="0" sldId="267"/>
            <ac:spMk id="24" creationId="{00000000-0000-0000-0000-000000000000}"/>
          </ac:spMkLst>
        </pc:spChg>
        <pc:spChg chg="mod">
          <ac:chgData name="#SAKARWALA HUSSAIN HOZEFA#" userId="S::saka0002@e.ntu.edu.sg::80038d41-2bfa-4117-9b48-509a8cf5a21f" providerId="AD" clId="Web-{65F75CC2-7653-6FE3-2DB3-EA3AC495B904}" dt="2024-09-08T12:57:09.503" v="535"/>
          <ac:spMkLst>
            <pc:docMk/>
            <pc:sldMk cId="0" sldId="267"/>
            <ac:spMk id="26" creationId="{00000000-0000-0000-0000-000000000000}"/>
          </ac:spMkLst>
        </pc:spChg>
        <pc:spChg chg="mod">
          <ac:chgData name="#SAKARWALA HUSSAIN HOZEFA#" userId="S::saka0002@e.ntu.edu.sg::80038d41-2bfa-4117-9b48-509a8cf5a21f" providerId="AD" clId="Web-{65F75CC2-7653-6FE3-2DB3-EA3AC495B904}" dt="2024-09-08T12:57:09.503" v="534"/>
          <ac:spMkLst>
            <pc:docMk/>
            <pc:sldMk cId="0" sldId="267"/>
            <ac:spMk id="27" creationId="{00000000-0000-0000-0000-000000000000}"/>
          </ac:spMkLst>
        </pc:spChg>
        <pc:spChg chg="mod">
          <ac:chgData name="#SAKARWALA HUSSAIN HOZEFA#" userId="S::saka0002@e.ntu.edu.sg::80038d41-2bfa-4117-9b48-509a8cf5a21f" providerId="AD" clId="Web-{65F75CC2-7653-6FE3-2DB3-EA3AC495B904}" dt="2024-09-08T12:57:09.503" v="533"/>
          <ac:spMkLst>
            <pc:docMk/>
            <pc:sldMk cId="0" sldId="267"/>
            <ac:spMk id="28" creationId="{00000000-0000-0000-0000-000000000000}"/>
          </ac:spMkLst>
        </pc:spChg>
        <pc:spChg chg="mod">
          <ac:chgData name="#SAKARWALA HUSSAIN HOZEFA#" userId="S::saka0002@e.ntu.edu.sg::80038d41-2bfa-4117-9b48-509a8cf5a21f" providerId="AD" clId="Web-{65F75CC2-7653-6FE3-2DB3-EA3AC495B904}" dt="2024-09-08T12:57:09.503" v="532"/>
          <ac:spMkLst>
            <pc:docMk/>
            <pc:sldMk cId="0" sldId="267"/>
            <ac:spMk id="29" creationId="{00000000-0000-0000-0000-000000000000}"/>
          </ac:spMkLst>
        </pc:spChg>
        <pc:spChg chg="mod">
          <ac:chgData name="#SAKARWALA HUSSAIN HOZEFA#" userId="S::saka0002@e.ntu.edu.sg::80038d41-2bfa-4117-9b48-509a8cf5a21f" providerId="AD" clId="Web-{65F75CC2-7653-6FE3-2DB3-EA3AC495B904}" dt="2024-09-08T12:57:09.487" v="531"/>
          <ac:spMkLst>
            <pc:docMk/>
            <pc:sldMk cId="0" sldId="267"/>
            <ac:spMk id="30" creationId="{00000000-0000-0000-0000-000000000000}"/>
          </ac:spMkLst>
        </pc:spChg>
        <pc:spChg chg="mod">
          <ac:chgData name="#SAKARWALA HUSSAIN HOZEFA#" userId="S::saka0002@e.ntu.edu.sg::80038d41-2bfa-4117-9b48-509a8cf5a21f" providerId="AD" clId="Web-{65F75CC2-7653-6FE3-2DB3-EA3AC495B904}" dt="2024-09-08T12:57:09.487" v="530"/>
          <ac:spMkLst>
            <pc:docMk/>
            <pc:sldMk cId="0" sldId="267"/>
            <ac:spMk id="31" creationId="{00000000-0000-0000-0000-000000000000}"/>
          </ac:spMkLst>
        </pc:spChg>
        <pc:spChg chg="mod">
          <ac:chgData name="#SAKARWALA HUSSAIN HOZEFA#" userId="S::saka0002@e.ntu.edu.sg::80038d41-2bfa-4117-9b48-509a8cf5a21f" providerId="AD" clId="Web-{65F75CC2-7653-6FE3-2DB3-EA3AC495B904}" dt="2024-09-08T12:57:09.487" v="529"/>
          <ac:spMkLst>
            <pc:docMk/>
            <pc:sldMk cId="0" sldId="267"/>
            <ac:spMk id="32" creationId="{00000000-0000-0000-0000-000000000000}"/>
          </ac:spMkLst>
        </pc:spChg>
        <pc:picChg chg="del">
          <ac:chgData name="#SAKARWALA HUSSAIN HOZEFA#" userId="S::saka0002@e.ntu.edu.sg::80038d41-2bfa-4117-9b48-509a8cf5a21f" providerId="AD" clId="Web-{65F75CC2-7653-6FE3-2DB3-EA3AC495B904}" dt="2024-09-08T13:32:34.145" v="1100"/>
          <ac:picMkLst>
            <pc:docMk/>
            <pc:sldMk cId="0" sldId="267"/>
            <ac:picMk id="34" creationId="{09C15D49-58E8-9A15-1796-3884875E5276}"/>
          </ac:picMkLst>
        </pc:picChg>
        <pc:picChg chg="add">
          <ac:chgData name="#SAKARWALA HUSSAIN HOZEFA#" userId="S::saka0002@e.ntu.edu.sg::80038d41-2bfa-4117-9b48-509a8cf5a21f" providerId="AD" clId="Web-{65F75CC2-7653-6FE3-2DB3-EA3AC495B904}" dt="2024-09-08T13:32:35.083" v="1101"/>
          <ac:picMkLst>
            <pc:docMk/>
            <pc:sldMk cId="0" sldId="267"/>
            <ac:picMk id="35" creationId="{0A834E63-0708-7C93-8A29-1FB714A786B8}"/>
          </ac:picMkLst>
        </pc:picChg>
      </pc:sldChg>
      <pc:sldChg chg="addSp delSp modSp">
        <pc:chgData name="#SAKARWALA HUSSAIN HOZEFA#" userId="S::saka0002@e.ntu.edu.sg::80038d41-2bfa-4117-9b48-509a8cf5a21f" providerId="AD" clId="Web-{65F75CC2-7653-6FE3-2DB3-EA3AC495B904}" dt="2024-09-08T13:32:30.989" v="1099"/>
        <pc:sldMkLst>
          <pc:docMk/>
          <pc:sldMk cId="0" sldId="268"/>
        </pc:sldMkLst>
        <pc:spChg chg="mod">
          <ac:chgData name="#SAKARWALA HUSSAIN HOZEFA#" userId="S::saka0002@e.ntu.edu.sg::80038d41-2bfa-4117-9b48-509a8cf5a21f" providerId="AD" clId="Web-{65F75CC2-7653-6FE3-2DB3-EA3AC495B904}" dt="2024-09-08T12:57:15.284" v="571"/>
          <ac:spMkLst>
            <pc:docMk/>
            <pc:sldMk cId="0" sldId="268"/>
            <ac:spMk id="4" creationId="{00000000-0000-0000-0000-000000000000}"/>
          </ac:spMkLst>
        </pc:spChg>
        <pc:spChg chg="mod">
          <ac:chgData name="#SAKARWALA HUSSAIN HOZEFA#" userId="S::saka0002@e.ntu.edu.sg::80038d41-2bfa-4117-9b48-509a8cf5a21f" providerId="AD" clId="Web-{65F75CC2-7653-6FE3-2DB3-EA3AC495B904}" dt="2024-09-08T12:57:15.284" v="570"/>
          <ac:spMkLst>
            <pc:docMk/>
            <pc:sldMk cId="0" sldId="268"/>
            <ac:spMk id="5" creationId="{00000000-0000-0000-0000-000000000000}"/>
          </ac:spMkLst>
        </pc:spChg>
        <pc:spChg chg="mod">
          <ac:chgData name="#SAKARWALA HUSSAIN HOZEFA#" userId="S::saka0002@e.ntu.edu.sg::80038d41-2bfa-4117-9b48-509a8cf5a21f" providerId="AD" clId="Web-{65F75CC2-7653-6FE3-2DB3-EA3AC495B904}" dt="2024-09-08T12:57:15.284" v="569"/>
          <ac:spMkLst>
            <pc:docMk/>
            <pc:sldMk cId="0" sldId="268"/>
            <ac:spMk id="7" creationId="{00000000-0000-0000-0000-000000000000}"/>
          </ac:spMkLst>
        </pc:spChg>
        <pc:spChg chg="mod">
          <ac:chgData name="#SAKARWALA HUSSAIN HOZEFA#" userId="S::saka0002@e.ntu.edu.sg::80038d41-2bfa-4117-9b48-509a8cf5a21f" providerId="AD" clId="Web-{65F75CC2-7653-6FE3-2DB3-EA3AC495B904}" dt="2024-09-08T12:57:15.284" v="568"/>
          <ac:spMkLst>
            <pc:docMk/>
            <pc:sldMk cId="0" sldId="268"/>
            <ac:spMk id="8" creationId="{00000000-0000-0000-0000-000000000000}"/>
          </ac:spMkLst>
        </pc:spChg>
        <pc:spChg chg="mod">
          <ac:chgData name="#SAKARWALA HUSSAIN HOZEFA#" userId="S::saka0002@e.ntu.edu.sg::80038d41-2bfa-4117-9b48-509a8cf5a21f" providerId="AD" clId="Web-{65F75CC2-7653-6FE3-2DB3-EA3AC495B904}" dt="2024-09-08T12:57:15.284" v="567"/>
          <ac:spMkLst>
            <pc:docMk/>
            <pc:sldMk cId="0" sldId="268"/>
            <ac:spMk id="10" creationId="{00000000-0000-0000-0000-000000000000}"/>
          </ac:spMkLst>
        </pc:spChg>
        <pc:spChg chg="mod">
          <ac:chgData name="#SAKARWALA HUSSAIN HOZEFA#" userId="S::saka0002@e.ntu.edu.sg::80038d41-2bfa-4117-9b48-509a8cf5a21f" providerId="AD" clId="Web-{65F75CC2-7653-6FE3-2DB3-EA3AC495B904}" dt="2024-09-08T12:57:15.284" v="566"/>
          <ac:spMkLst>
            <pc:docMk/>
            <pc:sldMk cId="0" sldId="268"/>
            <ac:spMk id="11" creationId="{00000000-0000-0000-0000-000000000000}"/>
          </ac:spMkLst>
        </pc:spChg>
        <pc:picChg chg="del">
          <ac:chgData name="#SAKARWALA HUSSAIN HOZEFA#" userId="S::saka0002@e.ntu.edu.sg::80038d41-2bfa-4117-9b48-509a8cf5a21f" providerId="AD" clId="Web-{65F75CC2-7653-6FE3-2DB3-EA3AC495B904}" dt="2024-09-08T13:32:30.379" v="1098"/>
          <ac:picMkLst>
            <pc:docMk/>
            <pc:sldMk cId="0" sldId="268"/>
            <ac:picMk id="13" creationId="{A8E01BB6-6301-478C-60A4-BD63592425A3}"/>
          </ac:picMkLst>
        </pc:picChg>
        <pc:picChg chg="add">
          <ac:chgData name="#SAKARWALA HUSSAIN HOZEFA#" userId="S::saka0002@e.ntu.edu.sg::80038d41-2bfa-4117-9b48-509a8cf5a21f" providerId="AD" clId="Web-{65F75CC2-7653-6FE3-2DB3-EA3AC495B904}" dt="2024-09-08T13:32:30.989" v="1099"/>
          <ac:picMkLst>
            <pc:docMk/>
            <pc:sldMk cId="0" sldId="268"/>
            <ac:picMk id="14" creationId="{1A07B378-577F-8583-EAFC-70295BB100BD}"/>
          </ac:picMkLst>
        </pc:picChg>
      </pc:sldChg>
      <pc:sldChg chg="addSp delSp modSp">
        <pc:chgData name="#SAKARWALA HUSSAIN HOZEFA#" userId="S::saka0002@e.ntu.edu.sg::80038d41-2bfa-4117-9b48-509a8cf5a21f" providerId="AD" clId="Web-{65F75CC2-7653-6FE3-2DB3-EA3AC495B904}" dt="2024-09-08T13:32:39.770" v="1103"/>
        <pc:sldMkLst>
          <pc:docMk/>
          <pc:sldMk cId="3970527714" sldId="270"/>
        </pc:sldMkLst>
        <pc:spChg chg="mod">
          <ac:chgData name="#SAKARWALA HUSSAIN HOZEFA#" userId="S::saka0002@e.ntu.edu.sg::80038d41-2bfa-4117-9b48-509a8cf5a21f" providerId="AD" clId="Web-{65F75CC2-7653-6FE3-2DB3-EA3AC495B904}" dt="2024-09-08T12:57:05.924" v="503"/>
          <ac:spMkLst>
            <pc:docMk/>
            <pc:sldMk cId="3970527714" sldId="270"/>
            <ac:spMk id="4" creationId="{00000000-0000-0000-0000-000000000000}"/>
          </ac:spMkLst>
        </pc:spChg>
        <pc:spChg chg="mod">
          <ac:chgData name="#SAKARWALA HUSSAIN HOZEFA#" userId="S::saka0002@e.ntu.edu.sg::80038d41-2bfa-4117-9b48-509a8cf5a21f" providerId="AD" clId="Web-{65F75CC2-7653-6FE3-2DB3-EA3AC495B904}" dt="2024-09-08T12:57:05.924" v="502"/>
          <ac:spMkLst>
            <pc:docMk/>
            <pc:sldMk cId="3970527714" sldId="270"/>
            <ac:spMk id="5" creationId="{00000000-0000-0000-0000-000000000000}"/>
          </ac:spMkLst>
        </pc:spChg>
        <pc:spChg chg="mod">
          <ac:chgData name="#SAKARWALA HUSSAIN HOZEFA#" userId="S::saka0002@e.ntu.edu.sg::80038d41-2bfa-4117-9b48-509a8cf5a21f" providerId="AD" clId="Web-{65F75CC2-7653-6FE3-2DB3-EA3AC495B904}" dt="2024-09-08T12:57:05.924" v="501"/>
          <ac:spMkLst>
            <pc:docMk/>
            <pc:sldMk cId="3970527714" sldId="270"/>
            <ac:spMk id="7" creationId="{00000000-0000-0000-0000-000000000000}"/>
          </ac:spMkLst>
        </pc:spChg>
        <pc:spChg chg="mod">
          <ac:chgData name="#SAKARWALA HUSSAIN HOZEFA#" userId="S::saka0002@e.ntu.edu.sg::80038d41-2bfa-4117-9b48-509a8cf5a21f" providerId="AD" clId="Web-{65F75CC2-7653-6FE3-2DB3-EA3AC495B904}" dt="2024-09-08T12:57:05.909" v="500"/>
          <ac:spMkLst>
            <pc:docMk/>
            <pc:sldMk cId="3970527714" sldId="270"/>
            <ac:spMk id="8" creationId="{00000000-0000-0000-0000-000000000000}"/>
          </ac:spMkLst>
        </pc:spChg>
        <pc:spChg chg="mod">
          <ac:chgData name="#SAKARWALA HUSSAIN HOZEFA#" userId="S::saka0002@e.ntu.edu.sg::80038d41-2bfa-4117-9b48-509a8cf5a21f" providerId="AD" clId="Web-{65F75CC2-7653-6FE3-2DB3-EA3AC495B904}" dt="2024-09-08T12:57:05.909" v="499"/>
          <ac:spMkLst>
            <pc:docMk/>
            <pc:sldMk cId="3970527714" sldId="270"/>
            <ac:spMk id="10" creationId="{00000000-0000-0000-0000-000000000000}"/>
          </ac:spMkLst>
        </pc:spChg>
        <pc:spChg chg="mod">
          <ac:chgData name="#SAKARWALA HUSSAIN HOZEFA#" userId="S::saka0002@e.ntu.edu.sg::80038d41-2bfa-4117-9b48-509a8cf5a21f" providerId="AD" clId="Web-{65F75CC2-7653-6FE3-2DB3-EA3AC495B904}" dt="2024-09-08T12:57:05.909" v="498"/>
          <ac:spMkLst>
            <pc:docMk/>
            <pc:sldMk cId="3970527714" sldId="270"/>
            <ac:spMk id="11" creationId="{00000000-0000-0000-0000-000000000000}"/>
          </ac:spMkLst>
        </pc:spChg>
        <pc:picChg chg="add">
          <ac:chgData name="#SAKARWALA HUSSAIN HOZEFA#" userId="S::saka0002@e.ntu.edu.sg::80038d41-2bfa-4117-9b48-509a8cf5a21f" providerId="AD" clId="Web-{65F75CC2-7653-6FE3-2DB3-EA3AC495B904}" dt="2024-09-08T13:32:39.770" v="1103"/>
          <ac:picMkLst>
            <pc:docMk/>
            <pc:sldMk cId="3970527714" sldId="270"/>
            <ac:picMk id="13" creationId="{1FC11F90-8F04-7C62-CD83-B52C62B42CAA}"/>
          </ac:picMkLst>
        </pc:picChg>
        <pc:picChg chg="del">
          <ac:chgData name="#SAKARWALA HUSSAIN HOZEFA#" userId="S::saka0002@e.ntu.edu.sg::80038d41-2bfa-4117-9b48-509a8cf5a21f" providerId="AD" clId="Web-{65F75CC2-7653-6FE3-2DB3-EA3AC495B904}" dt="2024-09-08T13:32:39.083" v="1102"/>
          <ac:picMkLst>
            <pc:docMk/>
            <pc:sldMk cId="3970527714" sldId="270"/>
            <ac:picMk id="17" creationId="{2277CE43-9575-6E7F-8DB4-1126DA5A5AE8}"/>
          </ac:picMkLst>
        </pc:picChg>
      </pc:sldChg>
      <pc:sldChg chg="addSp delSp modSp">
        <pc:chgData name="#SAKARWALA HUSSAIN HOZEFA#" userId="S::saka0002@e.ntu.edu.sg::80038d41-2bfa-4117-9b48-509a8cf5a21f" providerId="AD" clId="Web-{65F75CC2-7653-6FE3-2DB3-EA3AC495B904}" dt="2024-09-08T13:32:27.301" v="1097"/>
        <pc:sldMkLst>
          <pc:docMk/>
          <pc:sldMk cId="0" sldId="271"/>
        </pc:sldMkLst>
        <pc:spChg chg="mod">
          <ac:chgData name="#SAKARWALA HUSSAIN HOZEFA#" userId="S::saka0002@e.ntu.edu.sg::80038d41-2bfa-4117-9b48-509a8cf5a21f" providerId="AD" clId="Web-{65F75CC2-7653-6FE3-2DB3-EA3AC495B904}" dt="2024-09-08T12:57:21.675" v="715"/>
          <ac:spMkLst>
            <pc:docMk/>
            <pc:sldMk cId="0" sldId="271"/>
            <ac:spMk id="5" creationId="{00000000-0000-0000-0000-000000000000}"/>
          </ac:spMkLst>
        </pc:spChg>
        <pc:spChg chg="mod">
          <ac:chgData name="#SAKARWALA HUSSAIN HOZEFA#" userId="S::saka0002@e.ntu.edu.sg::80038d41-2bfa-4117-9b48-509a8cf5a21f" providerId="AD" clId="Web-{65F75CC2-7653-6FE3-2DB3-EA3AC495B904}" dt="2024-09-08T12:57:21.675" v="714"/>
          <ac:spMkLst>
            <pc:docMk/>
            <pc:sldMk cId="0" sldId="271"/>
            <ac:spMk id="6" creationId="{00000000-0000-0000-0000-000000000000}"/>
          </ac:spMkLst>
        </pc:spChg>
        <pc:spChg chg="mod">
          <ac:chgData name="#SAKARWALA HUSSAIN HOZEFA#" userId="S::saka0002@e.ntu.edu.sg::80038d41-2bfa-4117-9b48-509a8cf5a21f" providerId="AD" clId="Web-{65F75CC2-7653-6FE3-2DB3-EA3AC495B904}" dt="2024-09-08T12:57:21.675" v="713"/>
          <ac:spMkLst>
            <pc:docMk/>
            <pc:sldMk cId="0" sldId="271"/>
            <ac:spMk id="7" creationId="{00000000-0000-0000-0000-000000000000}"/>
          </ac:spMkLst>
        </pc:spChg>
        <pc:spChg chg="mod">
          <ac:chgData name="#SAKARWALA HUSSAIN HOZEFA#" userId="S::saka0002@e.ntu.edu.sg::80038d41-2bfa-4117-9b48-509a8cf5a21f" providerId="AD" clId="Web-{65F75CC2-7653-6FE3-2DB3-EA3AC495B904}" dt="2024-09-08T12:57:21.675" v="712"/>
          <ac:spMkLst>
            <pc:docMk/>
            <pc:sldMk cId="0" sldId="271"/>
            <ac:spMk id="8" creationId="{00000000-0000-0000-0000-000000000000}"/>
          </ac:spMkLst>
        </pc:spChg>
        <pc:spChg chg="mod">
          <ac:chgData name="#SAKARWALA HUSSAIN HOZEFA#" userId="S::saka0002@e.ntu.edu.sg::80038d41-2bfa-4117-9b48-509a8cf5a21f" providerId="AD" clId="Web-{65F75CC2-7653-6FE3-2DB3-EA3AC495B904}" dt="2024-09-08T12:57:21.675" v="711"/>
          <ac:spMkLst>
            <pc:docMk/>
            <pc:sldMk cId="0" sldId="271"/>
            <ac:spMk id="9" creationId="{00000000-0000-0000-0000-000000000000}"/>
          </ac:spMkLst>
        </pc:spChg>
        <pc:spChg chg="mod">
          <ac:chgData name="#SAKARWALA HUSSAIN HOZEFA#" userId="S::saka0002@e.ntu.edu.sg::80038d41-2bfa-4117-9b48-509a8cf5a21f" providerId="AD" clId="Web-{65F75CC2-7653-6FE3-2DB3-EA3AC495B904}" dt="2024-09-08T12:57:21.675" v="710"/>
          <ac:spMkLst>
            <pc:docMk/>
            <pc:sldMk cId="0" sldId="271"/>
            <ac:spMk id="10" creationId="{00000000-0000-0000-0000-000000000000}"/>
          </ac:spMkLst>
        </pc:spChg>
        <pc:spChg chg="mod">
          <ac:chgData name="#SAKARWALA HUSSAIN HOZEFA#" userId="S::saka0002@e.ntu.edu.sg::80038d41-2bfa-4117-9b48-509a8cf5a21f" providerId="AD" clId="Web-{65F75CC2-7653-6FE3-2DB3-EA3AC495B904}" dt="2024-09-08T12:57:21.675" v="709"/>
          <ac:spMkLst>
            <pc:docMk/>
            <pc:sldMk cId="0" sldId="271"/>
            <ac:spMk id="12" creationId="{00000000-0000-0000-0000-000000000000}"/>
          </ac:spMkLst>
        </pc:spChg>
        <pc:spChg chg="mod">
          <ac:chgData name="#SAKARWALA HUSSAIN HOZEFA#" userId="S::saka0002@e.ntu.edu.sg::80038d41-2bfa-4117-9b48-509a8cf5a21f" providerId="AD" clId="Web-{65F75CC2-7653-6FE3-2DB3-EA3AC495B904}" dt="2024-09-08T12:57:21.675" v="708"/>
          <ac:spMkLst>
            <pc:docMk/>
            <pc:sldMk cId="0" sldId="271"/>
            <ac:spMk id="13" creationId="{00000000-0000-0000-0000-000000000000}"/>
          </ac:spMkLst>
        </pc:spChg>
        <pc:spChg chg="mod">
          <ac:chgData name="#SAKARWALA HUSSAIN HOZEFA#" userId="S::saka0002@e.ntu.edu.sg::80038d41-2bfa-4117-9b48-509a8cf5a21f" providerId="AD" clId="Web-{65F75CC2-7653-6FE3-2DB3-EA3AC495B904}" dt="2024-09-08T12:57:21.675" v="707"/>
          <ac:spMkLst>
            <pc:docMk/>
            <pc:sldMk cId="0" sldId="271"/>
            <ac:spMk id="14" creationId="{00000000-0000-0000-0000-000000000000}"/>
          </ac:spMkLst>
        </pc:spChg>
        <pc:spChg chg="mod">
          <ac:chgData name="#SAKARWALA HUSSAIN HOZEFA#" userId="S::saka0002@e.ntu.edu.sg::80038d41-2bfa-4117-9b48-509a8cf5a21f" providerId="AD" clId="Web-{65F75CC2-7653-6FE3-2DB3-EA3AC495B904}" dt="2024-09-08T12:57:21.675" v="706"/>
          <ac:spMkLst>
            <pc:docMk/>
            <pc:sldMk cId="0" sldId="271"/>
            <ac:spMk id="15" creationId="{00000000-0000-0000-0000-000000000000}"/>
          </ac:spMkLst>
        </pc:spChg>
        <pc:spChg chg="mod">
          <ac:chgData name="#SAKARWALA HUSSAIN HOZEFA#" userId="S::saka0002@e.ntu.edu.sg::80038d41-2bfa-4117-9b48-509a8cf5a21f" providerId="AD" clId="Web-{65F75CC2-7653-6FE3-2DB3-EA3AC495B904}" dt="2024-09-08T12:57:21.675" v="705"/>
          <ac:spMkLst>
            <pc:docMk/>
            <pc:sldMk cId="0" sldId="271"/>
            <ac:spMk id="16" creationId="{00000000-0000-0000-0000-000000000000}"/>
          </ac:spMkLst>
        </pc:spChg>
        <pc:spChg chg="mod">
          <ac:chgData name="#SAKARWALA HUSSAIN HOZEFA#" userId="S::saka0002@e.ntu.edu.sg::80038d41-2bfa-4117-9b48-509a8cf5a21f" providerId="AD" clId="Web-{65F75CC2-7653-6FE3-2DB3-EA3AC495B904}" dt="2024-09-08T12:57:21.675" v="704"/>
          <ac:spMkLst>
            <pc:docMk/>
            <pc:sldMk cId="0" sldId="271"/>
            <ac:spMk id="17" creationId="{00000000-0000-0000-0000-000000000000}"/>
          </ac:spMkLst>
        </pc:spChg>
        <pc:spChg chg="mod">
          <ac:chgData name="#SAKARWALA HUSSAIN HOZEFA#" userId="S::saka0002@e.ntu.edu.sg::80038d41-2bfa-4117-9b48-509a8cf5a21f" providerId="AD" clId="Web-{65F75CC2-7653-6FE3-2DB3-EA3AC495B904}" dt="2024-09-08T12:57:21.675" v="703"/>
          <ac:spMkLst>
            <pc:docMk/>
            <pc:sldMk cId="0" sldId="271"/>
            <ac:spMk id="19" creationId="{00000000-0000-0000-0000-000000000000}"/>
          </ac:spMkLst>
        </pc:spChg>
        <pc:spChg chg="mod">
          <ac:chgData name="#SAKARWALA HUSSAIN HOZEFA#" userId="S::saka0002@e.ntu.edu.sg::80038d41-2bfa-4117-9b48-509a8cf5a21f" providerId="AD" clId="Web-{65F75CC2-7653-6FE3-2DB3-EA3AC495B904}" dt="2024-09-08T12:57:21.675" v="702"/>
          <ac:spMkLst>
            <pc:docMk/>
            <pc:sldMk cId="0" sldId="271"/>
            <ac:spMk id="20" creationId="{00000000-0000-0000-0000-000000000000}"/>
          </ac:spMkLst>
        </pc:spChg>
        <pc:spChg chg="mod">
          <ac:chgData name="#SAKARWALA HUSSAIN HOZEFA#" userId="S::saka0002@e.ntu.edu.sg::80038d41-2bfa-4117-9b48-509a8cf5a21f" providerId="AD" clId="Web-{65F75CC2-7653-6FE3-2DB3-EA3AC495B904}" dt="2024-09-08T12:57:21.675" v="701"/>
          <ac:spMkLst>
            <pc:docMk/>
            <pc:sldMk cId="0" sldId="271"/>
            <ac:spMk id="21" creationId="{00000000-0000-0000-0000-000000000000}"/>
          </ac:spMkLst>
        </pc:spChg>
        <pc:spChg chg="mod">
          <ac:chgData name="#SAKARWALA HUSSAIN HOZEFA#" userId="S::saka0002@e.ntu.edu.sg::80038d41-2bfa-4117-9b48-509a8cf5a21f" providerId="AD" clId="Web-{65F75CC2-7653-6FE3-2DB3-EA3AC495B904}" dt="2024-09-08T12:57:21.675" v="700"/>
          <ac:spMkLst>
            <pc:docMk/>
            <pc:sldMk cId="0" sldId="271"/>
            <ac:spMk id="22" creationId="{00000000-0000-0000-0000-000000000000}"/>
          </ac:spMkLst>
        </pc:spChg>
        <pc:spChg chg="mod">
          <ac:chgData name="#SAKARWALA HUSSAIN HOZEFA#" userId="S::saka0002@e.ntu.edu.sg::80038d41-2bfa-4117-9b48-509a8cf5a21f" providerId="AD" clId="Web-{65F75CC2-7653-6FE3-2DB3-EA3AC495B904}" dt="2024-09-08T12:57:21.675" v="699"/>
          <ac:spMkLst>
            <pc:docMk/>
            <pc:sldMk cId="0" sldId="271"/>
            <ac:spMk id="23" creationId="{00000000-0000-0000-0000-000000000000}"/>
          </ac:spMkLst>
        </pc:spChg>
        <pc:spChg chg="mod">
          <ac:chgData name="#SAKARWALA HUSSAIN HOZEFA#" userId="S::saka0002@e.ntu.edu.sg::80038d41-2bfa-4117-9b48-509a8cf5a21f" providerId="AD" clId="Web-{65F75CC2-7653-6FE3-2DB3-EA3AC495B904}" dt="2024-09-08T12:57:21.675" v="698"/>
          <ac:spMkLst>
            <pc:docMk/>
            <pc:sldMk cId="0" sldId="271"/>
            <ac:spMk id="24" creationId="{00000000-0000-0000-0000-000000000000}"/>
          </ac:spMkLst>
        </pc:spChg>
        <pc:spChg chg="mod">
          <ac:chgData name="#SAKARWALA HUSSAIN HOZEFA#" userId="S::saka0002@e.ntu.edu.sg::80038d41-2bfa-4117-9b48-509a8cf5a21f" providerId="AD" clId="Web-{65F75CC2-7653-6FE3-2DB3-EA3AC495B904}" dt="2024-09-08T12:57:21.675" v="697"/>
          <ac:spMkLst>
            <pc:docMk/>
            <pc:sldMk cId="0" sldId="271"/>
            <ac:spMk id="26" creationId="{00000000-0000-0000-0000-000000000000}"/>
          </ac:spMkLst>
        </pc:spChg>
        <pc:spChg chg="mod">
          <ac:chgData name="#SAKARWALA HUSSAIN HOZEFA#" userId="S::saka0002@e.ntu.edu.sg::80038d41-2bfa-4117-9b48-509a8cf5a21f" providerId="AD" clId="Web-{65F75CC2-7653-6FE3-2DB3-EA3AC495B904}" dt="2024-09-08T12:57:21.675" v="696"/>
          <ac:spMkLst>
            <pc:docMk/>
            <pc:sldMk cId="0" sldId="271"/>
            <ac:spMk id="27" creationId="{00000000-0000-0000-0000-000000000000}"/>
          </ac:spMkLst>
        </pc:spChg>
        <pc:spChg chg="mod">
          <ac:chgData name="#SAKARWALA HUSSAIN HOZEFA#" userId="S::saka0002@e.ntu.edu.sg::80038d41-2bfa-4117-9b48-509a8cf5a21f" providerId="AD" clId="Web-{65F75CC2-7653-6FE3-2DB3-EA3AC495B904}" dt="2024-09-08T12:57:21.675" v="695"/>
          <ac:spMkLst>
            <pc:docMk/>
            <pc:sldMk cId="0" sldId="271"/>
            <ac:spMk id="28" creationId="{00000000-0000-0000-0000-000000000000}"/>
          </ac:spMkLst>
        </pc:spChg>
        <pc:spChg chg="mod">
          <ac:chgData name="#SAKARWALA HUSSAIN HOZEFA#" userId="S::saka0002@e.ntu.edu.sg::80038d41-2bfa-4117-9b48-509a8cf5a21f" providerId="AD" clId="Web-{65F75CC2-7653-6FE3-2DB3-EA3AC495B904}" dt="2024-09-08T12:57:21.675" v="694"/>
          <ac:spMkLst>
            <pc:docMk/>
            <pc:sldMk cId="0" sldId="271"/>
            <ac:spMk id="29" creationId="{00000000-0000-0000-0000-000000000000}"/>
          </ac:spMkLst>
        </pc:spChg>
        <pc:spChg chg="mod">
          <ac:chgData name="#SAKARWALA HUSSAIN HOZEFA#" userId="S::saka0002@e.ntu.edu.sg::80038d41-2bfa-4117-9b48-509a8cf5a21f" providerId="AD" clId="Web-{65F75CC2-7653-6FE3-2DB3-EA3AC495B904}" dt="2024-09-08T12:57:21.675" v="693"/>
          <ac:spMkLst>
            <pc:docMk/>
            <pc:sldMk cId="0" sldId="271"/>
            <ac:spMk id="30" creationId="{00000000-0000-0000-0000-000000000000}"/>
          </ac:spMkLst>
        </pc:spChg>
        <pc:spChg chg="mod">
          <ac:chgData name="#SAKARWALA HUSSAIN HOZEFA#" userId="S::saka0002@e.ntu.edu.sg::80038d41-2bfa-4117-9b48-509a8cf5a21f" providerId="AD" clId="Web-{65F75CC2-7653-6FE3-2DB3-EA3AC495B904}" dt="2024-09-08T12:57:21.675" v="692"/>
          <ac:spMkLst>
            <pc:docMk/>
            <pc:sldMk cId="0" sldId="271"/>
            <ac:spMk id="31" creationId="{00000000-0000-0000-0000-000000000000}"/>
          </ac:spMkLst>
        </pc:spChg>
        <pc:spChg chg="mod">
          <ac:chgData name="#SAKARWALA HUSSAIN HOZEFA#" userId="S::saka0002@e.ntu.edu.sg::80038d41-2bfa-4117-9b48-509a8cf5a21f" providerId="AD" clId="Web-{65F75CC2-7653-6FE3-2DB3-EA3AC495B904}" dt="2024-09-08T12:57:21.675" v="691"/>
          <ac:spMkLst>
            <pc:docMk/>
            <pc:sldMk cId="0" sldId="271"/>
            <ac:spMk id="33" creationId="{00000000-0000-0000-0000-000000000000}"/>
          </ac:spMkLst>
        </pc:spChg>
        <pc:spChg chg="mod">
          <ac:chgData name="#SAKARWALA HUSSAIN HOZEFA#" userId="S::saka0002@e.ntu.edu.sg::80038d41-2bfa-4117-9b48-509a8cf5a21f" providerId="AD" clId="Web-{65F75CC2-7653-6FE3-2DB3-EA3AC495B904}" dt="2024-09-08T12:57:21.675" v="690"/>
          <ac:spMkLst>
            <pc:docMk/>
            <pc:sldMk cId="0" sldId="271"/>
            <ac:spMk id="34" creationId="{00000000-0000-0000-0000-000000000000}"/>
          </ac:spMkLst>
        </pc:spChg>
        <pc:spChg chg="mod">
          <ac:chgData name="#SAKARWALA HUSSAIN HOZEFA#" userId="S::saka0002@e.ntu.edu.sg::80038d41-2bfa-4117-9b48-509a8cf5a21f" providerId="AD" clId="Web-{65F75CC2-7653-6FE3-2DB3-EA3AC495B904}" dt="2024-09-08T12:57:21.675" v="689"/>
          <ac:spMkLst>
            <pc:docMk/>
            <pc:sldMk cId="0" sldId="271"/>
            <ac:spMk id="35" creationId="{00000000-0000-0000-0000-000000000000}"/>
          </ac:spMkLst>
        </pc:spChg>
        <pc:spChg chg="mod">
          <ac:chgData name="#SAKARWALA HUSSAIN HOZEFA#" userId="S::saka0002@e.ntu.edu.sg::80038d41-2bfa-4117-9b48-509a8cf5a21f" providerId="AD" clId="Web-{65F75CC2-7653-6FE3-2DB3-EA3AC495B904}" dt="2024-09-08T12:57:21.675" v="688"/>
          <ac:spMkLst>
            <pc:docMk/>
            <pc:sldMk cId="0" sldId="271"/>
            <ac:spMk id="36" creationId="{00000000-0000-0000-0000-000000000000}"/>
          </ac:spMkLst>
        </pc:spChg>
        <pc:spChg chg="mod">
          <ac:chgData name="#SAKARWALA HUSSAIN HOZEFA#" userId="S::saka0002@e.ntu.edu.sg::80038d41-2bfa-4117-9b48-509a8cf5a21f" providerId="AD" clId="Web-{65F75CC2-7653-6FE3-2DB3-EA3AC495B904}" dt="2024-09-08T12:57:21.675" v="687"/>
          <ac:spMkLst>
            <pc:docMk/>
            <pc:sldMk cId="0" sldId="271"/>
            <ac:spMk id="37" creationId="{00000000-0000-0000-0000-000000000000}"/>
          </ac:spMkLst>
        </pc:spChg>
        <pc:spChg chg="mod">
          <ac:chgData name="#SAKARWALA HUSSAIN HOZEFA#" userId="S::saka0002@e.ntu.edu.sg::80038d41-2bfa-4117-9b48-509a8cf5a21f" providerId="AD" clId="Web-{65F75CC2-7653-6FE3-2DB3-EA3AC495B904}" dt="2024-09-08T12:57:21.675" v="686"/>
          <ac:spMkLst>
            <pc:docMk/>
            <pc:sldMk cId="0" sldId="271"/>
            <ac:spMk id="38" creationId="{00000000-0000-0000-0000-000000000000}"/>
          </ac:spMkLst>
        </pc:spChg>
        <pc:spChg chg="mod">
          <ac:chgData name="#SAKARWALA HUSSAIN HOZEFA#" userId="S::saka0002@e.ntu.edu.sg::80038d41-2bfa-4117-9b48-509a8cf5a21f" providerId="AD" clId="Web-{65F75CC2-7653-6FE3-2DB3-EA3AC495B904}" dt="2024-09-08T12:57:21.675" v="685"/>
          <ac:spMkLst>
            <pc:docMk/>
            <pc:sldMk cId="0" sldId="271"/>
            <ac:spMk id="40" creationId="{00000000-0000-0000-0000-000000000000}"/>
          </ac:spMkLst>
        </pc:spChg>
        <pc:spChg chg="mod">
          <ac:chgData name="#SAKARWALA HUSSAIN HOZEFA#" userId="S::saka0002@e.ntu.edu.sg::80038d41-2bfa-4117-9b48-509a8cf5a21f" providerId="AD" clId="Web-{65F75CC2-7653-6FE3-2DB3-EA3AC495B904}" dt="2024-09-08T12:57:21.675" v="684"/>
          <ac:spMkLst>
            <pc:docMk/>
            <pc:sldMk cId="0" sldId="271"/>
            <ac:spMk id="41" creationId="{00000000-0000-0000-0000-000000000000}"/>
          </ac:spMkLst>
        </pc:spChg>
        <pc:spChg chg="mod">
          <ac:chgData name="#SAKARWALA HUSSAIN HOZEFA#" userId="S::saka0002@e.ntu.edu.sg::80038d41-2bfa-4117-9b48-509a8cf5a21f" providerId="AD" clId="Web-{65F75CC2-7653-6FE3-2DB3-EA3AC495B904}" dt="2024-09-08T12:57:21.675" v="683"/>
          <ac:spMkLst>
            <pc:docMk/>
            <pc:sldMk cId="0" sldId="271"/>
            <ac:spMk id="42" creationId="{00000000-0000-0000-0000-000000000000}"/>
          </ac:spMkLst>
        </pc:spChg>
        <pc:spChg chg="mod">
          <ac:chgData name="#SAKARWALA HUSSAIN HOZEFA#" userId="S::saka0002@e.ntu.edu.sg::80038d41-2bfa-4117-9b48-509a8cf5a21f" providerId="AD" clId="Web-{65F75CC2-7653-6FE3-2DB3-EA3AC495B904}" dt="2024-09-08T12:57:21.675" v="682"/>
          <ac:spMkLst>
            <pc:docMk/>
            <pc:sldMk cId="0" sldId="271"/>
            <ac:spMk id="43" creationId="{00000000-0000-0000-0000-000000000000}"/>
          </ac:spMkLst>
        </pc:spChg>
        <pc:spChg chg="mod">
          <ac:chgData name="#SAKARWALA HUSSAIN HOZEFA#" userId="S::saka0002@e.ntu.edu.sg::80038d41-2bfa-4117-9b48-509a8cf5a21f" providerId="AD" clId="Web-{65F75CC2-7653-6FE3-2DB3-EA3AC495B904}" dt="2024-09-08T12:57:21.675" v="681"/>
          <ac:spMkLst>
            <pc:docMk/>
            <pc:sldMk cId="0" sldId="271"/>
            <ac:spMk id="44" creationId="{00000000-0000-0000-0000-000000000000}"/>
          </ac:spMkLst>
        </pc:spChg>
        <pc:spChg chg="mod">
          <ac:chgData name="#SAKARWALA HUSSAIN HOZEFA#" userId="S::saka0002@e.ntu.edu.sg::80038d41-2bfa-4117-9b48-509a8cf5a21f" providerId="AD" clId="Web-{65F75CC2-7653-6FE3-2DB3-EA3AC495B904}" dt="2024-09-08T12:57:21.675" v="680"/>
          <ac:spMkLst>
            <pc:docMk/>
            <pc:sldMk cId="0" sldId="271"/>
            <ac:spMk id="45" creationId="{00000000-0000-0000-0000-000000000000}"/>
          </ac:spMkLst>
        </pc:spChg>
        <pc:picChg chg="del">
          <ac:chgData name="#SAKARWALA HUSSAIN HOZEFA#" userId="S::saka0002@e.ntu.edu.sg::80038d41-2bfa-4117-9b48-509a8cf5a21f" providerId="AD" clId="Web-{65F75CC2-7653-6FE3-2DB3-EA3AC495B904}" dt="2024-09-08T13:32:26.379" v="1096"/>
          <ac:picMkLst>
            <pc:docMk/>
            <pc:sldMk cId="0" sldId="271"/>
            <ac:picMk id="47" creationId="{D8D1A16A-C4ED-9F61-9E7E-D6A0BBD874D7}"/>
          </ac:picMkLst>
        </pc:picChg>
        <pc:picChg chg="add">
          <ac:chgData name="#SAKARWALA HUSSAIN HOZEFA#" userId="S::saka0002@e.ntu.edu.sg::80038d41-2bfa-4117-9b48-509a8cf5a21f" providerId="AD" clId="Web-{65F75CC2-7653-6FE3-2DB3-EA3AC495B904}" dt="2024-09-08T13:32:27.301" v="1097"/>
          <ac:picMkLst>
            <pc:docMk/>
            <pc:sldMk cId="0" sldId="271"/>
            <ac:picMk id="48" creationId="{438E8A6F-4DA5-B3F9-4DCC-C3ABE2B8F434}"/>
          </ac:picMkLst>
        </pc:picChg>
      </pc:sldChg>
      <pc:sldChg chg="modSp">
        <pc:chgData name="#SAKARWALA HUSSAIN HOZEFA#" userId="S::saka0002@e.ntu.edu.sg::80038d41-2bfa-4117-9b48-509a8cf5a21f" providerId="AD" clId="Web-{65F75CC2-7653-6FE3-2DB3-EA3AC495B904}" dt="2024-09-08T13:34:02.664" v="1121" actId="14100"/>
        <pc:sldMkLst>
          <pc:docMk/>
          <pc:sldMk cId="3009703434" sldId="272"/>
        </pc:sldMkLst>
        <pc:picChg chg="mod">
          <ac:chgData name="#SAKARWALA HUSSAIN HOZEFA#" userId="S::saka0002@e.ntu.edu.sg::80038d41-2bfa-4117-9b48-509a8cf5a21f" providerId="AD" clId="Web-{65F75CC2-7653-6FE3-2DB3-EA3AC495B904}" dt="2024-09-08T13:34:02.664" v="1121" actId="14100"/>
          <ac:picMkLst>
            <pc:docMk/>
            <pc:sldMk cId="3009703434" sldId="272"/>
            <ac:picMk id="2052" creationId="{2FC7FCDF-3F2D-CC9B-2705-C5781A998F9C}"/>
          </ac:picMkLst>
        </pc:picChg>
        <pc:picChg chg="mod">
          <ac:chgData name="#SAKARWALA HUSSAIN HOZEFA#" userId="S::saka0002@e.ntu.edu.sg::80038d41-2bfa-4117-9b48-509a8cf5a21f" providerId="AD" clId="Web-{65F75CC2-7653-6FE3-2DB3-EA3AC495B904}" dt="2024-09-08T13:33:56.820" v="1120" actId="14100"/>
          <ac:picMkLst>
            <pc:docMk/>
            <pc:sldMk cId="3009703434" sldId="272"/>
            <ac:picMk id="2054" creationId="{A342FA2E-058F-11F1-7326-99073BAAD66F}"/>
          </ac:picMkLst>
        </pc:picChg>
      </pc:sldChg>
      <pc:sldChg chg="addSp delSp modSp ord">
        <pc:chgData name="#SAKARWALA HUSSAIN HOZEFA#" userId="S::saka0002@e.ntu.edu.sg::80038d41-2bfa-4117-9b48-509a8cf5a21f" providerId="AD" clId="Web-{65F75CC2-7653-6FE3-2DB3-EA3AC495B904}" dt="2024-09-08T13:35:28.401" v="1143"/>
        <pc:sldMkLst>
          <pc:docMk/>
          <pc:sldMk cId="1806633222" sldId="273"/>
        </pc:sldMkLst>
        <pc:picChg chg="mod">
          <ac:chgData name="#SAKARWALA HUSSAIN HOZEFA#" userId="S::saka0002@e.ntu.edu.sg::80038d41-2bfa-4117-9b48-509a8cf5a21f" providerId="AD" clId="Web-{65F75CC2-7653-6FE3-2DB3-EA3AC495B904}" dt="2024-09-08T13:33:45.773" v="1119" actId="14100"/>
          <ac:picMkLst>
            <pc:docMk/>
            <pc:sldMk cId="1806633222" sldId="273"/>
            <ac:picMk id="3" creationId="{C42AFFF6-65E3-55B7-6086-6A5014202DAE}"/>
          </ac:picMkLst>
        </pc:picChg>
        <pc:picChg chg="mod">
          <ac:chgData name="#SAKARWALA HUSSAIN HOZEFA#" userId="S::saka0002@e.ntu.edu.sg::80038d41-2bfa-4117-9b48-509a8cf5a21f" providerId="AD" clId="Web-{65F75CC2-7653-6FE3-2DB3-EA3AC495B904}" dt="2024-09-08T13:33:42.476" v="1118" actId="14100"/>
          <ac:picMkLst>
            <pc:docMk/>
            <pc:sldMk cId="1806633222" sldId="273"/>
            <ac:picMk id="5" creationId="{ED165BA0-E4C0-9898-A09C-80B239B96EAF}"/>
          </ac:picMkLst>
        </pc:picChg>
        <pc:picChg chg="add del">
          <ac:chgData name="#SAKARWALA HUSSAIN HOZEFA#" userId="S::saka0002@e.ntu.edu.sg::80038d41-2bfa-4117-9b48-509a8cf5a21f" providerId="AD" clId="Web-{65F75CC2-7653-6FE3-2DB3-EA3AC495B904}" dt="2024-09-08T13:33:30.272" v="1115"/>
          <ac:picMkLst>
            <pc:docMk/>
            <pc:sldMk cId="1806633222" sldId="273"/>
            <ac:picMk id="7" creationId="{A9BBABD3-57AE-D249-F0E3-9A5DC2821F31}"/>
          </ac:picMkLst>
        </pc:picChg>
      </pc:sldChg>
      <pc:sldChg chg="modSp">
        <pc:chgData name="#SAKARWALA HUSSAIN HOZEFA#" userId="S::saka0002@e.ntu.edu.sg::80038d41-2bfa-4117-9b48-509a8cf5a21f" providerId="AD" clId="Web-{65F75CC2-7653-6FE3-2DB3-EA3AC495B904}" dt="2024-09-08T13:35:22.964" v="1142" actId="20577"/>
        <pc:sldMkLst>
          <pc:docMk/>
          <pc:sldMk cId="2680871226" sldId="274"/>
        </pc:sldMkLst>
        <pc:spChg chg="mod">
          <ac:chgData name="#SAKARWALA HUSSAIN HOZEFA#" userId="S::saka0002@e.ntu.edu.sg::80038d41-2bfa-4117-9b48-509a8cf5a21f" providerId="AD" clId="Web-{65F75CC2-7653-6FE3-2DB3-EA3AC495B904}" dt="2024-09-08T13:35:22.964" v="1142" actId="20577"/>
          <ac:spMkLst>
            <pc:docMk/>
            <pc:sldMk cId="2680871226" sldId="274"/>
            <ac:spMk id="2" creationId="{C4BC2EEA-A7A3-BD2C-41AC-5C3815457429}"/>
          </ac:spMkLst>
        </pc:spChg>
      </pc:sldChg>
      <pc:sldChg chg="addSp delSp modSp del mod setBg">
        <pc:chgData name="#SAKARWALA HUSSAIN HOZEFA#" userId="S::saka0002@e.ntu.edu.sg::80038d41-2bfa-4117-9b48-509a8cf5a21f" providerId="AD" clId="Web-{65F75CC2-7653-6FE3-2DB3-EA3AC495B904}" dt="2024-09-08T13:10:28.751" v="929"/>
        <pc:sldMkLst>
          <pc:docMk/>
          <pc:sldMk cId="3306273609" sldId="275"/>
        </pc:sldMkLst>
        <pc:grpChg chg="add del">
          <ac:chgData name="#SAKARWALA HUSSAIN HOZEFA#" userId="S::saka0002@e.ntu.edu.sg::80038d41-2bfa-4117-9b48-509a8cf5a21f" providerId="AD" clId="Web-{65F75CC2-7653-6FE3-2DB3-EA3AC495B904}" dt="2024-09-08T13:10:27.126" v="928"/>
          <ac:grpSpMkLst>
            <pc:docMk/>
            <pc:sldMk cId="3306273609" sldId="275"/>
            <ac:grpSpMk id="9" creationId="{63737881-458F-40AD-B72B-B57D267DC423}"/>
          </ac:grpSpMkLst>
        </pc:grpChg>
        <pc:picChg chg="add del mod">
          <ac:chgData name="#SAKARWALA HUSSAIN HOZEFA#" userId="S::saka0002@e.ntu.edu.sg::80038d41-2bfa-4117-9b48-509a8cf5a21f" providerId="AD" clId="Web-{65F75CC2-7653-6FE3-2DB3-EA3AC495B904}" dt="2024-09-08T13:10:27.126" v="928"/>
          <ac:picMkLst>
            <pc:docMk/>
            <pc:sldMk cId="3306273609" sldId="275"/>
            <ac:picMk id="2" creationId="{348B898E-610F-9A0B-C873-96DC221B346B}"/>
          </ac:picMkLst>
        </pc:picChg>
      </pc:sldChg>
      <pc:sldChg chg="addSp delSp modSp">
        <pc:chgData name="#SAKARWALA HUSSAIN HOZEFA#" userId="S::saka0002@e.ntu.edu.sg::80038d41-2bfa-4117-9b48-509a8cf5a21f" providerId="AD" clId="Web-{65F75CC2-7653-6FE3-2DB3-EA3AC495B904}" dt="2024-09-08T13:32:48.521" v="1107"/>
        <pc:sldMkLst>
          <pc:docMk/>
          <pc:sldMk cId="1028392323" sldId="277"/>
        </pc:sldMkLst>
        <pc:spChg chg="mod">
          <ac:chgData name="#SAKARWALA HUSSAIN HOZEFA#" userId="S::saka0002@e.ntu.edu.sg::80038d41-2bfa-4117-9b48-509a8cf5a21f" providerId="AD" clId="Web-{65F75CC2-7653-6FE3-2DB3-EA3AC495B904}" dt="2024-09-08T13:12:34.397" v="953"/>
          <ac:spMkLst>
            <pc:docMk/>
            <pc:sldMk cId="1028392323" sldId="277"/>
            <ac:spMk id="7" creationId="{00000000-0000-0000-0000-000000000000}"/>
          </ac:spMkLst>
        </pc:spChg>
        <pc:spChg chg="mod">
          <ac:chgData name="#SAKARWALA HUSSAIN HOZEFA#" userId="S::saka0002@e.ntu.edu.sg::80038d41-2bfa-4117-9b48-509a8cf5a21f" providerId="AD" clId="Web-{65F75CC2-7653-6FE3-2DB3-EA3AC495B904}" dt="2024-09-08T13:12:34.397" v="954"/>
          <ac:spMkLst>
            <pc:docMk/>
            <pc:sldMk cId="1028392323" sldId="277"/>
            <ac:spMk id="8" creationId="{00000000-0000-0000-0000-000000000000}"/>
          </ac:spMkLst>
        </pc:spChg>
        <pc:spChg chg="mod">
          <ac:chgData name="#SAKARWALA HUSSAIN HOZEFA#" userId="S::saka0002@e.ntu.edu.sg::80038d41-2bfa-4117-9b48-509a8cf5a21f" providerId="AD" clId="Web-{65F75CC2-7653-6FE3-2DB3-EA3AC495B904}" dt="2024-09-08T13:12:34.397" v="955"/>
          <ac:spMkLst>
            <pc:docMk/>
            <pc:sldMk cId="1028392323" sldId="277"/>
            <ac:spMk id="12" creationId="{00000000-0000-0000-0000-000000000000}"/>
          </ac:spMkLst>
        </pc:spChg>
        <pc:spChg chg="mod">
          <ac:chgData name="#SAKARWALA HUSSAIN HOZEFA#" userId="S::saka0002@e.ntu.edu.sg::80038d41-2bfa-4117-9b48-509a8cf5a21f" providerId="AD" clId="Web-{65F75CC2-7653-6FE3-2DB3-EA3AC495B904}" dt="2024-09-08T13:12:34.397" v="956"/>
          <ac:spMkLst>
            <pc:docMk/>
            <pc:sldMk cId="1028392323" sldId="277"/>
            <ac:spMk id="13" creationId="{00000000-0000-0000-0000-000000000000}"/>
          </ac:spMkLst>
        </pc:spChg>
        <pc:spChg chg="mod">
          <ac:chgData name="#SAKARWALA HUSSAIN HOZEFA#" userId="S::saka0002@e.ntu.edu.sg::80038d41-2bfa-4117-9b48-509a8cf5a21f" providerId="AD" clId="Web-{65F75CC2-7653-6FE3-2DB3-EA3AC495B904}" dt="2024-09-08T13:12:34.397" v="957"/>
          <ac:spMkLst>
            <pc:docMk/>
            <pc:sldMk cId="1028392323" sldId="277"/>
            <ac:spMk id="17" creationId="{00000000-0000-0000-0000-000000000000}"/>
          </ac:spMkLst>
        </pc:spChg>
        <pc:spChg chg="mod">
          <ac:chgData name="#SAKARWALA HUSSAIN HOZEFA#" userId="S::saka0002@e.ntu.edu.sg::80038d41-2bfa-4117-9b48-509a8cf5a21f" providerId="AD" clId="Web-{65F75CC2-7653-6FE3-2DB3-EA3AC495B904}" dt="2024-09-08T13:12:34.444" v="958"/>
          <ac:spMkLst>
            <pc:docMk/>
            <pc:sldMk cId="1028392323" sldId="277"/>
            <ac:spMk id="18" creationId="{00000000-0000-0000-0000-000000000000}"/>
          </ac:spMkLst>
        </pc:spChg>
        <pc:picChg chg="add">
          <ac:chgData name="#SAKARWALA HUSSAIN HOZEFA#" userId="S::saka0002@e.ntu.edu.sg::80038d41-2bfa-4117-9b48-509a8cf5a21f" providerId="AD" clId="Web-{65F75CC2-7653-6FE3-2DB3-EA3AC495B904}" dt="2024-09-08T13:32:48.521" v="1107"/>
          <ac:picMkLst>
            <pc:docMk/>
            <pc:sldMk cId="1028392323" sldId="277"/>
            <ac:picMk id="4" creationId="{4F257BC8-8DF6-98AC-F2B6-404B75DFC89F}"/>
          </ac:picMkLst>
        </pc:picChg>
        <pc:picChg chg="del">
          <ac:chgData name="#SAKARWALA HUSSAIN HOZEFA#" userId="S::saka0002@e.ntu.edu.sg::80038d41-2bfa-4117-9b48-509a8cf5a21f" providerId="AD" clId="Web-{65F75CC2-7653-6FE3-2DB3-EA3AC495B904}" dt="2024-09-08T13:32:47.677" v="1106"/>
          <ac:picMkLst>
            <pc:docMk/>
            <pc:sldMk cId="1028392323" sldId="277"/>
            <ac:picMk id="23" creationId="{CE53B6F1-F794-D452-87E3-9A600BB8C370}"/>
          </ac:picMkLst>
        </pc:picChg>
      </pc:sldChg>
      <pc:sldChg chg="addSp delSp modSp">
        <pc:chgData name="#SAKARWALA HUSSAIN HOZEFA#" userId="S::saka0002@e.ntu.edu.sg::80038d41-2bfa-4117-9b48-509a8cf5a21f" providerId="AD" clId="Web-{65F75CC2-7653-6FE3-2DB3-EA3AC495B904}" dt="2024-09-08T13:32:53.489" v="1109"/>
        <pc:sldMkLst>
          <pc:docMk/>
          <pc:sldMk cId="2026189167" sldId="279"/>
        </pc:sldMkLst>
        <pc:spChg chg="mod">
          <ac:chgData name="#SAKARWALA HUSSAIN HOZEFA#" userId="S::saka0002@e.ntu.edu.sg::80038d41-2bfa-4117-9b48-509a8cf5a21f" providerId="AD" clId="Web-{65F75CC2-7653-6FE3-2DB3-EA3AC495B904}" dt="2024-09-08T13:12:07.287" v="941" actId="20577"/>
          <ac:spMkLst>
            <pc:docMk/>
            <pc:sldMk cId="2026189167" sldId="279"/>
            <ac:spMk id="7" creationId="{00000000-0000-0000-0000-000000000000}"/>
          </ac:spMkLst>
        </pc:spChg>
        <pc:spChg chg="mod">
          <ac:chgData name="#SAKARWALA HUSSAIN HOZEFA#" userId="S::saka0002@e.ntu.edu.sg::80038d41-2bfa-4117-9b48-509a8cf5a21f" providerId="AD" clId="Web-{65F75CC2-7653-6FE3-2DB3-EA3AC495B904}" dt="2024-09-08T12:57:47.785" v="759"/>
          <ac:spMkLst>
            <pc:docMk/>
            <pc:sldMk cId="2026189167" sldId="279"/>
            <ac:spMk id="8" creationId="{00000000-0000-0000-0000-000000000000}"/>
          </ac:spMkLst>
        </pc:spChg>
        <pc:spChg chg="mod">
          <ac:chgData name="#SAKARWALA HUSSAIN HOZEFA#" userId="S::saka0002@e.ntu.edu.sg::80038d41-2bfa-4117-9b48-509a8cf5a21f" providerId="AD" clId="Web-{65F75CC2-7653-6FE3-2DB3-EA3AC495B904}" dt="2024-09-08T13:12:10.396" v="942" actId="20577"/>
          <ac:spMkLst>
            <pc:docMk/>
            <pc:sldMk cId="2026189167" sldId="279"/>
            <ac:spMk id="12" creationId="{00000000-0000-0000-0000-000000000000}"/>
          </ac:spMkLst>
        </pc:spChg>
        <pc:spChg chg="mod">
          <ac:chgData name="#SAKARWALA HUSSAIN HOZEFA#" userId="S::saka0002@e.ntu.edu.sg::80038d41-2bfa-4117-9b48-509a8cf5a21f" providerId="AD" clId="Web-{65F75CC2-7653-6FE3-2DB3-EA3AC495B904}" dt="2024-09-08T12:57:47.785" v="761"/>
          <ac:spMkLst>
            <pc:docMk/>
            <pc:sldMk cId="2026189167" sldId="279"/>
            <ac:spMk id="13" creationId="{00000000-0000-0000-0000-000000000000}"/>
          </ac:spMkLst>
        </pc:spChg>
        <pc:spChg chg="mod">
          <ac:chgData name="#SAKARWALA HUSSAIN HOZEFA#" userId="S::saka0002@e.ntu.edu.sg::80038d41-2bfa-4117-9b48-509a8cf5a21f" providerId="AD" clId="Web-{65F75CC2-7653-6FE3-2DB3-EA3AC495B904}" dt="2024-09-08T13:12:12.818" v="943" actId="20577"/>
          <ac:spMkLst>
            <pc:docMk/>
            <pc:sldMk cId="2026189167" sldId="279"/>
            <ac:spMk id="17" creationId="{00000000-0000-0000-0000-000000000000}"/>
          </ac:spMkLst>
        </pc:spChg>
        <pc:spChg chg="mod">
          <ac:chgData name="#SAKARWALA HUSSAIN HOZEFA#" userId="S::saka0002@e.ntu.edu.sg::80038d41-2bfa-4117-9b48-509a8cf5a21f" providerId="AD" clId="Web-{65F75CC2-7653-6FE3-2DB3-EA3AC495B904}" dt="2024-09-08T12:57:47.832" v="763"/>
          <ac:spMkLst>
            <pc:docMk/>
            <pc:sldMk cId="2026189167" sldId="279"/>
            <ac:spMk id="18" creationId="{00000000-0000-0000-0000-000000000000}"/>
          </ac:spMkLst>
        </pc:spChg>
        <pc:picChg chg="add">
          <ac:chgData name="#SAKARWALA HUSSAIN HOZEFA#" userId="S::saka0002@e.ntu.edu.sg::80038d41-2bfa-4117-9b48-509a8cf5a21f" providerId="AD" clId="Web-{65F75CC2-7653-6FE3-2DB3-EA3AC495B904}" dt="2024-09-08T13:32:53.489" v="1109"/>
          <ac:picMkLst>
            <pc:docMk/>
            <pc:sldMk cId="2026189167" sldId="279"/>
            <ac:picMk id="4" creationId="{B07781C5-13B0-5B6C-C8A8-74ADA9B90D71}"/>
          </ac:picMkLst>
        </pc:picChg>
        <pc:picChg chg="del">
          <ac:chgData name="#SAKARWALA HUSSAIN HOZEFA#" userId="S::saka0002@e.ntu.edu.sg::80038d41-2bfa-4117-9b48-509a8cf5a21f" providerId="AD" clId="Web-{65F75CC2-7653-6FE3-2DB3-EA3AC495B904}" dt="2024-09-08T13:32:52.739" v="1108"/>
          <ac:picMkLst>
            <pc:docMk/>
            <pc:sldMk cId="2026189167" sldId="279"/>
            <ac:picMk id="23" creationId="{CE53B6F1-F794-D452-87E3-9A600BB8C370}"/>
          </ac:picMkLst>
        </pc:picChg>
      </pc:sldChg>
      <pc:sldChg chg="addSp delSp modSp new mod setBg">
        <pc:chgData name="#SAKARWALA HUSSAIN HOZEFA#" userId="S::saka0002@e.ntu.edu.sg::80038d41-2bfa-4117-9b48-509a8cf5a21f" providerId="AD" clId="Web-{65F75CC2-7653-6FE3-2DB3-EA3AC495B904}" dt="2024-09-08T13:32:18.207" v="1095"/>
        <pc:sldMkLst>
          <pc:docMk/>
          <pc:sldMk cId="2244426995" sldId="280"/>
        </pc:sldMkLst>
        <pc:spChg chg="add del mod">
          <ac:chgData name="#SAKARWALA HUSSAIN HOZEFA#" userId="S::saka0002@e.ntu.edu.sg::80038d41-2bfa-4117-9b48-509a8cf5a21f" providerId="AD" clId="Web-{65F75CC2-7653-6FE3-2DB3-EA3AC495B904}" dt="2024-09-08T12:49:46.907" v="166"/>
          <ac:spMkLst>
            <pc:docMk/>
            <pc:sldMk cId="2244426995" sldId="280"/>
            <ac:spMk id="2" creationId="{7B6E9FC0-1ED1-2C84-2D31-A8265917B343}"/>
          </ac:spMkLst>
        </pc:spChg>
        <pc:spChg chg="add del mod">
          <ac:chgData name="#SAKARWALA HUSSAIN HOZEFA#" userId="S::saka0002@e.ntu.edu.sg::80038d41-2bfa-4117-9b48-509a8cf5a21f" providerId="AD" clId="Web-{65F75CC2-7653-6FE3-2DB3-EA3AC495B904}" dt="2024-09-08T12:50:27.268" v="172"/>
          <ac:spMkLst>
            <pc:docMk/>
            <pc:sldMk cId="2244426995" sldId="280"/>
            <ac:spMk id="3" creationId="{D4CD6059-9E2D-51F5-2978-20C5367B357B}"/>
          </ac:spMkLst>
        </pc:spChg>
        <pc:spChg chg="add mod">
          <ac:chgData name="#SAKARWALA HUSSAIN HOZEFA#" userId="S::saka0002@e.ntu.edu.sg::80038d41-2bfa-4117-9b48-509a8cf5a21f" providerId="AD" clId="Web-{65F75CC2-7653-6FE3-2DB3-EA3AC495B904}" dt="2024-09-08T13:32:18.207" v="1095"/>
          <ac:spMkLst>
            <pc:docMk/>
            <pc:sldMk cId="2244426995" sldId="280"/>
            <ac:spMk id="5" creationId="{4BF8F1E1-9E0F-2775-E3A2-A3A5BE6BA8BC}"/>
          </ac:spMkLst>
        </pc:spChg>
        <pc:spChg chg="add del mod">
          <ac:chgData name="#SAKARWALA HUSSAIN HOZEFA#" userId="S::saka0002@e.ntu.edu.sg::80038d41-2bfa-4117-9b48-509a8cf5a21f" providerId="AD" clId="Web-{65F75CC2-7653-6FE3-2DB3-EA3AC495B904}" dt="2024-09-08T13:25:53.271" v="1033"/>
          <ac:spMkLst>
            <pc:docMk/>
            <pc:sldMk cId="2244426995" sldId="280"/>
            <ac:spMk id="6" creationId="{50F98821-2317-4CCB-7DF4-08AEAB12BD6B}"/>
          </ac:spMkLst>
        </pc:spChg>
        <pc:spChg chg="add del mod">
          <ac:chgData name="#SAKARWALA HUSSAIN HOZEFA#" userId="S::saka0002@e.ntu.edu.sg::80038d41-2bfa-4117-9b48-509a8cf5a21f" providerId="AD" clId="Web-{65F75CC2-7653-6FE3-2DB3-EA3AC495B904}" dt="2024-09-08T13:25:03.456" v="1012"/>
          <ac:spMkLst>
            <pc:docMk/>
            <pc:sldMk cId="2244426995" sldId="280"/>
            <ac:spMk id="8" creationId="{A275C8D0-DFAA-8A7A-471F-D38D99EDF9F0}"/>
          </ac:spMkLst>
        </pc:spChg>
        <pc:spChg chg="add del mod">
          <ac:chgData name="#SAKARWALA HUSSAIN HOZEFA#" userId="S::saka0002@e.ntu.edu.sg::80038d41-2bfa-4117-9b48-509a8cf5a21f" providerId="AD" clId="Web-{65F75CC2-7653-6FE3-2DB3-EA3AC495B904}" dt="2024-09-08T13:25:18.457" v="1019"/>
          <ac:spMkLst>
            <pc:docMk/>
            <pc:sldMk cId="2244426995" sldId="280"/>
            <ac:spMk id="10" creationId="{E6259912-1E9F-52BD-0FB4-C1FDA727B3AA}"/>
          </ac:spMkLst>
        </pc:spChg>
        <pc:spChg chg="add del">
          <ac:chgData name="#SAKARWALA HUSSAIN HOZEFA#" userId="S::saka0002@e.ntu.edu.sg::80038d41-2bfa-4117-9b48-509a8cf5a21f" providerId="AD" clId="Web-{65F75CC2-7653-6FE3-2DB3-EA3AC495B904}" dt="2024-09-08T13:03:18.407" v="894"/>
          <ac:spMkLst>
            <pc:docMk/>
            <pc:sldMk cId="2244426995" sldId="280"/>
            <ac:spMk id="12" creationId="{292DDD14-A845-ED5A-2CDC-DE6E6BAF6DEE}"/>
          </ac:spMkLst>
        </pc:spChg>
        <pc:spChg chg="add del mod">
          <ac:chgData name="#SAKARWALA HUSSAIN HOZEFA#" userId="S::saka0002@e.ntu.edu.sg::80038d41-2bfa-4117-9b48-509a8cf5a21f" providerId="AD" clId="Web-{65F75CC2-7653-6FE3-2DB3-EA3AC495B904}" dt="2024-09-08T13:03:18.407" v="893"/>
          <ac:spMkLst>
            <pc:docMk/>
            <pc:sldMk cId="2244426995" sldId="280"/>
            <ac:spMk id="14" creationId="{E4F7BD76-3F13-8D3C-4DC2-DBDA050FFEA3}"/>
          </ac:spMkLst>
        </pc:spChg>
        <pc:spChg chg="add del mod">
          <ac:chgData name="#SAKARWALA HUSSAIN HOZEFA#" userId="S::saka0002@e.ntu.edu.sg::80038d41-2bfa-4117-9b48-509a8cf5a21f" providerId="AD" clId="Web-{65F75CC2-7653-6FE3-2DB3-EA3AC495B904}" dt="2024-09-08T13:05:20.583" v="912"/>
          <ac:spMkLst>
            <pc:docMk/>
            <pc:sldMk cId="2244426995" sldId="280"/>
            <ac:spMk id="16" creationId="{65A33977-A271-E86B-A7A7-853F71063049}"/>
          </ac:spMkLst>
        </pc:spChg>
        <pc:spChg chg="add del mod">
          <ac:chgData name="#SAKARWALA HUSSAIN HOZEFA#" userId="S::saka0002@e.ntu.edu.sg::80038d41-2bfa-4117-9b48-509a8cf5a21f" providerId="AD" clId="Web-{65F75CC2-7653-6FE3-2DB3-EA3AC495B904}" dt="2024-09-08T13:05:20.583" v="911"/>
          <ac:spMkLst>
            <pc:docMk/>
            <pc:sldMk cId="2244426995" sldId="280"/>
            <ac:spMk id="18" creationId="{8CCF7C7E-EB64-8E6B-19FC-D3FB7BC419E5}"/>
          </ac:spMkLst>
        </pc:spChg>
        <pc:spChg chg="add del mod">
          <ac:chgData name="#SAKARWALA HUSSAIN HOZEFA#" userId="S::saka0002@e.ntu.edu.sg::80038d41-2bfa-4117-9b48-509a8cf5a21f" providerId="AD" clId="Web-{65F75CC2-7653-6FE3-2DB3-EA3AC495B904}" dt="2024-09-08T13:25:18.457" v="1018"/>
          <ac:spMkLst>
            <pc:docMk/>
            <pc:sldMk cId="2244426995" sldId="280"/>
            <ac:spMk id="20" creationId="{07DF9A48-57AF-84FA-7CE1-6155240B7455}"/>
          </ac:spMkLst>
        </pc:spChg>
        <pc:spChg chg="add del mod">
          <ac:chgData name="#SAKARWALA HUSSAIN HOZEFA#" userId="S::saka0002@e.ntu.edu.sg::80038d41-2bfa-4117-9b48-509a8cf5a21f" providerId="AD" clId="Web-{65F75CC2-7653-6FE3-2DB3-EA3AC495B904}" dt="2024-09-08T13:25:08.675" v="1013"/>
          <ac:spMkLst>
            <pc:docMk/>
            <pc:sldMk cId="2244426995" sldId="280"/>
            <ac:spMk id="22" creationId="{65247E6D-E214-03BE-A398-4D489629E6AE}"/>
          </ac:spMkLst>
        </pc:spChg>
        <pc:spChg chg="add del mod">
          <ac:chgData name="#SAKARWALA HUSSAIN HOZEFA#" userId="S::saka0002@e.ntu.edu.sg::80038d41-2bfa-4117-9b48-509a8cf5a21f" providerId="AD" clId="Web-{65F75CC2-7653-6FE3-2DB3-EA3AC495B904}" dt="2024-09-08T13:23:17.531" v="994"/>
          <ac:spMkLst>
            <pc:docMk/>
            <pc:sldMk cId="2244426995" sldId="280"/>
            <ac:spMk id="26" creationId="{0E1CBBDB-27A0-CF42-0081-39ABFA007700}"/>
          </ac:spMkLst>
        </pc:spChg>
        <pc:spChg chg="add del mod">
          <ac:chgData name="#SAKARWALA HUSSAIN HOZEFA#" userId="S::saka0002@e.ntu.edu.sg::80038d41-2bfa-4117-9b48-509a8cf5a21f" providerId="AD" clId="Web-{65F75CC2-7653-6FE3-2DB3-EA3AC495B904}" dt="2024-09-08T13:23:17.531" v="993"/>
          <ac:spMkLst>
            <pc:docMk/>
            <pc:sldMk cId="2244426995" sldId="280"/>
            <ac:spMk id="28" creationId="{16269DF7-DCA2-FE84-EE8F-31BCD6C8FB9F}"/>
          </ac:spMkLst>
        </pc:spChg>
        <pc:spChg chg="add del mod">
          <ac:chgData name="#SAKARWALA HUSSAIN HOZEFA#" userId="S::saka0002@e.ntu.edu.sg::80038d41-2bfa-4117-9b48-509a8cf5a21f" providerId="AD" clId="Web-{65F75CC2-7653-6FE3-2DB3-EA3AC495B904}" dt="2024-09-08T13:25:18.457" v="1017"/>
          <ac:spMkLst>
            <pc:docMk/>
            <pc:sldMk cId="2244426995" sldId="280"/>
            <ac:spMk id="30" creationId="{1D29AA22-2F43-87AE-65F0-8B607040F969}"/>
          </ac:spMkLst>
        </pc:spChg>
        <pc:spChg chg="add del mod">
          <ac:chgData name="#SAKARWALA HUSSAIN HOZEFA#" userId="S::saka0002@e.ntu.edu.sg::80038d41-2bfa-4117-9b48-509a8cf5a21f" providerId="AD" clId="Web-{65F75CC2-7653-6FE3-2DB3-EA3AC495B904}" dt="2024-09-08T13:25:18.457" v="1016"/>
          <ac:spMkLst>
            <pc:docMk/>
            <pc:sldMk cId="2244426995" sldId="280"/>
            <ac:spMk id="32" creationId="{6301E306-A952-9AC3-6F62-F7FCD936EE7B}"/>
          </ac:spMkLst>
        </pc:spChg>
        <pc:spChg chg="add del mod">
          <ac:chgData name="#SAKARWALA HUSSAIN HOZEFA#" userId="S::saka0002@e.ntu.edu.sg::80038d41-2bfa-4117-9b48-509a8cf5a21f" providerId="AD" clId="Web-{65F75CC2-7653-6FE3-2DB3-EA3AC495B904}" dt="2024-09-08T13:25:32.442" v="1027"/>
          <ac:spMkLst>
            <pc:docMk/>
            <pc:sldMk cId="2244426995" sldId="280"/>
            <ac:spMk id="33" creationId="{DF0497C8-CE8E-A14A-233E-C5930C5E0554}"/>
          </ac:spMkLst>
        </pc:spChg>
        <pc:spChg chg="add mod ord">
          <ac:chgData name="#SAKARWALA HUSSAIN HOZEFA#" userId="S::saka0002@e.ntu.edu.sg::80038d41-2bfa-4117-9b48-509a8cf5a21f" providerId="AD" clId="Web-{65F75CC2-7653-6FE3-2DB3-EA3AC495B904}" dt="2024-09-08T13:32:18.207" v="1095"/>
          <ac:spMkLst>
            <pc:docMk/>
            <pc:sldMk cId="2244426995" sldId="280"/>
            <ac:spMk id="34" creationId="{50F98821-2317-4CCB-7DF4-08AEAB12BD6B}"/>
          </ac:spMkLst>
        </pc:spChg>
        <pc:spChg chg="add del">
          <ac:chgData name="#SAKARWALA HUSSAIN HOZEFA#" userId="S::saka0002@e.ntu.edu.sg::80038d41-2bfa-4117-9b48-509a8cf5a21f" providerId="AD" clId="Web-{65F75CC2-7653-6FE3-2DB3-EA3AC495B904}" dt="2024-09-08T13:32:03.331" v="1093"/>
          <ac:spMkLst>
            <pc:docMk/>
            <pc:sldMk cId="2244426995" sldId="280"/>
            <ac:spMk id="41" creationId="{E02239D2-A05D-4A1C-9F06-FBA7FC730E1B}"/>
          </ac:spMkLst>
        </pc:spChg>
        <pc:spChg chg="add del">
          <ac:chgData name="#SAKARWALA HUSSAIN HOZEFA#" userId="S::saka0002@e.ntu.edu.sg::80038d41-2bfa-4117-9b48-509a8cf5a21f" providerId="AD" clId="Web-{65F75CC2-7653-6FE3-2DB3-EA3AC495B904}" dt="2024-09-08T13:32:18.207" v="1095"/>
          <ac:spMkLst>
            <pc:docMk/>
            <pc:sldMk cId="2244426995" sldId="280"/>
            <ac:spMk id="43" creationId="{55F7ABCA-A68A-47DD-B732-76FF34C6FB7D}"/>
          </ac:spMkLst>
        </pc:spChg>
        <pc:picChg chg="add del">
          <ac:chgData name="#SAKARWALA HUSSAIN HOZEFA#" userId="S::saka0002@e.ntu.edu.sg::80038d41-2bfa-4117-9b48-509a8cf5a21f" providerId="AD" clId="Web-{65F75CC2-7653-6FE3-2DB3-EA3AC495B904}" dt="2024-09-08T13:31:48.956" v="1090"/>
          <ac:picMkLst>
            <pc:docMk/>
            <pc:sldMk cId="2244426995" sldId="280"/>
            <ac:picMk id="24" creationId="{97743C13-0F32-408A-7CD9-25AED761B259}"/>
          </ac:picMkLst>
        </pc:picChg>
        <pc:picChg chg="add mod">
          <ac:chgData name="#SAKARWALA HUSSAIN HOZEFA#" userId="S::saka0002@e.ntu.edu.sg::80038d41-2bfa-4117-9b48-509a8cf5a21f" providerId="AD" clId="Web-{65F75CC2-7653-6FE3-2DB3-EA3AC495B904}" dt="2024-09-08T13:32:18.207" v="1095"/>
          <ac:picMkLst>
            <pc:docMk/>
            <pc:sldMk cId="2244426995" sldId="280"/>
            <ac:picMk id="36" creationId="{521E599F-EAF1-76A0-9324-16FD17F50978}"/>
          </ac:picMkLst>
        </pc:picChg>
      </pc:sldChg>
      <pc:sldChg chg="addSp delSp modSp new mod setBg">
        <pc:chgData name="#SAKARWALA HUSSAIN HOZEFA#" userId="S::saka0002@e.ntu.edu.sg::80038d41-2bfa-4117-9b48-509a8cf5a21f" providerId="AD" clId="Web-{65F75CC2-7653-6FE3-2DB3-EA3AC495B904}" dt="2024-09-08T13:09:26.296" v="922"/>
        <pc:sldMkLst>
          <pc:docMk/>
          <pc:sldMk cId="2487957280" sldId="281"/>
        </pc:sldMkLst>
        <pc:spChg chg="add del">
          <ac:chgData name="#SAKARWALA HUSSAIN HOZEFA#" userId="S::saka0002@e.ntu.edu.sg::80038d41-2bfa-4117-9b48-509a8cf5a21f" providerId="AD" clId="Web-{65F75CC2-7653-6FE3-2DB3-EA3AC495B904}" dt="2024-09-08T13:09:26.296" v="922"/>
          <ac:spMkLst>
            <pc:docMk/>
            <pc:sldMk cId="2487957280" sldId="281"/>
            <ac:spMk id="7" creationId="{42A4FC2C-047E-45A5-965D-8E1E3BF09BC6}"/>
          </ac:spMkLst>
        </pc:spChg>
        <pc:spChg chg="add">
          <ac:chgData name="#SAKARWALA HUSSAIN HOZEFA#" userId="S::saka0002@e.ntu.edu.sg::80038d41-2bfa-4117-9b48-509a8cf5a21f" providerId="AD" clId="Web-{65F75CC2-7653-6FE3-2DB3-EA3AC495B904}" dt="2024-09-08T13:09:26.296" v="922"/>
          <ac:spMkLst>
            <pc:docMk/>
            <pc:sldMk cId="2487957280" sldId="281"/>
            <ac:spMk id="12" creationId="{42A4FC2C-047E-45A5-965D-8E1E3BF09BC6}"/>
          </ac:spMkLst>
        </pc:spChg>
        <pc:picChg chg="add del mod">
          <ac:chgData name="#SAKARWALA HUSSAIN HOZEFA#" userId="S::saka0002@e.ntu.edu.sg::80038d41-2bfa-4117-9b48-509a8cf5a21f" providerId="AD" clId="Web-{65F75CC2-7653-6FE3-2DB3-EA3AC495B904}" dt="2024-09-08T13:09:21.858" v="920"/>
          <ac:picMkLst>
            <pc:docMk/>
            <pc:sldMk cId="2487957280" sldId="281"/>
            <ac:picMk id="2" creationId="{D32CF476-4C17-E803-EFB0-2CCD21B4E225}"/>
          </ac:picMkLst>
        </pc:picChg>
        <pc:picChg chg="add mod">
          <ac:chgData name="#SAKARWALA HUSSAIN HOZEFA#" userId="S::saka0002@e.ntu.edu.sg::80038d41-2bfa-4117-9b48-509a8cf5a21f" providerId="AD" clId="Web-{65F75CC2-7653-6FE3-2DB3-EA3AC495B904}" dt="2024-09-08T13:09:26.296" v="922"/>
          <ac:picMkLst>
            <pc:docMk/>
            <pc:sldMk cId="2487957280" sldId="281"/>
            <ac:picMk id="3" creationId="{B68E8E98-0374-CD7A-CF0D-1F0AAE6F8C42}"/>
          </ac:picMkLst>
        </pc:picChg>
      </pc:sldChg>
      <pc:sldChg chg="addSp delSp modSp new mod setBg">
        <pc:chgData name="#SAKARWALA HUSSAIN HOZEFA#" userId="S::saka0002@e.ntu.edu.sg::80038d41-2bfa-4117-9b48-509a8cf5a21f" providerId="AD" clId="Web-{65F75CC2-7653-6FE3-2DB3-EA3AC495B904}" dt="2024-09-08T13:10:54.972" v="939"/>
        <pc:sldMkLst>
          <pc:docMk/>
          <pc:sldMk cId="2451910968" sldId="282"/>
        </pc:sldMkLst>
        <pc:spChg chg="add del">
          <ac:chgData name="#SAKARWALA HUSSAIN HOZEFA#" userId="S::saka0002@e.ntu.edu.sg::80038d41-2bfa-4117-9b48-509a8cf5a21f" providerId="AD" clId="Web-{65F75CC2-7653-6FE3-2DB3-EA3AC495B904}" dt="2024-09-08T13:10:54.972" v="939"/>
          <ac:spMkLst>
            <pc:docMk/>
            <pc:sldMk cId="2451910968" sldId="282"/>
            <ac:spMk id="7" creationId="{D153EDB2-4AAD-43F4-AE78-4D326C813369}"/>
          </ac:spMkLst>
        </pc:spChg>
        <pc:spChg chg="add del">
          <ac:chgData name="#SAKARWALA HUSSAIN HOZEFA#" userId="S::saka0002@e.ntu.edu.sg::80038d41-2bfa-4117-9b48-509a8cf5a21f" providerId="AD" clId="Web-{65F75CC2-7653-6FE3-2DB3-EA3AC495B904}" dt="2024-09-08T13:10:42.940" v="934"/>
          <ac:spMkLst>
            <pc:docMk/>
            <pc:sldMk cId="2451910968" sldId="282"/>
            <ac:spMk id="19" creationId="{7BDAC5B6-20CE-447F-8BA1-F2274AC7AE5B}"/>
          </ac:spMkLst>
        </pc:spChg>
        <pc:spChg chg="add del">
          <ac:chgData name="#SAKARWALA HUSSAIN HOZEFA#" userId="S::saka0002@e.ntu.edu.sg::80038d41-2bfa-4117-9b48-509a8cf5a21f" providerId="AD" clId="Web-{65F75CC2-7653-6FE3-2DB3-EA3AC495B904}" dt="2024-09-08T13:10:42.940" v="934"/>
          <ac:spMkLst>
            <pc:docMk/>
            <pc:sldMk cId="2451910968" sldId="282"/>
            <ac:spMk id="21" creationId="{D1D22B31-BF8F-446B-9009-8A251FB177CB}"/>
          </ac:spMkLst>
        </pc:spChg>
        <pc:spChg chg="add del">
          <ac:chgData name="#SAKARWALA HUSSAIN HOZEFA#" userId="S::saka0002@e.ntu.edu.sg::80038d41-2bfa-4117-9b48-509a8cf5a21f" providerId="AD" clId="Web-{65F75CC2-7653-6FE3-2DB3-EA3AC495B904}" dt="2024-09-08T13:10:49.846" v="936"/>
          <ac:spMkLst>
            <pc:docMk/>
            <pc:sldMk cId="2451910968" sldId="282"/>
            <ac:spMk id="23" creationId="{DB1626B1-BAC7-4893-A5AC-620597685187}"/>
          </ac:spMkLst>
        </pc:spChg>
        <pc:spChg chg="add del">
          <ac:chgData name="#SAKARWALA HUSSAIN HOZEFA#" userId="S::saka0002@e.ntu.edu.sg::80038d41-2bfa-4117-9b48-509a8cf5a21f" providerId="AD" clId="Web-{65F75CC2-7653-6FE3-2DB3-EA3AC495B904}" dt="2024-09-08T13:10:49.846" v="936"/>
          <ac:spMkLst>
            <pc:docMk/>
            <pc:sldMk cId="2451910968" sldId="282"/>
            <ac:spMk id="24" creationId="{8950AD4C-6AF3-49F8-94E1-DBCAFB39478B}"/>
          </ac:spMkLst>
        </pc:spChg>
        <pc:spChg chg="add del">
          <ac:chgData name="#SAKARWALA HUSSAIN HOZEFA#" userId="S::saka0002@e.ntu.edu.sg::80038d41-2bfa-4117-9b48-509a8cf5a21f" providerId="AD" clId="Web-{65F75CC2-7653-6FE3-2DB3-EA3AC495B904}" dt="2024-09-08T13:10:49.846" v="936"/>
          <ac:spMkLst>
            <pc:docMk/>
            <pc:sldMk cId="2451910968" sldId="282"/>
            <ac:spMk id="25" creationId="{D64E9910-51FE-45BF-973D-9D2401FD3C63}"/>
          </ac:spMkLst>
        </pc:spChg>
        <pc:spChg chg="add del">
          <ac:chgData name="#SAKARWALA HUSSAIN HOZEFA#" userId="S::saka0002@e.ntu.edu.sg::80038d41-2bfa-4117-9b48-509a8cf5a21f" providerId="AD" clId="Web-{65F75CC2-7653-6FE3-2DB3-EA3AC495B904}" dt="2024-09-08T13:10:49.846" v="936"/>
          <ac:spMkLst>
            <pc:docMk/>
            <pc:sldMk cId="2451910968" sldId="282"/>
            <ac:spMk id="26" creationId="{0ACBD85E-A404-45CB-B532-1039E479D4C6}"/>
          </ac:spMkLst>
        </pc:spChg>
        <pc:spChg chg="add del">
          <ac:chgData name="#SAKARWALA HUSSAIN HOZEFA#" userId="S::saka0002@e.ntu.edu.sg::80038d41-2bfa-4117-9b48-509a8cf5a21f" providerId="AD" clId="Web-{65F75CC2-7653-6FE3-2DB3-EA3AC495B904}" dt="2024-09-08T13:10:54.956" v="938"/>
          <ac:spMkLst>
            <pc:docMk/>
            <pc:sldMk cId="2451910968" sldId="282"/>
            <ac:spMk id="28" creationId="{8DAAB828-02C8-4111-AC14-FF5ACEDDFE37}"/>
          </ac:spMkLst>
        </pc:spChg>
        <pc:spChg chg="add">
          <ac:chgData name="#SAKARWALA HUSSAIN HOZEFA#" userId="S::saka0002@e.ntu.edu.sg::80038d41-2bfa-4117-9b48-509a8cf5a21f" providerId="AD" clId="Web-{65F75CC2-7653-6FE3-2DB3-EA3AC495B904}" dt="2024-09-08T13:10:54.972" v="939"/>
          <ac:spMkLst>
            <pc:docMk/>
            <pc:sldMk cId="2451910968" sldId="282"/>
            <ac:spMk id="32" creationId="{7BDAC5B6-20CE-447F-8BA1-F2274AC7AE5B}"/>
          </ac:spMkLst>
        </pc:spChg>
        <pc:spChg chg="add">
          <ac:chgData name="#SAKARWALA HUSSAIN HOZEFA#" userId="S::saka0002@e.ntu.edu.sg::80038d41-2bfa-4117-9b48-509a8cf5a21f" providerId="AD" clId="Web-{65F75CC2-7653-6FE3-2DB3-EA3AC495B904}" dt="2024-09-08T13:10:54.972" v="939"/>
          <ac:spMkLst>
            <pc:docMk/>
            <pc:sldMk cId="2451910968" sldId="282"/>
            <ac:spMk id="33" creationId="{D1D22B31-BF8F-446B-9009-8A251FB177CB}"/>
          </ac:spMkLst>
        </pc:spChg>
        <pc:grpChg chg="add del">
          <ac:chgData name="#SAKARWALA HUSSAIN HOZEFA#" userId="S::saka0002@e.ntu.edu.sg::80038d41-2bfa-4117-9b48-509a8cf5a21f" providerId="AD" clId="Web-{65F75CC2-7653-6FE3-2DB3-EA3AC495B904}" dt="2024-09-08T13:10:54.972" v="939"/>
          <ac:grpSpMkLst>
            <pc:docMk/>
            <pc:sldMk cId="2451910968" sldId="282"/>
            <ac:grpSpMk id="9" creationId="{A3CB7779-72E2-4E92-AE18-6BBC335DD881}"/>
          </ac:grpSpMkLst>
        </pc:grpChg>
        <pc:grpChg chg="add del">
          <ac:chgData name="#SAKARWALA HUSSAIN HOZEFA#" userId="S::saka0002@e.ntu.edu.sg::80038d41-2bfa-4117-9b48-509a8cf5a21f" providerId="AD" clId="Web-{65F75CC2-7653-6FE3-2DB3-EA3AC495B904}" dt="2024-09-08T13:10:54.956" v="938"/>
          <ac:grpSpMkLst>
            <pc:docMk/>
            <pc:sldMk cId="2451910968" sldId="282"/>
            <ac:grpSpMk id="29" creationId="{C32D4553-E775-4F16-9A6F-FED8D166A5B7}"/>
          </ac:grpSpMkLst>
        </pc:grpChg>
        <pc:picChg chg="add mod">
          <ac:chgData name="#SAKARWALA HUSSAIN HOZEFA#" userId="S::saka0002@e.ntu.edu.sg::80038d41-2bfa-4117-9b48-509a8cf5a21f" providerId="AD" clId="Web-{65F75CC2-7653-6FE3-2DB3-EA3AC495B904}" dt="2024-09-08T13:10:54.972" v="939"/>
          <ac:picMkLst>
            <pc:docMk/>
            <pc:sldMk cId="2451910968" sldId="282"/>
            <ac:picMk id="2" creationId="{F36C5EBE-70F3-78BE-A260-9609E2C042E0}"/>
          </ac:picMkLst>
        </pc:picChg>
      </pc:sldChg>
    </pc:docChg>
  </pc:docChgLst>
  <pc:docChgLst>
    <pc:chgData name="#HTEIK TIN MIN PAING#" userId="33c1fcbc-f53d-45b8-b338-79405cd7ecc6" providerId="ADAL" clId="{10D278D1-C07A-0C43-B6F0-7A18BAF08BFF}"/>
    <pc:docChg chg="modSld">
      <pc:chgData name="#HTEIK TIN MIN PAING#" userId="33c1fcbc-f53d-45b8-b338-79405cd7ecc6" providerId="ADAL" clId="{10D278D1-C07A-0C43-B6F0-7A18BAF08BFF}" dt="2024-09-08T14:39:10.822" v="44" actId="20577"/>
      <pc:docMkLst>
        <pc:docMk/>
      </pc:docMkLst>
      <pc:sldChg chg="addSp modSp mod">
        <pc:chgData name="#HTEIK TIN MIN PAING#" userId="33c1fcbc-f53d-45b8-b338-79405cd7ecc6" providerId="ADAL" clId="{10D278D1-C07A-0C43-B6F0-7A18BAF08BFF}" dt="2024-09-08T14:39:10.822" v="44" actId="20577"/>
        <pc:sldMkLst>
          <pc:docMk/>
          <pc:sldMk cId="0" sldId="271"/>
        </pc:sldMkLst>
        <pc:spChg chg="mod">
          <ac:chgData name="#HTEIK TIN MIN PAING#" userId="33c1fcbc-f53d-45b8-b338-79405cd7ecc6" providerId="ADAL" clId="{10D278D1-C07A-0C43-B6F0-7A18BAF08BFF}" dt="2024-09-08T14:37:08.199" v="2" actId="14100"/>
          <ac:spMkLst>
            <pc:docMk/>
            <pc:sldMk cId="0" sldId="271"/>
            <ac:spMk id="3" creationId="{00000000-0000-0000-0000-000000000000}"/>
          </ac:spMkLst>
        </pc:spChg>
        <pc:spChg chg="mod">
          <ac:chgData name="#HTEIK TIN MIN PAING#" userId="33c1fcbc-f53d-45b8-b338-79405cd7ecc6" providerId="ADAL" clId="{10D278D1-C07A-0C43-B6F0-7A18BAF08BFF}" dt="2024-09-08T14:38:39.442" v="26" actId="20577"/>
          <ac:spMkLst>
            <pc:docMk/>
            <pc:sldMk cId="0" sldId="271"/>
            <ac:spMk id="34" creationId="{00000000-0000-0000-0000-000000000000}"/>
          </ac:spMkLst>
        </pc:spChg>
        <pc:spChg chg="mod">
          <ac:chgData name="#HTEIK TIN MIN PAING#" userId="33c1fcbc-f53d-45b8-b338-79405cd7ecc6" providerId="ADAL" clId="{10D278D1-C07A-0C43-B6F0-7A18BAF08BFF}" dt="2024-09-08T14:38:48.768" v="30" actId="20577"/>
          <ac:spMkLst>
            <pc:docMk/>
            <pc:sldMk cId="0" sldId="271"/>
            <ac:spMk id="35" creationId="{00000000-0000-0000-0000-000000000000}"/>
          </ac:spMkLst>
        </pc:spChg>
        <pc:spChg chg="mod">
          <ac:chgData name="#HTEIK TIN MIN PAING#" userId="33c1fcbc-f53d-45b8-b338-79405cd7ecc6" providerId="ADAL" clId="{10D278D1-C07A-0C43-B6F0-7A18BAF08BFF}" dt="2024-09-08T14:38:55.658" v="35" actId="20577"/>
          <ac:spMkLst>
            <pc:docMk/>
            <pc:sldMk cId="0" sldId="271"/>
            <ac:spMk id="36" creationId="{00000000-0000-0000-0000-000000000000}"/>
          </ac:spMkLst>
        </pc:spChg>
        <pc:spChg chg="mod">
          <ac:chgData name="#HTEIK TIN MIN PAING#" userId="33c1fcbc-f53d-45b8-b338-79405cd7ecc6" providerId="ADAL" clId="{10D278D1-C07A-0C43-B6F0-7A18BAF08BFF}" dt="2024-09-08T14:39:02.281" v="39" actId="20577"/>
          <ac:spMkLst>
            <pc:docMk/>
            <pc:sldMk cId="0" sldId="271"/>
            <ac:spMk id="37" creationId="{00000000-0000-0000-0000-000000000000}"/>
          </ac:spMkLst>
        </pc:spChg>
        <pc:spChg chg="mod">
          <ac:chgData name="#HTEIK TIN MIN PAING#" userId="33c1fcbc-f53d-45b8-b338-79405cd7ecc6" providerId="ADAL" clId="{10D278D1-C07A-0C43-B6F0-7A18BAF08BFF}" dt="2024-09-08T14:39:10.822" v="44" actId="20577"/>
          <ac:spMkLst>
            <pc:docMk/>
            <pc:sldMk cId="0" sldId="271"/>
            <ac:spMk id="38" creationId="{00000000-0000-0000-0000-000000000000}"/>
          </ac:spMkLst>
        </pc:spChg>
        <pc:spChg chg="add mod">
          <ac:chgData name="#HTEIK TIN MIN PAING#" userId="33c1fcbc-f53d-45b8-b338-79405cd7ecc6" providerId="ADAL" clId="{10D278D1-C07A-0C43-B6F0-7A18BAF08BFF}" dt="2024-09-08T14:37:22.308" v="5" actId="1076"/>
          <ac:spMkLst>
            <pc:docMk/>
            <pc:sldMk cId="0" sldId="271"/>
            <ac:spMk id="46" creationId="{2DB80EDE-0609-D163-5C8D-264192713828}"/>
          </ac:spMkLst>
        </pc:spChg>
        <pc:spChg chg="add mod">
          <ac:chgData name="#HTEIK TIN MIN PAING#" userId="33c1fcbc-f53d-45b8-b338-79405cd7ecc6" providerId="ADAL" clId="{10D278D1-C07A-0C43-B6F0-7A18BAF08BFF}" dt="2024-09-08T14:37:38.483" v="22" actId="20577"/>
          <ac:spMkLst>
            <pc:docMk/>
            <pc:sldMk cId="0" sldId="271"/>
            <ac:spMk id="47" creationId="{D17010E2-138C-4893-4C90-644328B35EBD}"/>
          </ac:spMkLst>
        </pc:spChg>
        <pc:spChg chg="add mod">
          <ac:chgData name="#HTEIK TIN MIN PAING#" userId="33c1fcbc-f53d-45b8-b338-79405cd7ecc6" providerId="ADAL" clId="{10D278D1-C07A-0C43-B6F0-7A18BAF08BFF}" dt="2024-09-08T14:37:34.561" v="7" actId="1076"/>
          <ac:spMkLst>
            <pc:docMk/>
            <pc:sldMk cId="0" sldId="271"/>
            <ac:spMk id="49" creationId="{2BCEC572-B97B-87A2-C7B5-7A1EDB73660A}"/>
          </ac:spMkLst>
        </pc:spChg>
        <pc:spChg chg="add mod">
          <ac:chgData name="#HTEIK TIN MIN PAING#" userId="33c1fcbc-f53d-45b8-b338-79405cd7ecc6" providerId="ADAL" clId="{10D278D1-C07A-0C43-B6F0-7A18BAF08BFF}" dt="2024-09-08T14:37:34.561" v="7" actId="1076"/>
          <ac:spMkLst>
            <pc:docMk/>
            <pc:sldMk cId="0" sldId="271"/>
            <ac:spMk id="50" creationId="{23C2ED84-7423-F7FE-6135-60D9454AF357}"/>
          </ac:spMkLst>
        </pc:spChg>
        <pc:spChg chg="add mod">
          <ac:chgData name="#HTEIK TIN MIN PAING#" userId="33c1fcbc-f53d-45b8-b338-79405cd7ecc6" providerId="ADAL" clId="{10D278D1-C07A-0C43-B6F0-7A18BAF08BFF}" dt="2024-09-08T14:37:34.561" v="7" actId="1076"/>
          <ac:spMkLst>
            <pc:docMk/>
            <pc:sldMk cId="0" sldId="271"/>
            <ac:spMk id="51" creationId="{DDA9A650-245B-D037-731E-B9A95FC53908}"/>
          </ac:spMkLst>
        </pc:spChg>
        <pc:spChg chg="add mod">
          <ac:chgData name="#HTEIK TIN MIN PAING#" userId="33c1fcbc-f53d-45b8-b338-79405cd7ecc6" providerId="ADAL" clId="{10D278D1-C07A-0C43-B6F0-7A18BAF08BFF}" dt="2024-09-08T14:37:34.561" v="7" actId="1076"/>
          <ac:spMkLst>
            <pc:docMk/>
            <pc:sldMk cId="0" sldId="271"/>
            <ac:spMk id="52" creationId="{347EBA5E-78C1-49BE-3B0C-4A4A6C095AB7}"/>
          </ac:spMkLst>
        </pc:spChg>
        <pc:spChg chg="add mod">
          <ac:chgData name="#HTEIK TIN MIN PAING#" userId="33c1fcbc-f53d-45b8-b338-79405cd7ecc6" providerId="ADAL" clId="{10D278D1-C07A-0C43-B6F0-7A18BAF08BFF}" dt="2024-09-08T14:37:34.561" v="7" actId="1076"/>
          <ac:spMkLst>
            <pc:docMk/>
            <pc:sldMk cId="0" sldId="271"/>
            <ac:spMk id="53" creationId="{39ADF044-0467-F2B9-F5E2-6EA608A06DF8}"/>
          </ac:spMkLst>
        </pc:spChg>
      </pc:sldChg>
    </pc:docChg>
  </pc:docChgLst>
  <pc:docChgLst>
    <pc:chgData name="#GUPTA ARYA#" userId="S::arya006@e.ntu.edu.sg::05eb9f47-98c7-4916-8df0-a0bf412e7c98" providerId="AD" clId="Web-{AE745872-C2F4-FBB7-EAC5-F92F26946E83}"/>
    <pc:docChg chg="sldOrd">
      <pc:chgData name="#GUPTA ARYA#" userId="S::arya006@e.ntu.edu.sg::05eb9f47-98c7-4916-8df0-a0bf412e7c98" providerId="AD" clId="Web-{AE745872-C2F4-FBB7-EAC5-F92F26946E83}" dt="2024-09-08T13:41:31.286" v="0"/>
      <pc:docMkLst>
        <pc:docMk/>
      </pc:docMkLst>
      <pc:sldChg chg="ord">
        <pc:chgData name="#GUPTA ARYA#" userId="S::arya006@e.ntu.edu.sg::05eb9f47-98c7-4916-8df0-a0bf412e7c98" providerId="AD" clId="Web-{AE745872-C2F4-FBB7-EAC5-F92F26946E83}" dt="2024-09-08T13:41:31.286" v="0"/>
        <pc:sldMkLst>
          <pc:docMk/>
          <pc:sldMk cId="1806633222" sldId="273"/>
        </pc:sldMkLst>
      </pc:sldChg>
    </pc:docChg>
  </pc:docChgLst>
  <pc:docChgLst>
    <pc:chgData name="#SAKARWALA HUSSAIN HOZEFA#" userId="S::saka0002@e.ntu.edu.sg::80038d41-2bfa-4117-9b48-509a8cf5a21f" providerId="AD" clId="Web-{F5309F54-100E-EC2E-FF2F-CA563902217F}"/>
    <pc:docChg chg="addSld delSld modSld">
      <pc:chgData name="#SAKARWALA HUSSAIN HOZEFA#" userId="S::saka0002@e.ntu.edu.sg::80038d41-2bfa-4117-9b48-509a8cf5a21f" providerId="AD" clId="Web-{F5309F54-100E-EC2E-FF2F-CA563902217F}" dt="2024-09-08T09:15:24.972" v="24"/>
      <pc:docMkLst>
        <pc:docMk/>
      </pc:docMkLst>
      <pc:sldChg chg="modSp">
        <pc:chgData name="#SAKARWALA HUSSAIN HOZEFA#" userId="S::saka0002@e.ntu.edu.sg::80038d41-2bfa-4117-9b48-509a8cf5a21f" providerId="AD" clId="Web-{F5309F54-100E-EC2E-FF2F-CA563902217F}" dt="2024-09-08T09:12:25.934" v="8" actId="20577"/>
        <pc:sldMkLst>
          <pc:docMk/>
          <pc:sldMk cId="0" sldId="256"/>
        </pc:sldMkLst>
        <pc:spChg chg="mod">
          <ac:chgData name="#SAKARWALA HUSSAIN HOZEFA#" userId="S::saka0002@e.ntu.edu.sg::80038d41-2bfa-4117-9b48-509a8cf5a21f" providerId="AD" clId="Web-{F5309F54-100E-EC2E-FF2F-CA563902217F}" dt="2024-09-08T09:12:25.934" v="8" actId="20577"/>
          <ac:spMkLst>
            <pc:docMk/>
            <pc:sldMk cId="0" sldId="256"/>
            <ac:spMk id="3" creationId="{00000000-0000-0000-0000-000000000000}"/>
          </ac:spMkLst>
        </pc:spChg>
        <pc:spChg chg="mod">
          <ac:chgData name="#SAKARWALA HUSSAIN HOZEFA#" userId="S::saka0002@e.ntu.edu.sg::80038d41-2bfa-4117-9b48-509a8cf5a21f" providerId="AD" clId="Web-{F5309F54-100E-EC2E-FF2F-CA563902217F}" dt="2024-09-08T09:05:53.465" v="1" actId="20577"/>
          <ac:spMkLst>
            <pc:docMk/>
            <pc:sldMk cId="0" sldId="256"/>
            <ac:spMk id="4" creationId="{00000000-0000-0000-0000-000000000000}"/>
          </ac:spMkLst>
        </pc:spChg>
        <pc:spChg chg="mod">
          <ac:chgData name="#SAKARWALA HUSSAIN HOZEFA#" userId="S::saka0002@e.ntu.edu.sg::80038d41-2bfa-4117-9b48-509a8cf5a21f" providerId="AD" clId="Web-{F5309F54-100E-EC2E-FF2F-CA563902217F}" dt="2024-09-08T09:06:02.153" v="6" actId="20577"/>
          <ac:spMkLst>
            <pc:docMk/>
            <pc:sldMk cId="0" sldId="256"/>
            <ac:spMk id="8" creationId="{00000000-0000-0000-0000-000000000000}"/>
          </ac:spMkLst>
        </pc:spChg>
      </pc:sldChg>
      <pc:sldChg chg="addSp delSp modSp new">
        <pc:chgData name="#SAKARWALA HUSSAIN HOZEFA#" userId="S::saka0002@e.ntu.edu.sg::80038d41-2bfa-4117-9b48-509a8cf5a21f" providerId="AD" clId="Web-{F5309F54-100E-EC2E-FF2F-CA563902217F}" dt="2024-09-08T09:13:38.014" v="18"/>
        <pc:sldMkLst>
          <pc:docMk/>
          <pc:sldMk cId="3306273609" sldId="275"/>
        </pc:sldMkLst>
        <pc:picChg chg="add mod">
          <ac:chgData name="#SAKARWALA HUSSAIN HOZEFA#" userId="S::saka0002@e.ntu.edu.sg::80038d41-2bfa-4117-9b48-509a8cf5a21f" providerId="AD" clId="Web-{F5309F54-100E-EC2E-FF2F-CA563902217F}" dt="2024-09-08T09:13:16.951" v="13" actId="14100"/>
          <ac:picMkLst>
            <pc:docMk/>
            <pc:sldMk cId="3306273609" sldId="275"/>
            <ac:picMk id="2" creationId="{348B898E-610F-9A0B-C873-96DC221B346B}"/>
          </ac:picMkLst>
        </pc:picChg>
        <pc:picChg chg="add">
          <ac:chgData name="#SAKARWALA HUSSAIN HOZEFA#" userId="S::saka0002@e.ntu.edu.sg::80038d41-2bfa-4117-9b48-509a8cf5a21f" providerId="AD" clId="Web-{F5309F54-100E-EC2E-FF2F-CA563902217F}" dt="2024-09-08T09:13:27.905" v="14"/>
          <ac:picMkLst>
            <pc:docMk/>
            <pc:sldMk cId="3306273609" sldId="275"/>
            <ac:picMk id="4" creationId="{97731E06-9517-75D4-D0C0-AD660A83BD14}"/>
          </ac:picMkLst>
        </pc:picChg>
        <pc:picChg chg="add del mod">
          <ac:chgData name="#SAKARWALA HUSSAIN HOZEFA#" userId="S::saka0002@e.ntu.edu.sg::80038d41-2bfa-4117-9b48-509a8cf5a21f" providerId="AD" clId="Web-{F5309F54-100E-EC2E-FF2F-CA563902217F}" dt="2024-09-08T09:13:38.014" v="18"/>
          <ac:picMkLst>
            <pc:docMk/>
            <pc:sldMk cId="3306273609" sldId="275"/>
            <ac:picMk id="6" creationId="{29A6E90B-7985-19F8-0320-D3E90CCB1438}"/>
          </ac:picMkLst>
        </pc:picChg>
      </pc:sldChg>
      <pc:sldChg chg="addSp delSp modSp new del">
        <pc:chgData name="#SAKARWALA HUSSAIN HOZEFA#" userId="S::saka0002@e.ntu.edu.sg::80038d41-2bfa-4117-9b48-509a8cf5a21f" providerId="AD" clId="Web-{F5309F54-100E-EC2E-FF2F-CA563902217F}" dt="2024-09-08T09:15:24.972" v="24"/>
        <pc:sldMkLst>
          <pc:docMk/>
          <pc:sldMk cId="4200007718" sldId="276"/>
        </pc:sldMkLst>
        <pc:picChg chg="add del mod">
          <ac:chgData name="#SAKARWALA HUSSAIN HOZEFA#" userId="S::saka0002@e.ntu.edu.sg::80038d41-2bfa-4117-9b48-509a8cf5a21f" providerId="AD" clId="Web-{F5309F54-100E-EC2E-FF2F-CA563902217F}" dt="2024-09-08T09:14:27.751" v="23"/>
          <ac:picMkLst>
            <pc:docMk/>
            <pc:sldMk cId="4200007718" sldId="276"/>
            <ac:picMk id="2" creationId="{77F6C388-F5CE-A5B2-E3A9-F8C456AFDA91}"/>
          </ac:picMkLst>
        </pc:picChg>
      </pc:sldChg>
    </pc:docChg>
  </pc:docChgLst>
  <pc:docChgLst>
    <pc:chgData name="#SHIVANG#" userId="S::shiv0018@e.ntu.edu.sg::91a2d9d2-70d4-400a-95f3-99f03dc312f6" providerId="AD" clId="Web-{7DE686EB-A542-7E00-FF17-A4170F3F902D}"/>
    <pc:docChg chg="modSld">
      <pc:chgData name="#SHIVANG#" userId="S::shiv0018@e.ntu.edu.sg::91a2d9d2-70d4-400a-95f3-99f03dc312f6" providerId="AD" clId="Web-{7DE686EB-A542-7E00-FF17-A4170F3F902D}" dt="2024-09-08T14:34:14.722" v="39" actId="20577"/>
      <pc:docMkLst>
        <pc:docMk/>
      </pc:docMkLst>
      <pc:sldChg chg="modSp">
        <pc:chgData name="#SHIVANG#" userId="S::shiv0018@e.ntu.edu.sg::91a2d9d2-70d4-400a-95f3-99f03dc312f6" providerId="AD" clId="Web-{7DE686EB-A542-7E00-FF17-A4170F3F902D}" dt="2024-09-08T14:31:04.200" v="9" actId="20577"/>
        <pc:sldMkLst>
          <pc:docMk/>
          <pc:sldMk cId="0" sldId="259"/>
        </pc:sldMkLst>
        <pc:spChg chg="mod">
          <ac:chgData name="#SHIVANG#" userId="S::shiv0018@e.ntu.edu.sg::91a2d9d2-70d4-400a-95f3-99f03dc312f6" providerId="AD" clId="Web-{7DE686EB-A542-7E00-FF17-A4170F3F902D}" dt="2024-09-08T14:30:57.403" v="7" actId="20577"/>
          <ac:spMkLst>
            <pc:docMk/>
            <pc:sldMk cId="0" sldId="259"/>
            <ac:spMk id="10" creationId="{00000000-0000-0000-0000-000000000000}"/>
          </ac:spMkLst>
        </pc:spChg>
        <pc:spChg chg="mod">
          <ac:chgData name="#SHIVANG#" userId="S::shiv0018@e.ntu.edu.sg::91a2d9d2-70d4-400a-95f3-99f03dc312f6" providerId="AD" clId="Web-{7DE686EB-A542-7E00-FF17-A4170F3F902D}" dt="2024-09-08T14:31:04.200" v="9" actId="20577"/>
          <ac:spMkLst>
            <pc:docMk/>
            <pc:sldMk cId="0" sldId="259"/>
            <ac:spMk id="16" creationId="{00000000-0000-0000-0000-000000000000}"/>
          </ac:spMkLst>
        </pc:spChg>
      </pc:sldChg>
      <pc:sldChg chg="addSp delSp modSp">
        <pc:chgData name="#SHIVANG#" userId="S::shiv0018@e.ntu.edu.sg::91a2d9d2-70d4-400a-95f3-99f03dc312f6" providerId="AD" clId="Web-{7DE686EB-A542-7E00-FF17-A4170F3F902D}" dt="2024-09-08T14:33:06.595" v="33" actId="1076"/>
        <pc:sldMkLst>
          <pc:docMk/>
          <pc:sldMk cId="0" sldId="267"/>
        </pc:sldMkLst>
        <pc:spChg chg="mod">
          <ac:chgData name="#SHIVANG#" userId="S::shiv0018@e.ntu.edu.sg::91a2d9d2-70d4-400a-95f3-99f03dc312f6" providerId="AD" clId="Web-{7DE686EB-A542-7E00-FF17-A4170F3F902D}" dt="2024-09-08T14:33:05.110" v="32" actId="1076"/>
          <ac:spMkLst>
            <pc:docMk/>
            <pc:sldMk cId="0" sldId="267"/>
            <ac:spMk id="3" creationId="{00000000-0000-0000-0000-000000000000}"/>
          </ac:spMkLst>
        </pc:spChg>
        <pc:spChg chg="mod">
          <ac:chgData name="#SHIVANG#" userId="S::shiv0018@e.ntu.edu.sg::91a2d9d2-70d4-400a-95f3-99f03dc312f6" providerId="AD" clId="Web-{7DE686EB-A542-7E00-FF17-A4170F3F902D}" dt="2024-09-08T14:33:06.595" v="33" actId="1076"/>
          <ac:spMkLst>
            <pc:docMk/>
            <pc:sldMk cId="0" sldId="267"/>
            <ac:spMk id="4" creationId="{00000000-0000-0000-0000-000000000000}"/>
          </ac:spMkLst>
        </pc:spChg>
        <pc:spChg chg="add del">
          <ac:chgData name="#SHIVANG#" userId="S::shiv0018@e.ntu.edu.sg::91a2d9d2-70d4-400a-95f3-99f03dc312f6" providerId="AD" clId="Web-{7DE686EB-A542-7E00-FF17-A4170F3F902D}" dt="2024-09-08T14:32:46.141" v="29"/>
          <ac:spMkLst>
            <pc:docMk/>
            <pc:sldMk cId="0" sldId="267"/>
            <ac:spMk id="25" creationId="{00000000-0000-0000-0000-000000000000}"/>
          </ac:spMkLst>
        </pc:spChg>
        <pc:spChg chg="del mod">
          <ac:chgData name="#SHIVANG#" userId="S::shiv0018@e.ntu.edu.sg::91a2d9d2-70d4-400a-95f3-99f03dc312f6" providerId="AD" clId="Web-{7DE686EB-A542-7E00-FF17-A4170F3F902D}" dt="2024-09-08T14:32:44.344" v="28"/>
          <ac:spMkLst>
            <pc:docMk/>
            <pc:sldMk cId="0" sldId="267"/>
            <ac:spMk id="26" creationId="{00000000-0000-0000-0000-000000000000}"/>
          </ac:spMkLst>
        </pc:spChg>
        <pc:spChg chg="del">
          <ac:chgData name="#SHIVANG#" userId="S::shiv0018@e.ntu.edu.sg::91a2d9d2-70d4-400a-95f3-99f03dc312f6" providerId="AD" clId="Web-{7DE686EB-A542-7E00-FF17-A4170F3F902D}" dt="2024-09-08T14:32:44.344" v="27"/>
          <ac:spMkLst>
            <pc:docMk/>
            <pc:sldMk cId="0" sldId="267"/>
            <ac:spMk id="27" creationId="{00000000-0000-0000-0000-000000000000}"/>
          </ac:spMkLst>
        </pc:spChg>
        <pc:spChg chg="del">
          <ac:chgData name="#SHIVANG#" userId="S::shiv0018@e.ntu.edu.sg::91a2d9d2-70d4-400a-95f3-99f03dc312f6" providerId="AD" clId="Web-{7DE686EB-A542-7E00-FF17-A4170F3F902D}" dt="2024-09-08T14:32:44.344" v="26"/>
          <ac:spMkLst>
            <pc:docMk/>
            <pc:sldMk cId="0" sldId="267"/>
            <ac:spMk id="28" creationId="{00000000-0000-0000-0000-000000000000}"/>
          </ac:spMkLst>
        </pc:spChg>
        <pc:spChg chg="del">
          <ac:chgData name="#SHIVANG#" userId="S::shiv0018@e.ntu.edu.sg::91a2d9d2-70d4-400a-95f3-99f03dc312f6" providerId="AD" clId="Web-{7DE686EB-A542-7E00-FF17-A4170F3F902D}" dt="2024-09-08T14:32:44.344" v="25"/>
          <ac:spMkLst>
            <pc:docMk/>
            <pc:sldMk cId="0" sldId="267"/>
            <ac:spMk id="29" creationId="{00000000-0000-0000-0000-000000000000}"/>
          </ac:spMkLst>
        </pc:spChg>
        <pc:spChg chg="del">
          <ac:chgData name="#SHIVANG#" userId="S::shiv0018@e.ntu.edu.sg::91a2d9d2-70d4-400a-95f3-99f03dc312f6" providerId="AD" clId="Web-{7DE686EB-A542-7E00-FF17-A4170F3F902D}" dt="2024-09-08T14:32:44.344" v="24"/>
          <ac:spMkLst>
            <pc:docMk/>
            <pc:sldMk cId="0" sldId="267"/>
            <ac:spMk id="30" creationId="{00000000-0000-0000-0000-000000000000}"/>
          </ac:spMkLst>
        </pc:spChg>
        <pc:spChg chg="del">
          <ac:chgData name="#SHIVANG#" userId="S::shiv0018@e.ntu.edu.sg::91a2d9d2-70d4-400a-95f3-99f03dc312f6" providerId="AD" clId="Web-{7DE686EB-A542-7E00-FF17-A4170F3F902D}" dt="2024-09-08T14:32:44.344" v="23"/>
          <ac:spMkLst>
            <pc:docMk/>
            <pc:sldMk cId="0" sldId="267"/>
            <ac:spMk id="31" creationId="{00000000-0000-0000-0000-000000000000}"/>
          </ac:spMkLst>
        </pc:spChg>
      </pc:sldChg>
      <pc:sldChg chg="modSp">
        <pc:chgData name="#SHIVANG#" userId="S::shiv0018@e.ntu.edu.sg::91a2d9d2-70d4-400a-95f3-99f03dc312f6" providerId="AD" clId="Web-{7DE686EB-A542-7E00-FF17-A4170F3F902D}" dt="2024-09-08T14:30:33.277" v="3" actId="20577"/>
        <pc:sldMkLst>
          <pc:docMk/>
          <pc:sldMk cId="0" sldId="268"/>
        </pc:sldMkLst>
        <pc:spChg chg="mod">
          <ac:chgData name="#SHIVANG#" userId="S::shiv0018@e.ntu.edu.sg::91a2d9d2-70d4-400a-95f3-99f03dc312f6" providerId="AD" clId="Web-{7DE686EB-A542-7E00-FF17-A4170F3F902D}" dt="2024-09-08T14:30:21.667" v="0" actId="20577"/>
          <ac:spMkLst>
            <pc:docMk/>
            <pc:sldMk cId="0" sldId="268"/>
            <ac:spMk id="5" creationId="{00000000-0000-0000-0000-000000000000}"/>
          </ac:spMkLst>
        </pc:spChg>
        <pc:spChg chg="mod">
          <ac:chgData name="#SHIVANG#" userId="S::shiv0018@e.ntu.edu.sg::91a2d9d2-70d4-400a-95f3-99f03dc312f6" providerId="AD" clId="Web-{7DE686EB-A542-7E00-FF17-A4170F3F902D}" dt="2024-09-08T14:30:33.277" v="3" actId="20577"/>
          <ac:spMkLst>
            <pc:docMk/>
            <pc:sldMk cId="0" sldId="268"/>
            <ac:spMk id="11" creationId="{00000000-0000-0000-0000-000000000000}"/>
          </ac:spMkLst>
        </pc:spChg>
      </pc:sldChg>
      <pc:sldChg chg="modSp">
        <pc:chgData name="#SHIVANG#" userId="S::shiv0018@e.ntu.edu.sg::91a2d9d2-70d4-400a-95f3-99f03dc312f6" providerId="AD" clId="Web-{7DE686EB-A542-7E00-FF17-A4170F3F902D}" dt="2024-09-08T14:31:58.217" v="19" actId="20577"/>
        <pc:sldMkLst>
          <pc:docMk/>
          <pc:sldMk cId="3970527714" sldId="270"/>
        </pc:sldMkLst>
        <pc:spChg chg="mod">
          <ac:chgData name="#SHIVANG#" userId="S::shiv0018@e.ntu.edu.sg::91a2d9d2-70d4-400a-95f3-99f03dc312f6" providerId="AD" clId="Web-{7DE686EB-A542-7E00-FF17-A4170F3F902D}" dt="2024-09-08T14:31:58.217" v="19" actId="20577"/>
          <ac:spMkLst>
            <pc:docMk/>
            <pc:sldMk cId="3970527714" sldId="270"/>
            <ac:spMk id="8" creationId="{00000000-0000-0000-0000-000000000000}"/>
          </ac:spMkLst>
        </pc:spChg>
      </pc:sldChg>
      <pc:sldChg chg="modSp">
        <pc:chgData name="#SHIVANG#" userId="S::shiv0018@e.ntu.edu.sg::91a2d9d2-70d4-400a-95f3-99f03dc312f6" providerId="AD" clId="Web-{7DE686EB-A542-7E00-FF17-A4170F3F902D}" dt="2024-09-08T14:31:47.592" v="17" actId="20577"/>
        <pc:sldMkLst>
          <pc:docMk/>
          <pc:sldMk cId="1028392323" sldId="277"/>
        </pc:sldMkLst>
        <pc:spChg chg="mod">
          <ac:chgData name="#SHIVANG#" userId="S::shiv0018@e.ntu.edu.sg::91a2d9d2-70d4-400a-95f3-99f03dc312f6" providerId="AD" clId="Web-{7DE686EB-A542-7E00-FF17-A4170F3F902D}" dt="2024-09-08T14:31:36.560" v="15" actId="20577"/>
          <ac:spMkLst>
            <pc:docMk/>
            <pc:sldMk cId="1028392323" sldId="277"/>
            <ac:spMk id="8" creationId="{00000000-0000-0000-0000-000000000000}"/>
          </ac:spMkLst>
        </pc:spChg>
        <pc:spChg chg="mod">
          <ac:chgData name="#SHIVANG#" userId="S::shiv0018@e.ntu.edu.sg::91a2d9d2-70d4-400a-95f3-99f03dc312f6" providerId="AD" clId="Web-{7DE686EB-A542-7E00-FF17-A4170F3F902D}" dt="2024-09-08T14:31:40.576" v="16" actId="20577"/>
          <ac:spMkLst>
            <pc:docMk/>
            <pc:sldMk cId="1028392323" sldId="277"/>
            <ac:spMk id="13" creationId="{00000000-0000-0000-0000-000000000000}"/>
          </ac:spMkLst>
        </pc:spChg>
        <pc:spChg chg="mod">
          <ac:chgData name="#SHIVANG#" userId="S::shiv0018@e.ntu.edu.sg::91a2d9d2-70d4-400a-95f3-99f03dc312f6" providerId="AD" clId="Web-{7DE686EB-A542-7E00-FF17-A4170F3F902D}" dt="2024-09-08T14:31:47.592" v="17" actId="20577"/>
          <ac:spMkLst>
            <pc:docMk/>
            <pc:sldMk cId="1028392323" sldId="277"/>
            <ac:spMk id="18" creationId="{00000000-0000-0000-0000-000000000000}"/>
          </ac:spMkLst>
        </pc:spChg>
      </pc:sldChg>
      <pc:sldChg chg="modSp">
        <pc:chgData name="#SHIVANG#" userId="S::shiv0018@e.ntu.edu.sg::91a2d9d2-70d4-400a-95f3-99f03dc312f6" providerId="AD" clId="Web-{7DE686EB-A542-7E00-FF17-A4170F3F902D}" dt="2024-09-08T14:31:25.873" v="14" actId="20577"/>
        <pc:sldMkLst>
          <pc:docMk/>
          <pc:sldMk cId="2026189167" sldId="279"/>
        </pc:sldMkLst>
        <pc:spChg chg="mod">
          <ac:chgData name="#SHIVANG#" userId="S::shiv0018@e.ntu.edu.sg::91a2d9d2-70d4-400a-95f3-99f03dc312f6" providerId="AD" clId="Web-{7DE686EB-A542-7E00-FF17-A4170F3F902D}" dt="2024-09-08T14:31:17.341" v="11" actId="20577"/>
          <ac:spMkLst>
            <pc:docMk/>
            <pc:sldMk cId="2026189167" sldId="279"/>
            <ac:spMk id="8" creationId="{00000000-0000-0000-0000-000000000000}"/>
          </ac:spMkLst>
        </pc:spChg>
        <pc:spChg chg="mod">
          <ac:chgData name="#SHIVANG#" userId="S::shiv0018@e.ntu.edu.sg::91a2d9d2-70d4-400a-95f3-99f03dc312f6" providerId="AD" clId="Web-{7DE686EB-A542-7E00-FF17-A4170F3F902D}" dt="2024-09-08T14:31:18.279" v="12" actId="20577"/>
          <ac:spMkLst>
            <pc:docMk/>
            <pc:sldMk cId="2026189167" sldId="279"/>
            <ac:spMk id="13" creationId="{00000000-0000-0000-0000-000000000000}"/>
          </ac:spMkLst>
        </pc:spChg>
        <pc:spChg chg="mod">
          <ac:chgData name="#SHIVANG#" userId="S::shiv0018@e.ntu.edu.sg::91a2d9d2-70d4-400a-95f3-99f03dc312f6" providerId="AD" clId="Web-{7DE686EB-A542-7E00-FF17-A4170F3F902D}" dt="2024-09-08T14:31:25.873" v="14" actId="20577"/>
          <ac:spMkLst>
            <pc:docMk/>
            <pc:sldMk cId="2026189167" sldId="279"/>
            <ac:spMk id="18" creationId="{00000000-0000-0000-0000-000000000000}"/>
          </ac:spMkLst>
        </pc:spChg>
      </pc:sldChg>
      <pc:sldChg chg="modSp">
        <pc:chgData name="#SHIVANG#" userId="S::shiv0018@e.ntu.edu.sg::91a2d9d2-70d4-400a-95f3-99f03dc312f6" providerId="AD" clId="Web-{7DE686EB-A542-7E00-FF17-A4170F3F902D}" dt="2024-09-08T14:34:14.722" v="39" actId="20577"/>
        <pc:sldMkLst>
          <pc:docMk/>
          <pc:sldMk cId="2244426995" sldId="280"/>
        </pc:sldMkLst>
        <pc:spChg chg="mod">
          <ac:chgData name="#SHIVANG#" userId="S::shiv0018@e.ntu.edu.sg::91a2d9d2-70d4-400a-95f3-99f03dc312f6" providerId="AD" clId="Web-{7DE686EB-A542-7E00-FF17-A4170F3F902D}" dt="2024-09-08T14:34:14.722" v="39" actId="20577"/>
          <ac:spMkLst>
            <pc:docMk/>
            <pc:sldMk cId="2244426995" sldId="280"/>
            <ac:spMk id="34" creationId="{50F98821-2317-4CCB-7DF4-08AEAB12BD6B}"/>
          </ac:spMkLst>
        </pc:spChg>
      </pc:sldChg>
    </pc:docChg>
  </pc:docChgLst>
  <pc:docChgLst>
    <pc:chgData name="#HTEIK TIN MIN PAING#" userId="S::minpaing002@e.ntu.edu.sg::33c1fcbc-f53d-45b8-b338-79405cd7ecc6" providerId="AD" clId="Web-{F247FE18-4120-14D4-3804-4449604AB577}"/>
    <pc:docChg chg="addSld delSld modSld">
      <pc:chgData name="#HTEIK TIN MIN PAING#" userId="S::minpaing002@e.ntu.edu.sg::33c1fcbc-f53d-45b8-b338-79405cd7ecc6" providerId="AD" clId="Web-{F247FE18-4120-14D4-3804-4449604AB577}" dt="2024-09-08T14:36:28.046" v="260" actId="20577"/>
      <pc:docMkLst>
        <pc:docMk/>
      </pc:docMkLst>
      <pc:sldChg chg="modSp">
        <pc:chgData name="#HTEIK TIN MIN PAING#" userId="S::minpaing002@e.ntu.edu.sg::33c1fcbc-f53d-45b8-b338-79405cd7ecc6" providerId="AD" clId="Web-{F247FE18-4120-14D4-3804-4449604AB577}" dt="2024-09-08T14:10:13.817" v="72" actId="20577"/>
        <pc:sldMkLst>
          <pc:docMk/>
          <pc:sldMk cId="0" sldId="256"/>
        </pc:sldMkLst>
        <pc:spChg chg="mod">
          <ac:chgData name="#HTEIK TIN MIN PAING#" userId="S::minpaing002@e.ntu.edu.sg::33c1fcbc-f53d-45b8-b338-79405cd7ecc6" providerId="AD" clId="Web-{F247FE18-4120-14D4-3804-4449604AB577}" dt="2024-09-08T14:10:13.817" v="72" actId="20577"/>
          <ac:spMkLst>
            <pc:docMk/>
            <pc:sldMk cId="0" sldId="256"/>
            <ac:spMk id="4" creationId="{00000000-0000-0000-0000-000000000000}"/>
          </ac:spMkLst>
        </pc:spChg>
      </pc:sldChg>
      <pc:sldChg chg="modSp add del">
        <pc:chgData name="#HTEIK TIN MIN PAING#" userId="S::minpaing002@e.ntu.edu.sg::33c1fcbc-f53d-45b8-b338-79405cd7ecc6" providerId="AD" clId="Web-{F247FE18-4120-14D4-3804-4449604AB577}" dt="2024-09-08T14:36:28.046" v="260" actId="20577"/>
        <pc:sldMkLst>
          <pc:docMk/>
          <pc:sldMk cId="0" sldId="263"/>
        </pc:sldMkLst>
        <pc:spChg chg="mod">
          <ac:chgData name="#HTEIK TIN MIN PAING#" userId="S::minpaing002@e.ntu.edu.sg::33c1fcbc-f53d-45b8-b338-79405cd7ecc6" providerId="AD" clId="Web-{F247FE18-4120-14D4-3804-4449604AB577}" dt="2024-09-08T14:35:54.280" v="238" actId="20577"/>
          <ac:spMkLst>
            <pc:docMk/>
            <pc:sldMk cId="0" sldId="263"/>
            <ac:spMk id="13" creationId="{00000000-0000-0000-0000-000000000000}"/>
          </ac:spMkLst>
        </pc:spChg>
        <pc:spChg chg="mod">
          <ac:chgData name="#HTEIK TIN MIN PAING#" userId="S::minpaing002@e.ntu.edu.sg::33c1fcbc-f53d-45b8-b338-79405cd7ecc6" providerId="AD" clId="Web-{F247FE18-4120-14D4-3804-4449604AB577}" dt="2024-09-08T14:36:01.218" v="244" actId="20577"/>
          <ac:spMkLst>
            <pc:docMk/>
            <pc:sldMk cId="0" sldId="263"/>
            <ac:spMk id="14" creationId="{00000000-0000-0000-0000-000000000000}"/>
          </ac:spMkLst>
        </pc:spChg>
        <pc:spChg chg="mod">
          <ac:chgData name="#HTEIK TIN MIN PAING#" userId="S::minpaing002@e.ntu.edu.sg::33c1fcbc-f53d-45b8-b338-79405cd7ecc6" providerId="AD" clId="Web-{F247FE18-4120-14D4-3804-4449604AB577}" dt="2024-09-08T14:36:08.405" v="248" actId="20577"/>
          <ac:spMkLst>
            <pc:docMk/>
            <pc:sldMk cId="0" sldId="263"/>
            <ac:spMk id="15" creationId="{00000000-0000-0000-0000-000000000000}"/>
          </ac:spMkLst>
        </pc:spChg>
        <pc:spChg chg="mod">
          <ac:chgData name="#HTEIK TIN MIN PAING#" userId="S::minpaing002@e.ntu.edu.sg::33c1fcbc-f53d-45b8-b338-79405cd7ecc6" providerId="AD" clId="Web-{F247FE18-4120-14D4-3804-4449604AB577}" dt="2024-09-08T14:36:17.874" v="252" actId="20577"/>
          <ac:spMkLst>
            <pc:docMk/>
            <pc:sldMk cId="0" sldId="263"/>
            <ac:spMk id="16" creationId="{00000000-0000-0000-0000-000000000000}"/>
          </ac:spMkLst>
        </pc:spChg>
        <pc:spChg chg="mod">
          <ac:chgData name="#HTEIK TIN MIN PAING#" userId="S::minpaing002@e.ntu.edu.sg::33c1fcbc-f53d-45b8-b338-79405cd7ecc6" providerId="AD" clId="Web-{F247FE18-4120-14D4-3804-4449604AB577}" dt="2024-09-08T14:36:28.046" v="260" actId="20577"/>
          <ac:spMkLst>
            <pc:docMk/>
            <pc:sldMk cId="0" sldId="263"/>
            <ac:spMk id="17" creationId="{00000000-0000-0000-0000-000000000000}"/>
          </ac:spMkLst>
        </pc:spChg>
      </pc:sldChg>
      <pc:sldChg chg="addSp delSp modSp add del">
        <pc:chgData name="#HTEIK TIN MIN PAING#" userId="S::minpaing002@e.ntu.edu.sg::33c1fcbc-f53d-45b8-b338-79405cd7ecc6" providerId="AD" clId="Web-{F247FE18-4120-14D4-3804-4449604AB577}" dt="2024-09-08T14:35:30.637" v="235" actId="20577"/>
        <pc:sldMkLst>
          <pc:docMk/>
          <pc:sldMk cId="0" sldId="271"/>
        </pc:sldMkLst>
        <pc:spChg chg="mod">
          <ac:chgData name="#HTEIK TIN MIN PAING#" userId="S::minpaing002@e.ntu.edu.sg::33c1fcbc-f53d-45b8-b338-79405cd7ecc6" providerId="AD" clId="Web-{F247FE18-4120-14D4-3804-4449604AB577}" dt="2024-09-08T14:34:40.621" v="229" actId="1076"/>
          <ac:spMkLst>
            <pc:docMk/>
            <pc:sldMk cId="0" sldId="271"/>
            <ac:spMk id="3" creationId="{00000000-0000-0000-0000-000000000000}"/>
          </ac:spMkLst>
        </pc:spChg>
        <pc:spChg chg="mod">
          <ac:chgData name="#HTEIK TIN MIN PAING#" userId="S::minpaing002@e.ntu.edu.sg::33c1fcbc-f53d-45b8-b338-79405cd7ecc6" providerId="AD" clId="Web-{F247FE18-4120-14D4-3804-4449604AB577}" dt="2024-09-08T14:34:37.184" v="228" actId="1076"/>
          <ac:spMkLst>
            <pc:docMk/>
            <pc:sldMk cId="0" sldId="271"/>
            <ac:spMk id="4" creationId="{00000000-0000-0000-0000-000000000000}"/>
          </ac:spMkLst>
        </pc:spChg>
        <pc:spChg chg="mod">
          <ac:chgData name="#HTEIK TIN MIN PAING#" userId="S::minpaing002@e.ntu.edu.sg::33c1fcbc-f53d-45b8-b338-79405cd7ecc6" providerId="AD" clId="Web-{F247FE18-4120-14D4-3804-4449604AB577}" dt="2024-09-08T14:27:35.694" v="103" actId="20577"/>
          <ac:spMkLst>
            <pc:docMk/>
            <pc:sldMk cId="0" sldId="271"/>
            <ac:spMk id="13" creationId="{00000000-0000-0000-0000-000000000000}"/>
          </ac:spMkLst>
        </pc:spChg>
        <pc:spChg chg="mod">
          <ac:chgData name="#HTEIK TIN MIN PAING#" userId="S::minpaing002@e.ntu.edu.sg::33c1fcbc-f53d-45b8-b338-79405cd7ecc6" providerId="AD" clId="Web-{F247FE18-4120-14D4-3804-4449604AB577}" dt="2024-09-08T14:27:41.756" v="105" actId="20577"/>
          <ac:spMkLst>
            <pc:docMk/>
            <pc:sldMk cId="0" sldId="271"/>
            <ac:spMk id="14" creationId="{00000000-0000-0000-0000-000000000000}"/>
          </ac:spMkLst>
        </pc:spChg>
        <pc:spChg chg="mod">
          <ac:chgData name="#HTEIK TIN MIN PAING#" userId="S::minpaing002@e.ntu.edu.sg::33c1fcbc-f53d-45b8-b338-79405cd7ecc6" providerId="AD" clId="Web-{F247FE18-4120-14D4-3804-4449604AB577}" dt="2024-09-08T14:27:47.382" v="106" actId="20577"/>
          <ac:spMkLst>
            <pc:docMk/>
            <pc:sldMk cId="0" sldId="271"/>
            <ac:spMk id="15" creationId="{00000000-0000-0000-0000-000000000000}"/>
          </ac:spMkLst>
        </pc:spChg>
        <pc:spChg chg="mod">
          <ac:chgData name="#HTEIK TIN MIN PAING#" userId="S::minpaing002@e.ntu.edu.sg::33c1fcbc-f53d-45b8-b338-79405cd7ecc6" providerId="AD" clId="Web-{F247FE18-4120-14D4-3804-4449604AB577}" dt="2024-09-08T14:27:52.647" v="108" actId="20577"/>
          <ac:spMkLst>
            <pc:docMk/>
            <pc:sldMk cId="0" sldId="271"/>
            <ac:spMk id="16" creationId="{00000000-0000-0000-0000-000000000000}"/>
          </ac:spMkLst>
        </pc:spChg>
        <pc:spChg chg="mod">
          <ac:chgData name="#HTEIK TIN MIN PAING#" userId="S::minpaing002@e.ntu.edu.sg::33c1fcbc-f53d-45b8-b338-79405cd7ecc6" providerId="AD" clId="Web-{F247FE18-4120-14D4-3804-4449604AB577}" dt="2024-09-08T14:28:00.335" v="110" actId="20577"/>
          <ac:spMkLst>
            <pc:docMk/>
            <pc:sldMk cId="0" sldId="271"/>
            <ac:spMk id="17" creationId="{00000000-0000-0000-0000-000000000000}"/>
          </ac:spMkLst>
        </pc:spChg>
        <pc:spChg chg="mod">
          <ac:chgData name="#HTEIK TIN MIN PAING#" userId="S::minpaing002@e.ntu.edu.sg::33c1fcbc-f53d-45b8-b338-79405cd7ecc6" providerId="AD" clId="Web-{F247FE18-4120-14D4-3804-4449604AB577}" dt="2024-09-08T12:26:37.284" v="54" actId="20577"/>
          <ac:spMkLst>
            <pc:docMk/>
            <pc:sldMk cId="0" sldId="271"/>
            <ac:spMk id="19" creationId="{00000000-0000-0000-0000-000000000000}"/>
          </ac:spMkLst>
        </pc:spChg>
        <pc:spChg chg="mod">
          <ac:chgData name="#HTEIK TIN MIN PAING#" userId="S::minpaing002@e.ntu.edu.sg::33c1fcbc-f53d-45b8-b338-79405cd7ecc6" providerId="AD" clId="Web-{F247FE18-4120-14D4-3804-4449604AB577}" dt="2024-09-08T14:26:18.974" v="87" actId="20577"/>
          <ac:spMkLst>
            <pc:docMk/>
            <pc:sldMk cId="0" sldId="271"/>
            <ac:spMk id="20" creationId="{00000000-0000-0000-0000-000000000000}"/>
          </ac:spMkLst>
        </pc:spChg>
        <pc:spChg chg="mod">
          <ac:chgData name="#HTEIK TIN MIN PAING#" userId="S::minpaing002@e.ntu.edu.sg::33c1fcbc-f53d-45b8-b338-79405cd7ecc6" providerId="AD" clId="Web-{F247FE18-4120-14D4-3804-4449604AB577}" dt="2024-09-08T14:26:33.209" v="89" actId="20577"/>
          <ac:spMkLst>
            <pc:docMk/>
            <pc:sldMk cId="0" sldId="271"/>
            <ac:spMk id="21" creationId="{00000000-0000-0000-0000-000000000000}"/>
          </ac:spMkLst>
        </pc:spChg>
        <pc:spChg chg="mod">
          <ac:chgData name="#HTEIK TIN MIN PAING#" userId="S::minpaing002@e.ntu.edu.sg::33c1fcbc-f53d-45b8-b338-79405cd7ecc6" providerId="AD" clId="Web-{F247FE18-4120-14D4-3804-4449604AB577}" dt="2024-09-08T14:26:36.959" v="92" actId="20577"/>
          <ac:spMkLst>
            <pc:docMk/>
            <pc:sldMk cId="0" sldId="271"/>
            <ac:spMk id="22" creationId="{00000000-0000-0000-0000-000000000000}"/>
          </ac:spMkLst>
        </pc:spChg>
        <pc:spChg chg="mod">
          <ac:chgData name="#HTEIK TIN MIN PAING#" userId="S::minpaing002@e.ntu.edu.sg::33c1fcbc-f53d-45b8-b338-79405cd7ecc6" providerId="AD" clId="Web-{F247FE18-4120-14D4-3804-4449604AB577}" dt="2024-09-08T14:26:50.412" v="97" actId="20577"/>
          <ac:spMkLst>
            <pc:docMk/>
            <pc:sldMk cId="0" sldId="271"/>
            <ac:spMk id="23" creationId="{00000000-0000-0000-0000-000000000000}"/>
          </ac:spMkLst>
        </pc:spChg>
        <pc:spChg chg="mod">
          <ac:chgData name="#HTEIK TIN MIN PAING#" userId="S::minpaing002@e.ntu.edu.sg::33c1fcbc-f53d-45b8-b338-79405cd7ecc6" providerId="AD" clId="Web-{F247FE18-4120-14D4-3804-4449604AB577}" dt="2024-09-08T14:26:55.756" v="101" actId="20577"/>
          <ac:spMkLst>
            <pc:docMk/>
            <pc:sldMk cId="0" sldId="271"/>
            <ac:spMk id="24" creationId="{00000000-0000-0000-0000-000000000000}"/>
          </ac:spMkLst>
        </pc:spChg>
        <pc:spChg chg="mod">
          <ac:chgData name="#HTEIK TIN MIN PAING#" userId="S::minpaing002@e.ntu.edu.sg::33c1fcbc-f53d-45b8-b338-79405cd7ecc6" providerId="AD" clId="Web-{F247FE18-4120-14D4-3804-4449604AB577}" dt="2024-09-08T14:31:54.697" v="194" actId="20577"/>
          <ac:spMkLst>
            <pc:docMk/>
            <pc:sldMk cId="0" sldId="271"/>
            <ac:spMk id="26" creationId="{00000000-0000-0000-0000-000000000000}"/>
          </ac:spMkLst>
        </pc:spChg>
        <pc:spChg chg="mod">
          <ac:chgData name="#HTEIK TIN MIN PAING#" userId="S::minpaing002@e.ntu.edu.sg::33c1fcbc-f53d-45b8-b338-79405cd7ecc6" providerId="AD" clId="Web-{F247FE18-4120-14D4-3804-4449604AB577}" dt="2024-09-08T14:31:16.119" v="165" actId="20577"/>
          <ac:spMkLst>
            <pc:docMk/>
            <pc:sldMk cId="0" sldId="271"/>
            <ac:spMk id="27" creationId="{00000000-0000-0000-0000-000000000000}"/>
          </ac:spMkLst>
        </pc:spChg>
        <pc:spChg chg="mod">
          <ac:chgData name="#HTEIK TIN MIN PAING#" userId="S::minpaing002@e.ntu.edu.sg::33c1fcbc-f53d-45b8-b338-79405cd7ecc6" providerId="AD" clId="Web-{F247FE18-4120-14D4-3804-4449604AB577}" dt="2024-09-08T14:31:27.212" v="172" actId="20577"/>
          <ac:spMkLst>
            <pc:docMk/>
            <pc:sldMk cId="0" sldId="271"/>
            <ac:spMk id="28" creationId="{00000000-0000-0000-0000-000000000000}"/>
          </ac:spMkLst>
        </pc:spChg>
        <pc:spChg chg="mod">
          <ac:chgData name="#HTEIK TIN MIN PAING#" userId="S::minpaing002@e.ntu.edu.sg::33c1fcbc-f53d-45b8-b338-79405cd7ecc6" providerId="AD" clId="Web-{F247FE18-4120-14D4-3804-4449604AB577}" dt="2024-09-08T14:31:30.806" v="173" actId="20577"/>
          <ac:spMkLst>
            <pc:docMk/>
            <pc:sldMk cId="0" sldId="271"/>
            <ac:spMk id="29" creationId="{00000000-0000-0000-0000-000000000000}"/>
          </ac:spMkLst>
        </pc:spChg>
        <pc:spChg chg="mod">
          <ac:chgData name="#HTEIK TIN MIN PAING#" userId="S::minpaing002@e.ntu.edu.sg::33c1fcbc-f53d-45b8-b338-79405cd7ecc6" providerId="AD" clId="Web-{F247FE18-4120-14D4-3804-4449604AB577}" dt="2024-09-08T14:31:33.822" v="174" actId="20577"/>
          <ac:spMkLst>
            <pc:docMk/>
            <pc:sldMk cId="0" sldId="271"/>
            <ac:spMk id="30" creationId="{00000000-0000-0000-0000-000000000000}"/>
          </ac:spMkLst>
        </pc:spChg>
        <pc:spChg chg="mod">
          <ac:chgData name="#HTEIK TIN MIN PAING#" userId="S::minpaing002@e.ntu.edu.sg::33c1fcbc-f53d-45b8-b338-79405cd7ecc6" providerId="AD" clId="Web-{F247FE18-4120-14D4-3804-4449604AB577}" dt="2024-09-08T14:31:39.728" v="179" actId="20577"/>
          <ac:spMkLst>
            <pc:docMk/>
            <pc:sldMk cId="0" sldId="271"/>
            <ac:spMk id="31" creationId="{00000000-0000-0000-0000-000000000000}"/>
          </ac:spMkLst>
        </pc:spChg>
        <pc:spChg chg="mod">
          <ac:chgData name="#HTEIK TIN MIN PAING#" userId="S::minpaing002@e.ntu.edu.sg::33c1fcbc-f53d-45b8-b338-79405cd7ecc6" providerId="AD" clId="Web-{F247FE18-4120-14D4-3804-4449604AB577}" dt="2024-09-08T14:32:04.432" v="196" actId="20577"/>
          <ac:spMkLst>
            <pc:docMk/>
            <pc:sldMk cId="0" sldId="271"/>
            <ac:spMk id="33" creationId="{00000000-0000-0000-0000-000000000000}"/>
          </ac:spMkLst>
        </pc:spChg>
        <pc:spChg chg="mod">
          <ac:chgData name="#HTEIK TIN MIN PAING#" userId="S::minpaing002@e.ntu.edu.sg::33c1fcbc-f53d-45b8-b338-79405cd7ecc6" providerId="AD" clId="Web-{F247FE18-4120-14D4-3804-4449604AB577}" dt="2024-09-08T14:32:09.151" v="198" actId="20577"/>
          <ac:spMkLst>
            <pc:docMk/>
            <pc:sldMk cId="0" sldId="271"/>
            <ac:spMk id="34" creationId="{00000000-0000-0000-0000-000000000000}"/>
          </ac:spMkLst>
        </pc:spChg>
        <pc:spChg chg="mod">
          <ac:chgData name="#HTEIK TIN MIN PAING#" userId="S::minpaing002@e.ntu.edu.sg::33c1fcbc-f53d-45b8-b338-79405cd7ecc6" providerId="AD" clId="Web-{F247FE18-4120-14D4-3804-4449604AB577}" dt="2024-09-08T14:32:15.791" v="203" actId="20577"/>
          <ac:spMkLst>
            <pc:docMk/>
            <pc:sldMk cId="0" sldId="271"/>
            <ac:spMk id="35" creationId="{00000000-0000-0000-0000-000000000000}"/>
          </ac:spMkLst>
        </pc:spChg>
        <pc:spChg chg="mod">
          <ac:chgData name="#HTEIK TIN MIN PAING#" userId="S::minpaing002@e.ntu.edu.sg::33c1fcbc-f53d-45b8-b338-79405cd7ecc6" providerId="AD" clId="Web-{F247FE18-4120-14D4-3804-4449604AB577}" dt="2024-09-08T14:32:21.698" v="204" actId="20577"/>
          <ac:spMkLst>
            <pc:docMk/>
            <pc:sldMk cId="0" sldId="271"/>
            <ac:spMk id="36" creationId="{00000000-0000-0000-0000-000000000000}"/>
          </ac:spMkLst>
        </pc:spChg>
        <pc:spChg chg="mod">
          <ac:chgData name="#HTEIK TIN MIN PAING#" userId="S::minpaing002@e.ntu.edu.sg::33c1fcbc-f53d-45b8-b338-79405cd7ecc6" providerId="AD" clId="Web-{F247FE18-4120-14D4-3804-4449604AB577}" dt="2024-09-08T14:32:28.276" v="209" actId="20577"/>
          <ac:spMkLst>
            <pc:docMk/>
            <pc:sldMk cId="0" sldId="271"/>
            <ac:spMk id="37" creationId="{00000000-0000-0000-0000-000000000000}"/>
          </ac:spMkLst>
        </pc:spChg>
        <pc:spChg chg="mod">
          <ac:chgData name="#HTEIK TIN MIN PAING#" userId="S::minpaing002@e.ntu.edu.sg::33c1fcbc-f53d-45b8-b338-79405cd7ecc6" providerId="AD" clId="Web-{F247FE18-4120-14D4-3804-4449604AB577}" dt="2024-09-08T14:32:36.526" v="216" actId="20577"/>
          <ac:spMkLst>
            <pc:docMk/>
            <pc:sldMk cId="0" sldId="271"/>
            <ac:spMk id="38" creationId="{00000000-0000-0000-0000-000000000000}"/>
          </ac:spMkLst>
        </pc:spChg>
        <pc:spChg chg="mod">
          <ac:chgData name="#HTEIK TIN MIN PAING#" userId="S::minpaing002@e.ntu.edu.sg::33c1fcbc-f53d-45b8-b338-79405cd7ecc6" providerId="AD" clId="Web-{F247FE18-4120-14D4-3804-4449604AB577}" dt="2024-09-08T14:35:30.637" v="235" actId="20577"/>
          <ac:spMkLst>
            <pc:docMk/>
            <pc:sldMk cId="0" sldId="271"/>
            <ac:spMk id="40" creationId="{00000000-0000-0000-0000-000000000000}"/>
          </ac:spMkLst>
        </pc:spChg>
        <pc:spChg chg="mod">
          <ac:chgData name="#HTEIK TIN MIN PAING#" userId="S::minpaing002@e.ntu.edu.sg::33c1fcbc-f53d-45b8-b338-79405cd7ecc6" providerId="AD" clId="Web-{F247FE18-4120-14D4-3804-4449604AB577}" dt="2024-09-08T14:29:10.211" v="133" actId="20577"/>
          <ac:spMkLst>
            <pc:docMk/>
            <pc:sldMk cId="0" sldId="271"/>
            <ac:spMk id="42" creationId="{00000000-0000-0000-0000-000000000000}"/>
          </ac:spMkLst>
        </pc:spChg>
        <pc:spChg chg="mod">
          <ac:chgData name="#HTEIK TIN MIN PAING#" userId="S::minpaing002@e.ntu.edu.sg::33c1fcbc-f53d-45b8-b338-79405cd7ecc6" providerId="AD" clId="Web-{F247FE18-4120-14D4-3804-4449604AB577}" dt="2024-09-08T14:29:19.867" v="135" actId="20577"/>
          <ac:spMkLst>
            <pc:docMk/>
            <pc:sldMk cId="0" sldId="271"/>
            <ac:spMk id="43" creationId="{00000000-0000-0000-0000-000000000000}"/>
          </ac:spMkLst>
        </pc:spChg>
        <pc:spChg chg="mod">
          <ac:chgData name="#HTEIK TIN MIN PAING#" userId="S::minpaing002@e.ntu.edu.sg::33c1fcbc-f53d-45b8-b338-79405cd7ecc6" providerId="AD" clId="Web-{F247FE18-4120-14D4-3804-4449604AB577}" dt="2024-09-08T14:29:24.617" v="136" actId="20577"/>
          <ac:spMkLst>
            <pc:docMk/>
            <pc:sldMk cId="0" sldId="271"/>
            <ac:spMk id="44" creationId="{00000000-0000-0000-0000-000000000000}"/>
          </ac:spMkLst>
        </pc:spChg>
        <pc:spChg chg="mod">
          <ac:chgData name="#HTEIK TIN MIN PAING#" userId="S::minpaing002@e.ntu.edu.sg::33c1fcbc-f53d-45b8-b338-79405cd7ecc6" providerId="AD" clId="Web-{F247FE18-4120-14D4-3804-4449604AB577}" dt="2024-09-08T14:29:48.211" v="140" actId="20577"/>
          <ac:spMkLst>
            <pc:docMk/>
            <pc:sldMk cId="0" sldId="271"/>
            <ac:spMk id="45" creationId="{00000000-0000-0000-0000-000000000000}"/>
          </ac:spMkLst>
        </pc:spChg>
        <pc:spChg chg="add del">
          <ac:chgData name="#HTEIK TIN MIN PAING#" userId="S::minpaing002@e.ntu.edu.sg::33c1fcbc-f53d-45b8-b338-79405cd7ecc6" providerId="AD" clId="Web-{F247FE18-4120-14D4-3804-4449604AB577}" dt="2024-09-08T14:32:42.026" v="218"/>
          <ac:spMkLst>
            <pc:docMk/>
            <pc:sldMk cId="0" sldId="271"/>
            <ac:spMk id="50" creationId="{1A5C8C16-0EAB-A56C-4663-76B98C297E0A}"/>
          </ac:spMkLst>
        </pc:spChg>
        <pc:spChg chg="add del mod">
          <ac:chgData name="#HTEIK TIN MIN PAING#" userId="S::minpaing002@e.ntu.edu.sg::33c1fcbc-f53d-45b8-b338-79405cd7ecc6" providerId="AD" clId="Web-{F247FE18-4120-14D4-3804-4449604AB577}" dt="2024-09-08T14:33:06.667" v="224"/>
          <ac:spMkLst>
            <pc:docMk/>
            <pc:sldMk cId="0" sldId="271"/>
            <ac:spMk id="51" creationId="{73623630-F8ED-DD68-F48C-F2D91806E641}"/>
          </ac:spMkLst>
        </pc:spChg>
        <pc:spChg chg="add del mod">
          <ac:chgData name="#HTEIK TIN MIN PAING#" userId="S::minpaing002@e.ntu.edu.sg::33c1fcbc-f53d-45b8-b338-79405cd7ecc6" providerId="AD" clId="Web-{F247FE18-4120-14D4-3804-4449604AB577}" dt="2024-09-08T14:33:26.823" v="227"/>
          <ac:spMkLst>
            <pc:docMk/>
            <pc:sldMk cId="0" sldId="271"/>
            <ac:spMk id="52" creationId="{E0F10540-4551-CD23-D484-E1A1D50CF695}"/>
          </ac:spMkLst>
        </pc:spChg>
        <pc:graphicFrameChg chg="add del mod">
          <ac:chgData name="#HTEIK TIN MIN PAING#" userId="S::minpaing002@e.ntu.edu.sg::33c1fcbc-f53d-45b8-b338-79405cd7ecc6" providerId="AD" clId="Web-{F247FE18-4120-14D4-3804-4449604AB577}" dt="2024-09-08T14:26:06.599" v="75"/>
          <ac:graphicFrameMkLst>
            <pc:docMk/>
            <pc:sldMk cId="0" sldId="271"/>
            <ac:graphicFrameMk id="49" creationId="{20FEAC1A-30AC-AC64-D296-B4439E9BBFD3}"/>
          </ac:graphicFrameMkLst>
        </pc:graphicFrameChg>
      </pc:sldChg>
    </pc:docChg>
  </pc:docChgLst>
  <pc:docChgLst>
    <pc:chgData name="#BUDONKAYALA ISHAA#" userId="S::ishaa001@e.ntu.edu.sg::cb0f930d-395b-43c0-8f50-629fa66aa548" providerId="AD" clId="Web-{3375600B-7C03-A874-4712-C04C202FB4F2}"/>
    <pc:docChg chg="modSld">
      <pc:chgData name="#BUDONKAYALA ISHAA#" userId="S::ishaa001@e.ntu.edu.sg::cb0f930d-395b-43c0-8f50-629fa66aa548" providerId="AD" clId="Web-{3375600B-7C03-A874-4712-C04C202FB4F2}" dt="2024-09-08T11:42:25.922" v="8" actId="20577"/>
      <pc:docMkLst>
        <pc:docMk/>
      </pc:docMkLst>
      <pc:sldChg chg="modSp">
        <pc:chgData name="#BUDONKAYALA ISHAA#" userId="S::ishaa001@e.ntu.edu.sg::cb0f930d-395b-43c0-8f50-629fa66aa548" providerId="AD" clId="Web-{3375600B-7C03-A874-4712-C04C202FB4F2}" dt="2024-09-08T11:42:25.922" v="8" actId="20577"/>
        <pc:sldMkLst>
          <pc:docMk/>
          <pc:sldMk cId="2026189167" sldId="279"/>
        </pc:sldMkLst>
        <pc:spChg chg="mod">
          <ac:chgData name="#BUDONKAYALA ISHAA#" userId="S::ishaa001@e.ntu.edu.sg::cb0f930d-395b-43c0-8f50-629fa66aa548" providerId="AD" clId="Web-{3375600B-7C03-A874-4712-C04C202FB4F2}" dt="2024-09-08T11:42:25.922" v="8" actId="20577"/>
          <ac:spMkLst>
            <pc:docMk/>
            <pc:sldMk cId="2026189167" sldId="279"/>
            <ac:spMk id="7"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8T07:14:17.35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8T07:14:17.96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11 0,'-4'0,"-2"0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943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995587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54386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961226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33172"/>
          </a:xfrm>
          <a:prstGeom prst="rect">
            <a:avLst/>
          </a:prstGeom>
          <a:solidFill>
            <a:srgbClr val="F7EDE9"/>
          </a:solidFill>
          <a:ln/>
        </p:spPr>
      </p:sp>
      <p:sp>
        <p:nvSpPr>
          <p:cNvPr id="3" name="Shape 1"/>
          <p:cNvSpPr/>
          <p:nvPr/>
        </p:nvSpPr>
        <p:spPr>
          <a:xfrm>
            <a:off x="0" y="0"/>
            <a:ext cx="14630400" cy="8233172"/>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957"/>
          </a:xfrm>
          <a:prstGeom prst="rect">
            <a:avLst/>
          </a:prstGeom>
          <a:solidFill>
            <a:srgbClr val="F7EDE9"/>
          </a:solidFill>
          <a:ln/>
        </p:spPr>
      </p:sp>
      <p:sp>
        <p:nvSpPr>
          <p:cNvPr id="3" name="Shape 1"/>
          <p:cNvSpPr/>
          <p:nvPr/>
        </p:nvSpPr>
        <p:spPr>
          <a:xfrm>
            <a:off x="0" y="0"/>
            <a:ext cx="14630400" cy="8229957"/>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customXml" Target="../ink/ink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2132" y="678775"/>
            <a:ext cx="12906137" cy="2124551"/>
          </a:xfrm>
          <a:prstGeom prst="rect">
            <a:avLst/>
          </a:prstGeom>
          <a:noFill/>
          <a:ln/>
        </p:spPr>
        <p:txBody>
          <a:bodyPr wrap="square" lIns="0" tIns="0" rIns="0" bIns="0" rtlCol="0" anchor="t"/>
          <a:lstStyle/>
          <a:p>
            <a:pPr marL="0" indent="0">
              <a:lnSpc>
                <a:spcPts val="8350"/>
              </a:lnSpc>
              <a:buNone/>
            </a:pPr>
            <a:r>
              <a:rPr lang="en-US" sz="6650" b="1">
                <a:solidFill>
                  <a:srgbClr val="443728"/>
                </a:solidFill>
                <a:latin typeface="Crimson Pro" pitchFamily="34" charset="0"/>
                <a:ea typeface="Crimson Pro" pitchFamily="34" charset="-122"/>
                <a:cs typeface="Crimson Pro" pitchFamily="34" charset="-120"/>
              </a:rPr>
              <a:t>Multi Class Obesity Prediction using Machine Learning</a:t>
            </a:r>
            <a:endParaRPr lang="en-US" sz="6650"/>
          </a:p>
        </p:txBody>
      </p:sp>
      <p:sp>
        <p:nvSpPr>
          <p:cNvPr id="3" name="Text 1"/>
          <p:cNvSpPr/>
          <p:nvPr/>
        </p:nvSpPr>
        <p:spPr>
          <a:xfrm>
            <a:off x="862132" y="3295888"/>
            <a:ext cx="12906137" cy="1182291"/>
          </a:xfrm>
          <a:prstGeom prst="rect">
            <a:avLst/>
          </a:prstGeom>
          <a:noFill/>
          <a:ln/>
        </p:spPr>
        <p:txBody>
          <a:bodyPr wrap="square" lIns="0" tIns="0" rIns="0" bIns="0" rtlCol="0" anchor="t"/>
          <a:lstStyle/>
          <a:p>
            <a:pPr>
              <a:lnSpc>
                <a:spcPts val="3100"/>
              </a:lnSpc>
            </a:pPr>
            <a:r>
              <a:rPr lang="en-US" sz="1900">
                <a:solidFill>
                  <a:srgbClr val="443728"/>
                </a:solidFill>
                <a:latin typeface="Open Sans"/>
                <a:ea typeface="Open Sans"/>
                <a:cs typeface="Open Sans"/>
              </a:rPr>
              <a:t>Our team is tackling the global obesity crisis through advanced machine learning techniques. We aim to develop accurate multi-class obesity prediction models to enable early interventions and support public health initiatives. Our team members include:</a:t>
            </a:r>
            <a:endParaRPr lang="en-US" sz="1900">
              <a:latin typeface="Open Sans"/>
              <a:ea typeface="Open Sans"/>
              <a:cs typeface="Open Sans"/>
            </a:endParaRPr>
          </a:p>
        </p:txBody>
      </p:sp>
      <p:sp>
        <p:nvSpPr>
          <p:cNvPr id="4" name="Text 2"/>
          <p:cNvSpPr/>
          <p:nvPr/>
        </p:nvSpPr>
        <p:spPr>
          <a:xfrm>
            <a:off x="1256109" y="4755237"/>
            <a:ext cx="12512159" cy="394097"/>
          </a:xfrm>
          <a:prstGeom prst="rect">
            <a:avLst/>
          </a:prstGeom>
          <a:noFill/>
          <a:ln/>
        </p:spPr>
        <p:txBody>
          <a:bodyPr wrap="none" lIns="0" tIns="0" rIns="0" bIns="0" rtlCol="0" anchor="t"/>
          <a:lstStyle/>
          <a:p>
            <a:pPr marL="342900" indent="-342900">
              <a:lnSpc>
                <a:spcPts val="3100"/>
              </a:lnSpc>
              <a:buSzPct val="100000"/>
              <a:buFont typeface="Arial"/>
              <a:buChar char="•"/>
            </a:pPr>
            <a:r>
              <a:rPr lang="en-US" sz="1900" err="1">
                <a:solidFill>
                  <a:srgbClr val="443728"/>
                </a:solidFill>
                <a:latin typeface="Open Sans"/>
                <a:ea typeface="Open Sans"/>
                <a:cs typeface="Open Sans"/>
              </a:rPr>
              <a:t>Hteik</a:t>
            </a:r>
            <a:r>
              <a:rPr lang="en-US" sz="1900">
                <a:solidFill>
                  <a:srgbClr val="443728"/>
                </a:solidFill>
                <a:latin typeface="Open Sans"/>
                <a:ea typeface="Open Sans"/>
                <a:cs typeface="Open Sans"/>
              </a:rPr>
              <a:t> Tin Min Paing</a:t>
            </a:r>
            <a:endParaRPr lang="en-US" sz="1900">
              <a:solidFill>
                <a:srgbClr val="000000"/>
              </a:solidFill>
              <a:latin typeface="Open Sans"/>
              <a:ea typeface="Open Sans"/>
              <a:cs typeface="Open Sans"/>
            </a:endParaRPr>
          </a:p>
          <a:p>
            <a:pPr marL="342900" indent="-342900" algn="l">
              <a:lnSpc>
                <a:spcPts val="3100"/>
              </a:lnSpc>
              <a:buSzPct val="100000"/>
              <a:buChar char="•"/>
            </a:pPr>
            <a:endParaRPr lang="en-US" sz="1900">
              <a:solidFill>
                <a:srgbClr val="443728"/>
              </a:solidFill>
              <a:latin typeface="Open Sans"/>
              <a:ea typeface="Open Sans"/>
              <a:cs typeface="Open Sans"/>
            </a:endParaRPr>
          </a:p>
        </p:txBody>
      </p:sp>
      <p:sp>
        <p:nvSpPr>
          <p:cNvPr id="5" name="Text 3"/>
          <p:cNvSpPr/>
          <p:nvPr/>
        </p:nvSpPr>
        <p:spPr>
          <a:xfrm>
            <a:off x="1256109" y="5235535"/>
            <a:ext cx="12512159" cy="394097"/>
          </a:xfrm>
          <a:prstGeom prst="rect">
            <a:avLst/>
          </a:prstGeom>
          <a:noFill/>
          <a:ln/>
        </p:spPr>
        <p:txBody>
          <a:bodyPr wrap="none" lIns="0" tIns="0" rIns="0" bIns="0" rtlCol="0" anchor="t"/>
          <a:lstStyle/>
          <a:p>
            <a:pPr marL="342900" indent="-342900" algn="l">
              <a:lnSpc>
                <a:spcPts val="3100"/>
              </a:lnSpc>
              <a:buSzPct val="100000"/>
              <a:buChar char="•"/>
            </a:pPr>
            <a:r>
              <a:rPr lang="en-US" sz="1900">
                <a:solidFill>
                  <a:srgbClr val="443728"/>
                </a:solidFill>
                <a:latin typeface="Open Sans" pitchFamily="34" charset="0"/>
                <a:ea typeface="Open Sans" pitchFamily="34" charset="-122"/>
                <a:cs typeface="Open Sans" pitchFamily="34" charset="-120"/>
              </a:rPr>
              <a:t>Shivang Singh</a:t>
            </a:r>
            <a:endParaRPr lang="en-US" sz="1900"/>
          </a:p>
        </p:txBody>
      </p:sp>
      <p:sp>
        <p:nvSpPr>
          <p:cNvPr id="6" name="Text 4"/>
          <p:cNvSpPr/>
          <p:nvPr/>
        </p:nvSpPr>
        <p:spPr>
          <a:xfrm>
            <a:off x="1256109" y="5715833"/>
            <a:ext cx="12512159" cy="394097"/>
          </a:xfrm>
          <a:prstGeom prst="rect">
            <a:avLst/>
          </a:prstGeom>
          <a:noFill/>
          <a:ln/>
        </p:spPr>
        <p:txBody>
          <a:bodyPr wrap="none" lIns="0" tIns="0" rIns="0" bIns="0" rtlCol="0" anchor="t"/>
          <a:lstStyle/>
          <a:p>
            <a:pPr marL="342900" indent="-342900" algn="l">
              <a:lnSpc>
                <a:spcPts val="3100"/>
              </a:lnSpc>
              <a:buSzPct val="100000"/>
              <a:buChar char="•"/>
            </a:pPr>
            <a:r>
              <a:rPr lang="en-US" sz="1900">
                <a:solidFill>
                  <a:srgbClr val="443728"/>
                </a:solidFill>
                <a:latin typeface="Open Sans" pitchFamily="34" charset="0"/>
                <a:ea typeface="Open Sans" pitchFamily="34" charset="-122"/>
                <a:cs typeface="Open Sans" pitchFamily="34" charset="-120"/>
              </a:rPr>
              <a:t>Arya Gupta</a:t>
            </a:r>
            <a:endParaRPr lang="en-US" sz="1900"/>
          </a:p>
        </p:txBody>
      </p:sp>
      <p:sp>
        <p:nvSpPr>
          <p:cNvPr id="7" name="Text 5"/>
          <p:cNvSpPr/>
          <p:nvPr/>
        </p:nvSpPr>
        <p:spPr>
          <a:xfrm>
            <a:off x="1256109" y="6196132"/>
            <a:ext cx="12512159" cy="394097"/>
          </a:xfrm>
          <a:prstGeom prst="rect">
            <a:avLst/>
          </a:prstGeom>
          <a:noFill/>
          <a:ln/>
        </p:spPr>
        <p:txBody>
          <a:bodyPr wrap="none" lIns="0" tIns="0" rIns="0" bIns="0" rtlCol="0" anchor="t"/>
          <a:lstStyle/>
          <a:p>
            <a:pPr marL="342900" indent="-342900" algn="l">
              <a:lnSpc>
                <a:spcPts val="3100"/>
              </a:lnSpc>
              <a:buSzPct val="100000"/>
              <a:buChar char="•"/>
            </a:pPr>
            <a:r>
              <a:rPr lang="en-US" sz="1900">
                <a:solidFill>
                  <a:srgbClr val="443728"/>
                </a:solidFill>
                <a:latin typeface="Open Sans" pitchFamily="34" charset="0"/>
                <a:ea typeface="Open Sans" pitchFamily="34" charset="-122"/>
                <a:cs typeface="Open Sans" pitchFamily="34" charset="-120"/>
              </a:rPr>
              <a:t>Ishaa Budonkayala</a:t>
            </a:r>
            <a:endParaRPr lang="en-US" sz="1900"/>
          </a:p>
        </p:txBody>
      </p:sp>
      <p:sp>
        <p:nvSpPr>
          <p:cNvPr id="8" name="Text 6"/>
          <p:cNvSpPr/>
          <p:nvPr/>
        </p:nvSpPr>
        <p:spPr>
          <a:xfrm>
            <a:off x="1256109" y="6676430"/>
            <a:ext cx="12512159" cy="394097"/>
          </a:xfrm>
          <a:prstGeom prst="rect">
            <a:avLst/>
          </a:prstGeom>
          <a:noFill/>
          <a:ln/>
        </p:spPr>
        <p:txBody>
          <a:bodyPr wrap="none" lIns="0" tIns="0" rIns="0" bIns="0" rtlCol="0" anchor="t"/>
          <a:lstStyle/>
          <a:p>
            <a:pPr marL="342900" indent="-342900">
              <a:lnSpc>
                <a:spcPts val="3100"/>
              </a:lnSpc>
              <a:buSzPct val="100000"/>
              <a:buChar char="•"/>
            </a:pPr>
            <a:r>
              <a:rPr lang="en-US" sz="1900">
                <a:solidFill>
                  <a:srgbClr val="443728"/>
                </a:solidFill>
                <a:latin typeface="Open Sans"/>
                <a:ea typeface="Open Sans"/>
                <a:cs typeface="Open Sans"/>
              </a:rPr>
              <a:t>Hussain Sakarwala</a:t>
            </a:r>
          </a:p>
        </p:txBody>
      </p:sp>
      <p:sp>
        <p:nvSpPr>
          <p:cNvPr id="9" name="Text 7"/>
          <p:cNvSpPr/>
          <p:nvPr/>
        </p:nvSpPr>
        <p:spPr>
          <a:xfrm>
            <a:off x="1256109" y="7156728"/>
            <a:ext cx="12512159" cy="394097"/>
          </a:xfrm>
          <a:prstGeom prst="rect">
            <a:avLst/>
          </a:prstGeom>
          <a:noFill/>
          <a:ln/>
        </p:spPr>
        <p:txBody>
          <a:bodyPr wrap="none" lIns="0" tIns="0" rIns="0" bIns="0" rtlCol="0" anchor="t"/>
          <a:lstStyle/>
          <a:p>
            <a:pPr marL="342900" indent="-342900" algn="l">
              <a:lnSpc>
                <a:spcPts val="3100"/>
              </a:lnSpc>
              <a:buSzPct val="100000"/>
              <a:buChar char="•"/>
            </a:pPr>
            <a:r>
              <a:rPr lang="en-US" sz="1900">
                <a:solidFill>
                  <a:srgbClr val="443728"/>
                </a:solidFill>
                <a:latin typeface="Open Sans" pitchFamily="34" charset="0"/>
                <a:ea typeface="Open Sans" pitchFamily="34" charset="-122"/>
                <a:cs typeface="Open Sans" pitchFamily="34" charset="-120"/>
              </a:rPr>
              <a:t>Nong Minh Hieu</a:t>
            </a:r>
            <a:endParaRPr lang="en-US" sz="1900"/>
          </a:p>
        </p:txBody>
      </p:sp>
      <p:pic>
        <p:nvPicPr>
          <p:cNvPr id="12" name="Picture 11">
            <a:extLst>
              <a:ext uri="{FF2B5EF4-FFF2-40B4-BE49-F238E27FC236}">
                <a16:creationId xmlns:a16="http://schemas.microsoft.com/office/drawing/2014/main" id="{CC943110-5880-D5B2-6BED-232AFF97F865}"/>
              </a:ext>
            </a:extLst>
          </p:cNvPr>
          <p:cNvPicPr>
            <a:picLocks noChangeAspect="1"/>
          </p:cNvPicPr>
          <p:nvPr/>
        </p:nvPicPr>
        <p:blipFill>
          <a:blip r:embed="rId3"/>
          <a:stretch>
            <a:fillRect/>
          </a:stretch>
        </p:blipFill>
        <p:spPr>
          <a:xfrm>
            <a:off x="12737979" y="7771745"/>
            <a:ext cx="1892209" cy="4640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39522" y="905708"/>
            <a:ext cx="10882243" cy="838914"/>
          </a:xfrm>
          <a:prstGeom prst="rect">
            <a:avLst/>
          </a:prstGeom>
          <a:noFill/>
          <a:ln/>
        </p:spPr>
        <p:txBody>
          <a:bodyPr wrap="none" lIns="0" tIns="0" rIns="0" bIns="0" rtlCol="0" anchor="t"/>
          <a:lstStyle/>
          <a:p>
            <a:pPr>
              <a:lnSpc>
                <a:spcPts val="6600"/>
              </a:lnSpc>
            </a:pPr>
            <a:r>
              <a:rPr lang="en-US" sz="5250" b="1">
                <a:solidFill>
                  <a:srgbClr val="443728"/>
                </a:solidFill>
                <a:latin typeface="Crimson Pro"/>
                <a:ea typeface="Crimson Pro" pitchFamily="34" charset="-122"/>
                <a:cs typeface="Crimson Pro" pitchFamily="34" charset="-120"/>
              </a:rPr>
              <a:t>Methodology: Logistic Regression</a:t>
            </a:r>
            <a:endParaRPr lang="en-US" sz="5250"/>
          </a:p>
        </p:txBody>
      </p:sp>
      <p:sp>
        <p:nvSpPr>
          <p:cNvPr id="7" name="Text 5"/>
          <p:cNvSpPr/>
          <p:nvPr/>
        </p:nvSpPr>
        <p:spPr>
          <a:xfrm>
            <a:off x="2818567" y="2415659"/>
            <a:ext cx="3355538" cy="419338"/>
          </a:xfrm>
          <a:prstGeom prst="rect">
            <a:avLst/>
          </a:prstGeom>
          <a:noFill/>
          <a:ln/>
        </p:spPr>
        <p:txBody>
          <a:bodyPr wrap="none" lIns="0" tIns="0" rIns="0" bIns="0" rtlCol="0" anchor="t"/>
          <a:lstStyle/>
          <a:p>
            <a:pPr>
              <a:lnSpc>
                <a:spcPts val="3300"/>
              </a:lnSpc>
            </a:pPr>
            <a:r>
              <a:rPr lang="en-US" sz="2000" b="1">
                <a:solidFill>
                  <a:srgbClr val="443728"/>
                </a:solidFill>
                <a:latin typeface="Open Sans"/>
                <a:ea typeface="Open Sans"/>
                <a:cs typeface="Open Sans"/>
              </a:rPr>
              <a:t>Linear Classifier</a:t>
            </a:r>
            <a:endParaRPr lang="en-US" sz="2000" b="1">
              <a:latin typeface="Open Sans"/>
              <a:ea typeface="Open Sans"/>
              <a:cs typeface="Open Sans"/>
            </a:endParaRPr>
          </a:p>
        </p:txBody>
      </p:sp>
      <p:sp>
        <p:nvSpPr>
          <p:cNvPr id="8" name="Text 6"/>
          <p:cNvSpPr/>
          <p:nvPr/>
        </p:nvSpPr>
        <p:spPr>
          <a:xfrm>
            <a:off x="2818567" y="2995970"/>
            <a:ext cx="10872311" cy="429578"/>
          </a:xfrm>
          <a:prstGeom prst="rect">
            <a:avLst/>
          </a:prstGeom>
          <a:noFill/>
          <a:ln/>
        </p:spPr>
        <p:txBody>
          <a:bodyPr wrap="none" lIns="0" tIns="0" rIns="0" bIns="0" rtlCol="0" anchor="t"/>
          <a:lstStyle/>
          <a:p>
            <a:pPr>
              <a:lnSpc>
                <a:spcPts val="3350"/>
              </a:lnSpc>
            </a:pPr>
            <a:r>
              <a:rPr lang="en-US" sz="2000">
                <a:solidFill>
                  <a:srgbClr val="443728"/>
                </a:solidFill>
                <a:latin typeface="Open Sans"/>
                <a:ea typeface="Open Sans"/>
                <a:cs typeface="Open Sans"/>
              </a:rPr>
              <a:t>Logistic regression models the probability of class membership using a linear relationship</a:t>
            </a:r>
            <a:endParaRPr lang="en-US" sz="2000">
              <a:solidFill>
                <a:srgbClr val="000000"/>
              </a:solidFill>
              <a:latin typeface="Open Sans"/>
              <a:ea typeface="Open Sans"/>
              <a:cs typeface="Open Sans"/>
            </a:endParaRPr>
          </a:p>
          <a:p>
            <a:pPr>
              <a:lnSpc>
                <a:spcPts val="3350"/>
              </a:lnSpc>
            </a:pPr>
            <a:r>
              <a:rPr lang="en-US" sz="2000">
                <a:solidFill>
                  <a:srgbClr val="443728"/>
                </a:solidFill>
                <a:latin typeface="Open Sans"/>
                <a:ea typeface="Open Sans"/>
                <a:cs typeface="Open Sans"/>
              </a:rPr>
              <a:t> between features and the log-odds of the target class.</a:t>
            </a:r>
            <a:endParaRPr lang="en-US" sz="2000">
              <a:latin typeface="Open Sans"/>
              <a:ea typeface="Open Sans"/>
              <a:cs typeface="Open Sans"/>
            </a:endParaRPr>
          </a:p>
        </p:txBody>
      </p:sp>
      <p:sp>
        <p:nvSpPr>
          <p:cNvPr id="12" name="Text 10"/>
          <p:cNvSpPr/>
          <p:nvPr/>
        </p:nvSpPr>
        <p:spPr>
          <a:xfrm>
            <a:off x="2818567" y="4230648"/>
            <a:ext cx="3355538" cy="419338"/>
          </a:xfrm>
          <a:prstGeom prst="rect">
            <a:avLst/>
          </a:prstGeom>
          <a:noFill/>
          <a:ln/>
        </p:spPr>
        <p:txBody>
          <a:bodyPr wrap="none" lIns="0" tIns="0" rIns="0" bIns="0" rtlCol="0" anchor="t"/>
          <a:lstStyle/>
          <a:p>
            <a:pPr>
              <a:lnSpc>
                <a:spcPts val="3300"/>
              </a:lnSpc>
            </a:pPr>
            <a:r>
              <a:rPr lang="en-US" sz="2000" b="1">
                <a:solidFill>
                  <a:srgbClr val="443728"/>
                </a:solidFill>
                <a:latin typeface="Open Sans"/>
                <a:ea typeface="Open Sans"/>
                <a:cs typeface="Open Sans"/>
              </a:rPr>
              <a:t>Sigmoid Function</a:t>
            </a:r>
            <a:endParaRPr lang="en-US" sz="2000" b="1">
              <a:latin typeface="Open Sans"/>
              <a:ea typeface="Open Sans"/>
              <a:cs typeface="Open Sans"/>
            </a:endParaRPr>
          </a:p>
        </p:txBody>
      </p:sp>
      <p:sp>
        <p:nvSpPr>
          <p:cNvPr id="13" name="Text 11"/>
          <p:cNvSpPr/>
          <p:nvPr/>
        </p:nvSpPr>
        <p:spPr>
          <a:xfrm>
            <a:off x="2818567" y="4810958"/>
            <a:ext cx="10872311" cy="429578"/>
          </a:xfrm>
          <a:prstGeom prst="rect">
            <a:avLst/>
          </a:prstGeom>
          <a:noFill/>
          <a:ln/>
        </p:spPr>
        <p:txBody>
          <a:bodyPr wrap="none" lIns="0" tIns="0" rIns="0" bIns="0" rtlCol="0" anchor="t"/>
          <a:lstStyle/>
          <a:p>
            <a:r>
              <a:rPr lang="en-US" sz="2000">
                <a:solidFill>
                  <a:srgbClr val="443728"/>
                </a:solidFill>
                <a:latin typeface="Open Sans"/>
                <a:ea typeface="Open Sans"/>
                <a:cs typeface="Open Sans"/>
              </a:rPr>
              <a:t>It uses a sigmoid function to map predicted values to probabilities, constrained between 0</a:t>
            </a:r>
            <a:endParaRPr lang="en-US" sz="2000">
              <a:solidFill>
                <a:srgbClr val="000000"/>
              </a:solidFill>
              <a:latin typeface="Open Sans"/>
              <a:ea typeface="Open Sans"/>
              <a:cs typeface="Open Sans"/>
            </a:endParaRPr>
          </a:p>
          <a:p>
            <a:r>
              <a:rPr lang="en-US" sz="2000">
                <a:solidFill>
                  <a:srgbClr val="443728"/>
                </a:solidFill>
                <a:latin typeface="Open Sans"/>
                <a:ea typeface="Open Sans"/>
                <a:cs typeface="Open Sans"/>
              </a:rPr>
              <a:t> and 1.</a:t>
            </a:r>
            <a:endParaRPr lang="en-US" sz="2000">
              <a:latin typeface="Open Sans"/>
              <a:ea typeface="Open Sans"/>
              <a:cs typeface="Open Sans"/>
            </a:endParaRPr>
          </a:p>
          <a:p>
            <a:endParaRPr lang="en-US" sz="2000">
              <a:solidFill>
                <a:srgbClr val="443728"/>
              </a:solidFill>
              <a:latin typeface="Open Sans"/>
              <a:ea typeface="Open Sans"/>
              <a:cs typeface="Open Sans"/>
            </a:endParaRPr>
          </a:p>
          <a:p>
            <a:pPr marL="0" indent="0" algn="l">
              <a:lnSpc>
                <a:spcPts val="3350"/>
              </a:lnSpc>
              <a:buNone/>
            </a:pPr>
            <a:endParaRPr lang="en-US" sz="2000">
              <a:solidFill>
                <a:srgbClr val="443728"/>
              </a:solidFill>
              <a:latin typeface="Open Sans"/>
              <a:ea typeface="Open Sans"/>
              <a:cs typeface="Open Sans"/>
            </a:endParaRPr>
          </a:p>
        </p:txBody>
      </p:sp>
      <p:sp>
        <p:nvSpPr>
          <p:cNvPr id="17" name="Text 15"/>
          <p:cNvSpPr/>
          <p:nvPr/>
        </p:nvSpPr>
        <p:spPr>
          <a:xfrm>
            <a:off x="2818567" y="6045637"/>
            <a:ext cx="4968207" cy="411026"/>
          </a:xfrm>
          <a:prstGeom prst="rect">
            <a:avLst/>
          </a:prstGeom>
          <a:noFill/>
          <a:ln/>
        </p:spPr>
        <p:txBody>
          <a:bodyPr wrap="none" lIns="0" tIns="0" rIns="0" bIns="0" rtlCol="0" anchor="t"/>
          <a:lstStyle/>
          <a:p>
            <a:pPr>
              <a:lnSpc>
                <a:spcPts val="3300"/>
              </a:lnSpc>
            </a:pPr>
            <a:r>
              <a:rPr lang="en-US" sz="2000" b="1">
                <a:solidFill>
                  <a:srgbClr val="443728"/>
                </a:solidFill>
                <a:latin typeface="Open Sans"/>
                <a:ea typeface="Open Sans"/>
                <a:cs typeface="Open Sans"/>
              </a:rPr>
              <a:t>Threshold- Based Classification</a:t>
            </a:r>
            <a:endParaRPr lang="en-US" sz="2000" b="1">
              <a:latin typeface="Open Sans"/>
              <a:ea typeface="Open Sans"/>
              <a:cs typeface="Open Sans"/>
            </a:endParaRPr>
          </a:p>
        </p:txBody>
      </p:sp>
      <p:sp>
        <p:nvSpPr>
          <p:cNvPr id="18" name="Text 16"/>
          <p:cNvSpPr/>
          <p:nvPr/>
        </p:nvSpPr>
        <p:spPr>
          <a:xfrm>
            <a:off x="2818567" y="6625947"/>
            <a:ext cx="10872311" cy="429578"/>
          </a:xfrm>
          <a:prstGeom prst="rect">
            <a:avLst/>
          </a:prstGeom>
          <a:noFill/>
          <a:ln/>
        </p:spPr>
        <p:txBody>
          <a:bodyPr wrap="none" lIns="0" tIns="0" rIns="0" bIns="0" rtlCol="0" anchor="t"/>
          <a:lstStyle/>
          <a:p>
            <a:pPr>
              <a:lnSpc>
                <a:spcPts val="3350"/>
              </a:lnSpc>
            </a:pPr>
            <a:r>
              <a:rPr lang="en-US" sz="2000">
                <a:solidFill>
                  <a:srgbClr val="443728"/>
                </a:solidFill>
                <a:latin typeface="Open Sans"/>
                <a:ea typeface="Open Sans"/>
                <a:cs typeface="Open Sans"/>
              </a:rPr>
              <a:t>Predictions are classified based on a probability threshold, typically 0.5, to determine class</a:t>
            </a:r>
            <a:endParaRPr lang="en-US" sz="2000">
              <a:solidFill>
                <a:srgbClr val="000000"/>
              </a:solidFill>
              <a:latin typeface="Open Sans"/>
              <a:ea typeface="Open Sans"/>
              <a:cs typeface="Open Sans"/>
            </a:endParaRPr>
          </a:p>
          <a:p>
            <a:pPr>
              <a:lnSpc>
                <a:spcPts val="3350"/>
              </a:lnSpc>
            </a:pPr>
            <a:r>
              <a:rPr lang="en-US" sz="2000">
                <a:solidFill>
                  <a:srgbClr val="443728"/>
                </a:solidFill>
                <a:latin typeface="Open Sans"/>
                <a:ea typeface="Open Sans"/>
                <a:cs typeface="Open Sans"/>
              </a:rPr>
              <a:t> labels.</a:t>
            </a:r>
            <a:endParaRPr lang="en-US" sz="2000">
              <a:latin typeface="Open Sans"/>
              <a:ea typeface="Open Sans"/>
              <a:cs typeface="Open Sans"/>
            </a:endParaRPr>
          </a:p>
        </p:txBody>
      </p:sp>
      <p:pic>
        <p:nvPicPr>
          <p:cNvPr id="19" name="Image 0" descr="preencoded.png">
            <a:extLst>
              <a:ext uri="{FF2B5EF4-FFF2-40B4-BE49-F238E27FC236}">
                <a16:creationId xmlns:a16="http://schemas.microsoft.com/office/drawing/2014/main" id="{36ADDDBA-B036-0A61-6438-616578B4B6DD}"/>
              </a:ext>
            </a:extLst>
          </p:cNvPr>
          <p:cNvPicPr>
            <a:picLocks noChangeAspect="1"/>
          </p:cNvPicPr>
          <p:nvPr/>
        </p:nvPicPr>
        <p:blipFill>
          <a:blip r:embed="rId3"/>
          <a:stretch>
            <a:fillRect/>
          </a:stretch>
        </p:blipFill>
        <p:spPr>
          <a:xfrm>
            <a:off x="939522" y="2185868"/>
            <a:ext cx="1205627" cy="1928932"/>
          </a:xfrm>
          <a:prstGeom prst="rect">
            <a:avLst/>
          </a:prstGeom>
        </p:spPr>
      </p:pic>
      <p:pic>
        <p:nvPicPr>
          <p:cNvPr id="20" name="Image 1" descr="preencoded.png">
            <a:extLst>
              <a:ext uri="{FF2B5EF4-FFF2-40B4-BE49-F238E27FC236}">
                <a16:creationId xmlns:a16="http://schemas.microsoft.com/office/drawing/2014/main" id="{4A7E939C-EE0C-12AC-ACF5-D66365285EF5}"/>
              </a:ext>
            </a:extLst>
          </p:cNvPr>
          <p:cNvPicPr>
            <a:picLocks noChangeAspect="1"/>
          </p:cNvPicPr>
          <p:nvPr/>
        </p:nvPicPr>
        <p:blipFill>
          <a:blip r:embed="rId4"/>
          <a:stretch>
            <a:fillRect/>
          </a:stretch>
        </p:blipFill>
        <p:spPr>
          <a:xfrm>
            <a:off x="939521" y="4114800"/>
            <a:ext cx="1205627" cy="1928932"/>
          </a:xfrm>
          <a:prstGeom prst="rect">
            <a:avLst/>
          </a:prstGeom>
        </p:spPr>
      </p:pic>
      <p:pic>
        <p:nvPicPr>
          <p:cNvPr id="21" name="Image 2" descr="preencoded.png">
            <a:extLst>
              <a:ext uri="{FF2B5EF4-FFF2-40B4-BE49-F238E27FC236}">
                <a16:creationId xmlns:a16="http://schemas.microsoft.com/office/drawing/2014/main" id="{F738AA5D-2B22-34D1-3B8A-C83AFEC3B5B3}"/>
              </a:ext>
            </a:extLst>
          </p:cNvPr>
          <p:cNvPicPr>
            <a:picLocks noChangeAspect="1"/>
          </p:cNvPicPr>
          <p:nvPr/>
        </p:nvPicPr>
        <p:blipFill>
          <a:blip r:embed="rId5"/>
          <a:stretch>
            <a:fillRect/>
          </a:stretch>
        </p:blipFill>
        <p:spPr>
          <a:xfrm>
            <a:off x="939522" y="6043732"/>
            <a:ext cx="1205627" cy="1928932"/>
          </a:xfrm>
          <a:prstGeom prst="rect">
            <a:avLst/>
          </a:prstGeom>
        </p:spPr>
      </p:pic>
      <p:pic>
        <p:nvPicPr>
          <p:cNvPr id="4" name="Picture 3">
            <a:extLst>
              <a:ext uri="{FF2B5EF4-FFF2-40B4-BE49-F238E27FC236}">
                <a16:creationId xmlns:a16="http://schemas.microsoft.com/office/drawing/2014/main" id="{B07781C5-13B0-5B6C-C8A8-74ADA9B90D71}"/>
              </a:ext>
            </a:extLst>
          </p:cNvPr>
          <p:cNvPicPr>
            <a:picLocks noChangeAspect="1"/>
          </p:cNvPicPr>
          <p:nvPr/>
        </p:nvPicPr>
        <p:blipFill>
          <a:blip r:embed="rId6"/>
          <a:stretch>
            <a:fillRect/>
          </a:stretch>
        </p:blipFill>
        <p:spPr>
          <a:xfrm>
            <a:off x="12737979" y="7771745"/>
            <a:ext cx="1892209" cy="464003"/>
          </a:xfrm>
          <a:prstGeom prst="rect">
            <a:avLst/>
          </a:prstGeom>
        </p:spPr>
      </p:pic>
    </p:spTree>
    <p:extLst>
      <p:ext uri="{BB962C8B-B14F-4D97-AF65-F5344CB8AC3E}">
        <p14:creationId xmlns:p14="http://schemas.microsoft.com/office/powerpoint/2010/main" val="2026189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39522" y="905708"/>
            <a:ext cx="10882243" cy="838914"/>
          </a:xfrm>
          <a:prstGeom prst="rect">
            <a:avLst/>
          </a:prstGeom>
          <a:noFill/>
          <a:ln/>
        </p:spPr>
        <p:txBody>
          <a:bodyPr wrap="none" lIns="0" tIns="0" rIns="0" bIns="0" rtlCol="0" anchor="t"/>
          <a:lstStyle/>
          <a:p>
            <a:pPr>
              <a:lnSpc>
                <a:spcPts val="6600"/>
              </a:lnSpc>
            </a:pPr>
            <a:r>
              <a:rPr lang="en-US" sz="5250" b="1">
                <a:solidFill>
                  <a:srgbClr val="443728"/>
                </a:solidFill>
                <a:latin typeface="Crimson Pro"/>
                <a:ea typeface="Crimson Pro" pitchFamily="34" charset="-122"/>
                <a:cs typeface="Crimson Pro" pitchFamily="34" charset="-120"/>
              </a:rPr>
              <a:t>Methodology: Support Vector Machines</a:t>
            </a:r>
            <a:endParaRPr lang="en-US" sz="5250"/>
          </a:p>
        </p:txBody>
      </p:sp>
      <p:sp>
        <p:nvSpPr>
          <p:cNvPr id="7" name="Text 5"/>
          <p:cNvSpPr/>
          <p:nvPr/>
        </p:nvSpPr>
        <p:spPr>
          <a:xfrm>
            <a:off x="2818567" y="2415659"/>
            <a:ext cx="3355538" cy="419338"/>
          </a:xfrm>
          <a:prstGeom prst="rect">
            <a:avLst/>
          </a:prstGeom>
          <a:noFill/>
          <a:ln/>
        </p:spPr>
        <p:txBody>
          <a:bodyPr wrap="none" lIns="0" tIns="0" rIns="0" bIns="0" rtlCol="0" anchor="t"/>
          <a:lstStyle/>
          <a:p>
            <a:pPr>
              <a:lnSpc>
                <a:spcPts val="3300"/>
              </a:lnSpc>
            </a:pPr>
            <a:r>
              <a:rPr lang="en-US" sz="2000" b="1">
                <a:solidFill>
                  <a:srgbClr val="443728"/>
                </a:solidFill>
                <a:latin typeface="Open Sans"/>
                <a:ea typeface="Open Sans"/>
                <a:cs typeface="Open Sans"/>
              </a:rPr>
              <a:t>Optimal Hyperplane</a:t>
            </a:r>
            <a:endParaRPr lang="en-US" sz="2000" b="1">
              <a:latin typeface="Open Sans"/>
              <a:ea typeface="Open Sans"/>
              <a:cs typeface="Open Sans"/>
            </a:endParaRPr>
          </a:p>
        </p:txBody>
      </p:sp>
      <p:sp>
        <p:nvSpPr>
          <p:cNvPr id="8" name="Text 6"/>
          <p:cNvSpPr/>
          <p:nvPr/>
        </p:nvSpPr>
        <p:spPr>
          <a:xfrm>
            <a:off x="2818567" y="2995970"/>
            <a:ext cx="10872311" cy="429578"/>
          </a:xfrm>
          <a:prstGeom prst="rect">
            <a:avLst/>
          </a:prstGeom>
          <a:noFill/>
          <a:ln/>
        </p:spPr>
        <p:txBody>
          <a:bodyPr wrap="none" lIns="0" tIns="0" rIns="0" bIns="0" rtlCol="0" anchor="t"/>
          <a:lstStyle/>
          <a:p>
            <a:pPr>
              <a:lnSpc>
                <a:spcPts val="3350"/>
              </a:lnSpc>
            </a:pPr>
            <a:r>
              <a:rPr lang="en-US" sz="2000">
                <a:solidFill>
                  <a:srgbClr val="443728"/>
                </a:solidFill>
                <a:latin typeface="Open Sans"/>
                <a:ea typeface="Open Sans"/>
                <a:cs typeface="Open Sans"/>
              </a:rPr>
              <a:t>SVM constructs a hyperplane or set of hyperplanes in a high-dimensional space to classify</a:t>
            </a:r>
            <a:endParaRPr lang="en-US" sz="2000">
              <a:solidFill>
                <a:srgbClr val="000000"/>
              </a:solidFill>
              <a:latin typeface="Open Sans"/>
              <a:ea typeface="Open Sans"/>
              <a:cs typeface="Open Sans"/>
            </a:endParaRPr>
          </a:p>
          <a:p>
            <a:pPr>
              <a:lnSpc>
                <a:spcPts val="3350"/>
              </a:lnSpc>
            </a:pPr>
            <a:r>
              <a:rPr lang="en-US" sz="2000">
                <a:solidFill>
                  <a:srgbClr val="443728"/>
                </a:solidFill>
                <a:latin typeface="Open Sans"/>
                <a:ea typeface="Open Sans"/>
                <a:cs typeface="Open Sans"/>
              </a:rPr>
              <a:t> data points</a:t>
            </a:r>
            <a:endParaRPr lang="en-US" sz="2000">
              <a:latin typeface="Open Sans"/>
              <a:ea typeface="Open Sans"/>
              <a:cs typeface="Open Sans"/>
            </a:endParaRPr>
          </a:p>
        </p:txBody>
      </p:sp>
      <p:sp>
        <p:nvSpPr>
          <p:cNvPr id="12" name="Text 10"/>
          <p:cNvSpPr/>
          <p:nvPr/>
        </p:nvSpPr>
        <p:spPr>
          <a:xfrm>
            <a:off x="2818567" y="4230648"/>
            <a:ext cx="3355538" cy="419338"/>
          </a:xfrm>
          <a:prstGeom prst="rect">
            <a:avLst/>
          </a:prstGeom>
          <a:noFill/>
          <a:ln/>
        </p:spPr>
        <p:txBody>
          <a:bodyPr wrap="none" lIns="0" tIns="0" rIns="0" bIns="0" rtlCol="0" anchor="t"/>
          <a:lstStyle/>
          <a:p>
            <a:pPr>
              <a:lnSpc>
                <a:spcPts val="3300"/>
              </a:lnSpc>
            </a:pPr>
            <a:r>
              <a:rPr lang="en-US" sz="2000" b="1">
                <a:solidFill>
                  <a:srgbClr val="443728"/>
                </a:solidFill>
                <a:latin typeface="Open Sans"/>
                <a:ea typeface="Open Sans"/>
                <a:cs typeface="Open Sans"/>
              </a:rPr>
              <a:t>Maximizing Margin</a:t>
            </a:r>
            <a:endParaRPr lang="en-US" sz="2000" b="1">
              <a:latin typeface="Open Sans"/>
              <a:ea typeface="Open Sans"/>
              <a:cs typeface="Open Sans"/>
            </a:endParaRPr>
          </a:p>
        </p:txBody>
      </p:sp>
      <p:sp>
        <p:nvSpPr>
          <p:cNvPr id="13" name="Text 11"/>
          <p:cNvSpPr/>
          <p:nvPr/>
        </p:nvSpPr>
        <p:spPr>
          <a:xfrm>
            <a:off x="2818567" y="4810958"/>
            <a:ext cx="10872311" cy="429578"/>
          </a:xfrm>
          <a:prstGeom prst="rect">
            <a:avLst/>
          </a:prstGeom>
          <a:noFill/>
          <a:ln/>
        </p:spPr>
        <p:txBody>
          <a:bodyPr wrap="none" lIns="0" tIns="0" rIns="0" bIns="0" rtlCol="0" anchor="t"/>
          <a:lstStyle/>
          <a:p>
            <a:r>
              <a:rPr lang="en-US" sz="2000">
                <a:solidFill>
                  <a:srgbClr val="443728"/>
                </a:solidFill>
                <a:latin typeface="Open Sans"/>
                <a:ea typeface="Open Sans"/>
                <a:cs typeface="Open Sans"/>
              </a:rPr>
              <a:t>The model maximizes the margin between different classes to ensure better generalization</a:t>
            </a:r>
            <a:endParaRPr lang="en-US" sz="2000">
              <a:solidFill>
                <a:srgbClr val="000000"/>
              </a:solidFill>
              <a:latin typeface="Open Sans"/>
              <a:ea typeface="Open Sans"/>
              <a:cs typeface="Open Sans"/>
            </a:endParaRPr>
          </a:p>
          <a:p>
            <a:r>
              <a:rPr lang="en-US" sz="2000">
                <a:solidFill>
                  <a:srgbClr val="443728"/>
                </a:solidFill>
                <a:latin typeface="Open Sans"/>
                <a:ea typeface="Open Sans"/>
                <a:cs typeface="Open Sans"/>
              </a:rPr>
              <a:t> on unseen data.</a:t>
            </a:r>
            <a:endParaRPr lang="en-US" sz="2000">
              <a:latin typeface="Open Sans"/>
              <a:ea typeface="Open Sans"/>
              <a:cs typeface="Open Sans"/>
            </a:endParaRPr>
          </a:p>
          <a:p>
            <a:pPr marL="0" indent="0" algn="l">
              <a:lnSpc>
                <a:spcPts val="3350"/>
              </a:lnSpc>
              <a:buNone/>
            </a:pPr>
            <a:endParaRPr lang="en-US" sz="2000">
              <a:solidFill>
                <a:srgbClr val="443728"/>
              </a:solidFill>
              <a:latin typeface="Open Sans"/>
              <a:ea typeface="Open Sans"/>
              <a:cs typeface="Open Sans"/>
            </a:endParaRPr>
          </a:p>
        </p:txBody>
      </p:sp>
      <p:sp>
        <p:nvSpPr>
          <p:cNvPr id="17" name="Text 15"/>
          <p:cNvSpPr/>
          <p:nvPr/>
        </p:nvSpPr>
        <p:spPr>
          <a:xfrm>
            <a:off x="2818567" y="6045637"/>
            <a:ext cx="3355538" cy="419338"/>
          </a:xfrm>
          <a:prstGeom prst="rect">
            <a:avLst/>
          </a:prstGeom>
          <a:noFill/>
          <a:ln/>
        </p:spPr>
        <p:txBody>
          <a:bodyPr wrap="none" lIns="0" tIns="0" rIns="0" bIns="0" rtlCol="0" anchor="t"/>
          <a:lstStyle/>
          <a:p>
            <a:pPr>
              <a:lnSpc>
                <a:spcPts val="3300"/>
              </a:lnSpc>
            </a:pPr>
            <a:r>
              <a:rPr lang="en-US" sz="2000" b="1">
                <a:solidFill>
                  <a:srgbClr val="443728"/>
                </a:solidFill>
                <a:latin typeface="Open Sans"/>
                <a:ea typeface="Open Sans"/>
                <a:cs typeface="Open Sans"/>
              </a:rPr>
              <a:t>Kernel Trick</a:t>
            </a:r>
            <a:endParaRPr lang="en-US" sz="2000" b="1">
              <a:latin typeface="Open Sans"/>
              <a:ea typeface="Open Sans"/>
              <a:cs typeface="Open Sans"/>
            </a:endParaRPr>
          </a:p>
        </p:txBody>
      </p:sp>
      <p:sp>
        <p:nvSpPr>
          <p:cNvPr id="18" name="Text 16"/>
          <p:cNvSpPr/>
          <p:nvPr/>
        </p:nvSpPr>
        <p:spPr>
          <a:xfrm>
            <a:off x="2818567" y="6625947"/>
            <a:ext cx="10872311" cy="429578"/>
          </a:xfrm>
          <a:prstGeom prst="rect">
            <a:avLst/>
          </a:prstGeom>
          <a:noFill/>
          <a:ln/>
        </p:spPr>
        <p:txBody>
          <a:bodyPr wrap="none" lIns="0" tIns="0" rIns="0" bIns="0" rtlCol="0" anchor="t"/>
          <a:lstStyle/>
          <a:p>
            <a:r>
              <a:rPr lang="en-US" sz="2000">
                <a:solidFill>
                  <a:srgbClr val="443728"/>
                </a:solidFill>
                <a:latin typeface="Open Sans"/>
                <a:ea typeface="Open Sans"/>
                <a:cs typeface="Open Sans"/>
              </a:rPr>
              <a:t>SVM uses kernel functions to handle non-linearly separable data by mapping it to a higher</a:t>
            </a:r>
            <a:endParaRPr lang="en-US" sz="2000">
              <a:solidFill>
                <a:srgbClr val="000000"/>
              </a:solidFill>
              <a:latin typeface="Open Sans"/>
              <a:ea typeface="Open Sans"/>
              <a:cs typeface="Open Sans"/>
            </a:endParaRPr>
          </a:p>
          <a:p>
            <a:r>
              <a:rPr lang="en-US" sz="2000">
                <a:solidFill>
                  <a:srgbClr val="443728"/>
                </a:solidFill>
                <a:latin typeface="Open Sans"/>
                <a:ea typeface="Open Sans"/>
                <a:cs typeface="Open Sans"/>
              </a:rPr>
              <a:t>-dimensional space.</a:t>
            </a:r>
            <a:endParaRPr lang="en-US" sz="2000">
              <a:latin typeface="Open Sans"/>
              <a:ea typeface="Open Sans"/>
              <a:cs typeface="Open Sans"/>
            </a:endParaRPr>
          </a:p>
          <a:p>
            <a:pPr marL="0" indent="0" algn="l">
              <a:lnSpc>
                <a:spcPts val="3350"/>
              </a:lnSpc>
              <a:buNone/>
            </a:pPr>
            <a:endParaRPr lang="en-US" sz="2000">
              <a:solidFill>
                <a:srgbClr val="443728"/>
              </a:solidFill>
              <a:latin typeface="Open Sans"/>
              <a:ea typeface="Open Sans"/>
              <a:cs typeface="Open Sans"/>
            </a:endParaRPr>
          </a:p>
        </p:txBody>
      </p:sp>
      <p:pic>
        <p:nvPicPr>
          <p:cNvPr id="19" name="Image 0" descr="preencoded.png">
            <a:extLst>
              <a:ext uri="{FF2B5EF4-FFF2-40B4-BE49-F238E27FC236}">
                <a16:creationId xmlns:a16="http://schemas.microsoft.com/office/drawing/2014/main" id="{36ADDDBA-B036-0A61-6438-616578B4B6DD}"/>
              </a:ext>
            </a:extLst>
          </p:cNvPr>
          <p:cNvPicPr>
            <a:picLocks noChangeAspect="1"/>
          </p:cNvPicPr>
          <p:nvPr/>
        </p:nvPicPr>
        <p:blipFill>
          <a:blip r:embed="rId3"/>
          <a:stretch>
            <a:fillRect/>
          </a:stretch>
        </p:blipFill>
        <p:spPr>
          <a:xfrm>
            <a:off x="939522" y="2185868"/>
            <a:ext cx="1205627" cy="1928932"/>
          </a:xfrm>
          <a:prstGeom prst="rect">
            <a:avLst/>
          </a:prstGeom>
        </p:spPr>
      </p:pic>
      <p:pic>
        <p:nvPicPr>
          <p:cNvPr id="20" name="Image 1" descr="preencoded.png">
            <a:extLst>
              <a:ext uri="{FF2B5EF4-FFF2-40B4-BE49-F238E27FC236}">
                <a16:creationId xmlns:a16="http://schemas.microsoft.com/office/drawing/2014/main" id="{4A7E939C-EE0C-12AC-ACF5-D66365285EF5}"/>
              </a:ext>
            </a:extLst>
          </p:cNvPr>
          <p:cNvPicPr>
            <a:picLocks noChangeAspect="1"/>
          </p:cNvPicPr>
          <p:nvPr/>
        </p:nvPicPr>
        <p:blipFill>
          <a:blip r:embed="rId4"/>
          <a:stretch>
            <a:fillRect/>
          </a:stretch>
        </p:blipFill>
        <p:spPr>
          <a:xfrm>
            <a:off x="939521" y="4114800"/>
            <a:ext cx="1205627" cy="1928932"/>
          </a:xfrm>
          <a:prstGeom prst="rect">
            <a:avLst/>
          </a:prstGeom>
        </p:spPr>
      </p:pic>
      <p:pic>
        <p:nvPicPr>
          <p:cNvPr id="21" name="Image 2" descr="preencoded.png">
            <a:extLst>
              <a:ext uri="{FF2B5EF4-FFF2-40B4-BE49-F238E27FC236}">
                <a16:creationId xmlns:a16="http://schemas.microsoft.com/office/drawing/2014/main" id="{F738AA5D-2B22-34D1-3B8A-C83AFEC3B5B3}"/>
              </a:ext>
            </a:extLst>
          </p:cNvPr>
          <p:cNvPicPr>
            <a:picLocks noChangeAspect="1"/>
          </p:cNvPicPr>
          <p:nvPr/>
        </p:nvPicPr>
        <p:blipFill>
          <a:blip r:embed="rId5"/>
          <a:stretch>
            <a:fillRect/>
          </a:stretch>
        </p:blipFill>
        <p:spPr>
          <a:xfrm>
            <a:off x="939522" y="6043732"/>
            <a:ext cx="1205627" cy="1928932"/>
          </a:xfrm>
          <a:prstGeom prst="rect">
            <a:avLst/>
          </a:prstGeom>
        </p:spPr>
      </p:pic>
      <p:pic>
        <p:nvPicPr>
          <p:cNvPr id="4" name="Picture 3">
            <a:extLst>
              <a:ext uri="{FF2B5EF4-FFF2-40B4-BE49-F238E27FC236}">
                <a16:creationId xmlns:a16="http://schemas.microsoft.com/office/drawing/2014/main" id="{4F257BC8-8DF6-98AC-F2B6-404B75DFC89F}"/>
              </a:ext>
            </a:extLst>
          </p:cNvPr>
          <p:cNvPicPr>
            <a:picLocks noChangeAspect="1"/>
          </p:cNvPicPr>
          <p:nvPr/>
        </p:nvPicPr>
        <p:blipFill>
          <a:blip r:embed="rId6"/>
          <a:stretch>
            <a:fillRect/>
          </a:stretch>
        </p:blipFill>
        <p:spPr>
          <a:xfrm>
            <a:off x="12737979" y="7771745"/>
            <a:ext cx="1892209" cy="464003"/>
          </a:xfrm>
          <a:prstGeom prst="rect">
            <a:avLst/>
          </a:prstGeom>
        </p:spPr>
      </p:pic>
    </p:spTree>
    <p:extLst>
      <p:ext uri="{BB962C8B-B14F-4D97-AF65-F5344CB8AC3E}">
        <p14:creationId xmlns:p14="http://schemas.microsoft.com/office/powerpoint/2010/main" val="1028392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39522" y="905708"/>
            <a:ext cx="6711077" cy="838914"/>
          </a:xfrm>
          <a:prstGeom prst="rect">
            <a:avLst/>
          </a:prstGeom>
          <a:noFill/>
          <a:ln/>
        </p:spPr>
        <p:txBody>
          <a:bodyPr wrap="none" lIns="0" tIns="0" rIns="0" bIns="0" rtlCol="0" anchor="t"/>
          <a:lstStyle/>
          <a:p>
            <a:pPr marL="0" indent="0">
              <a:lnSpc>
                <a:spcPts val="6600"/>
              </a:lnSpc>
              <a:buNone/>
            </a:pPr>
            <a:r>
              <a:rPr lang="en-US" sz="5250" b="1">
                <a:solidFill>
                  <a:srgbClr val="443728"/>
                </a:solidFill>
                <a:latin typeface="Crimson Pro" pitchFamily="34" charset="0"/>
                <a:ea typeface="Crimson Pro" pitchFamily="34" charset="-122"/>
                <a:cs typeface="Crimson Pro" pitchFamily="34" charset="-120"/>
              </a:rPr>
              <a:t>Methodology: XGBoost</a:t>
            </a:r>
            <a:endParaRPr lang="en-US" sz="5250"/>
          </a:p>
        </p:txBody>
      </p:sp>
      <p:sp>
        <p:nvSpPr>
          <p:cNvPr id="7" name="Text 5"/>
          <p:cNvSpPr/>
          <p:nvPr/>
        </p:nvSpPr>
        <p:spPr>
          <a:xfrm>
            <a:off x="2818567" y="2415659"/>
            <a:ext cx="3355538" cy="419338"/>
          </a:xfrm>
          <a:prstGeom prst="rect">
            <a:avLst/>
          </a:prstGeom>
          <a:noFill/>
          <a:ln/>
        </p:spPr>
        <p:txBody>
          <a:bodyPr wrap="none" lIns="0" tIns="0" rIns="0" bIns="0" rtlCol="0" anchor="t"/>
          <a:lstStyle/>
          <a:p>
            <a:pPr marL="0" indent="0" algn="l">
              <a:lnSpc>
                <a:spcPts val="3300"/>
              </a:lnSpc>
              <a:buNone/>
            </a:pPr>
            <a:r>
              <a:rPr lang="en-US" sz="2600" b="1">
                <a:solidFill>
                  <a:srgbClr val="443728"/>
                </a:solidFill>
                <a:latin typeface="Crimson Pro" pitchFamily="34" charset="0"/>
                <a:ea typeface="Crimson Pro" pitchFamily="34" charset="-122"/>
                <a:cs typeface="Crimson Pro" pitchFamily="34" charset="-120"/>
              </a:rPr>
              <a:t>Data Preparation</a:t>
            </a:r>
            <a:endParaRPr lang="en-US" sz="2600"/>
          </a:p>
        </p:txBody>
      </p:sp>
      <p:sp>
        <p:nvSpPr>
          <p:cNvPr id="8" name="Text 6"/>
          <p:cNvSpPr/>
          <p:nvPr/>
        </p:nvSpPr>
        <p:spPr>
          <a:xfrm>
            <a:off x="2818567" y="2995970"/>
            <a:ext cx="10872311" cy="429578"/>
          </a:xfrm>
          <a:prstGeom prst="rect">
            <a:avLst/>
          </a:prstGeom>
          <a:noFill/>
          <a:ln/>
        </p:spPr>
        <p:txBody>
          <a:bodyPr wrap="none" lIns="0" tIns="0" rIns="0" bIns="0" rtlCol="0" anchor="t"/>
          <a:lstStyle/>
          <a:p>
            <a:pPr marL="0" indent="0" algn="l">
              <a:lnSpc>
                <a:spcPts val="3350"/>
              </a:lnSpc>
              <a:buNone/>
            </a:pPr>
            <a:r>
              <a:rPr lang="en-US" sz="2100">
                <a:solidFill>
                  <a:srgbClr val="443728"/>
                </a:solidFill>
                <a:latin typeface="Open Sans" pitchFamily="34" charset="0"/>
                <a:ea typeface="Open Sans" pitchFamily="34" charset="-122"/>
                <a:cs typeface="Open Sans" pitchFamily="34" charset="-120"/>
              </a:rPr>
              <a:t>With One Hot Encoding and Scaling applied to the dataset to feed into </a:t>
            </a:r>
            <a:r>
              <a:rPr lang="en-US" sz="2100" err="1">
                <a:solidFill>
                  <a:srgbClr val="443728"/>
                </a:solidFill>
                <a:latin typeface="Open Sans" pitchFamily="34" charset="0"/>
                <a:ea typeface="Open Sans" pitchFamily="34" charset="-122"/>
                <a:cs typeface="Open Sans" pitchFamily="34" charset="-120"/>
              </a:rPr>
              <a:t>xgb</a:t>
            </a:r>
            <a:r>
              <a:rPr lang="en-US" sz="2100">
                <a:solidFill>
                  <a:srgbClr val="443728"/>
                </a:solidFill>
                <a:latin typeface="Open Sans" pitchFamily="34" charset="0"/>
                <a:ea typeface="Open Sans" pitchFamily="34" charset="-122"/>
                <a:cs typeface="Open Sans" pitchFamily="34" charset="-120"/>
              </a:rPr>
              <a:t>.</a:t>
            </a:r>
            <a:endParaRPr lang="en-US" sz="2100"/>
          </a:p>
        </p:txBody>
      </p:sp>
      <p:sp>
        <p:nvSpPr>
          <p:cNvPr id="12" name="Text 10"/>
          <p:cNvSpPr/>
          <p:nvPr/>
        </p:nvSpPr>
        <p:spPr>
          <a:xfrm>
            <a:off x="2818567" y="4230648"/>
            <a:ext cx="3355538" cy="419338"/>
          </a:xfrm>
          <a:prstGeom prst="rect">
            <a:avLst/>
          </a:prstGeom>
          <a:noFill/>
          <a:ln/>
        </p:spPr>
        <p:txBody>
          <a:bodyPr wrap="none" lIns="0" tIns="0" rIns="0" bIns="0" rtlCol="0" anchor="t"/>
          <a:lstStyle/>
          <a:p>
            <a:pPr marL="0" indent="0" algn="l">
              <a:lnSpc>
                <a:spcPts val="3300"/>
              </a:lnSpc>
              <a:buNone/>
            </a:pPr>
            <a:r>
              <a:rPr lang="en-US" sz="2600" b="1">
                <a:solidFill>
                  <a:srgbClr val="443728"/>
                </a:solidFill>
                <a:latin typeface="Crimson Pro" pitchFamily="34" charset="0"/>
                <a:ea typeface="Crimson Pro" pitchFamily="34" charset="-122"/>
                <a:cs typeface="Crimson Pro" pitchFamily="34" charset="-120"/>
              </a:rPr>
              <a:t>Model Setup</a:t>
            </a:r>
            <a:endParaRPr lang="en-US" sz="2600"/>
          </a:p>
        </p:txBody>
      </p:sp>
      <p:sp>
        <p:nvSpPr>
          <p:cNvPr id="13" name="Text 11"/>
          <p:cNvSpPr/>
          <p:nvPr/>
        </p:nvSpPr>
        <p:spPr>
          <a:xfrm>
            <a:off x="2818567" y="4810958"/>
            <a:ext cx="10872311" cy="429578"/>
          </a:xfrm>
          <a:prstGeom prst="rect">
            <a:avLst/>
          </a:prstGeom>
          <a:noFill/>
          <a:ln/>
        </p:spPr>
        <p:txBody>
          <a:bodyPr wrap="none" lIns="0" tIns="0" rIns="0" bIns="0" rtlCol="0" anchor="t"/>
          <a:lstStyle/>
          <a:p>
            <a:pPr marL="0" indent="0" algn="l">
              <a:lnSpc>
                <a:spcPts val="3350"/>
              </a:lnSpc>
              <a:buNone/>
            </a:pPr>
            <a:r>
              <a:rPr lang="en-US" sz="2100">
                <a:solidFill>
                  <a:srgbClr val="443728"/>
                </a:solidFill>
                <a:latin typeface="Open Sans" pitchFamily="34" charset="0"/>
                <a:ea typeface="Open Sans" pitchFamily="34" charset="-122"/>
                <a:cs typeface="Open Sans" pitchFamily="34" charset="-120"/>
              </a:rPr>
              <a:t>With tuned hyperparameters like learning rate, tree depth and sub sampling.</a:t>
            </a:r>
            <a:endParaRPr lang="en-US" sz="2100"/>
          </a:p>
        </p:txBody>
      </p:sp>
      <p:sp>
        <p:nvSpPr>
          <p:cNvPr id="17" name="Text 15"/>
          <p:cNvSpPr/>
          <p:nvPr/>
        </p:nvSpPr>
        <p:spPr>
          <a:xfrm>
            <a:off x="2818567" y="6045637"/>
            <a:ext cx="3355538" cy="419338"/>
          </a:xfrm>
          <a:prstGeom prst="rect">
            <a:avLst/>
          </a:prstGeom>
          <a:noFill/>
          <a:ln/>
        </p:spPr>
        <p:txBody>
          <a:bodyPr wrap="none" lIns="0" tIns="0" rIns="0" bIns="0" rtlCol="0" anchor="t"/>
          <a:lstStyle/>
          <a:p>
            <a:pPr marL="0" indent="0" algn="l">
              <a:lnSpc>
                <a:spcPts val="3300"/>
              </a:lnSpc>
              <a:buNone/>
            </a:pPr>
            <a:r>
              <a:rPr lang="en-US" sz="2600" b="1">
                <a:solidFill>
                  <a:srgbClr val="443728"/>
                </a:solidFill>
                <a:latin typeface="Crimson Pro" pitchFamily="34" charset="0"/>
                <a:ea typeface="Crimson Pro" pitchFamily="34" charset="-122"/>
                <a:cs typeface="Crimson Pro" pitchFamily="34" charset="-120"/>
              </a:rPr>
              <a:t>Evaluation</a:t>
            </a:r>
            <a:endParaRPr lang="en-US" sz="2600"/>
          </a:p>
        </p:txBody>
      </p:sp>
      <p:sp>
        <p:nvSpPr>
          <p:cNvPr id="18" name="Text 16"/>
          <p:cNvSpPr/>
          <p:nvPr/>
        </p:nvSpPr>
        <p:spPr>
          <a:xfrm>
            <a:off x="2818567" y="6625947"/>
            <a:ext cx="10872311" cy="429578"/>
          </a:xfrm>
          <a:prstGeom prst="rect">
            <a:avLst/>
          </a:prstGeom>
          <a:noFill/>
          <a:ln/>
        </p:spPr>
        <p:txBody>
          <a:bodyPr wrap="none" lIns="0" tIns="0" rIns="0" bIns="0" rtlCol="0" anchor="t"/>
          <a:lstStyle/>
          <a:p>
            <a:pPr marL="0" indent="0" algn="l">
              <a:lnSpc>
                <a:spcPts val="3350"/>
              </a:lnSpc>
              <a:buNone/>
            </a:pPr>
            <a:r>
              <a:rPr lang="en-US" sz="2100">
                <a:solidFill>
                  <a:srgbClr val="443728"/>
                </a:solidFill>
                <a:latin typeface="Open Sans" pitchFamily="34" charset="0"/>
                <a:ea typeface="Open Sans" pitchFamily="34" charset="-122"/>
                <a:cs typeface="Open Sans" pitchFamily="34" charset="-120"/>
              </a:rPr>
              <a:t>Using a confusion matrix for accuracy, precision and recall.</a:t>
            </a:r>
            <a:endParaRPr lang="en-US" sz="2100"/>
          </a:p>
        </p:txBody>
      </p:sp>
      <p:pic>
        <p:nvPicPr>
          <p:cNvPr id="19" name="Image 0" descr="preencoded.png">
            <a:extLst>
              <a:ext uri="{FF2B5EF4-FFF2-40B4-BE49-F238E27FC236}">
                <a16:creationId xmlns:a16="http://schemas.microsoft.com/office/drawing/2014/main" id="{36ADDDBA-B036-0A61-6438-616578B4B6DD}"/>
              </a:ext>
            </a:extLst>
          </p:cNvPr>
          <p:cNvPicPr>
            <a:picLocks noChangeAspect="1"/>
          </p:cNvPicPr>
          <p:nvPr/>
        </p:nvPicPr>
        <p:blipFill>
          <a:blip r:embed="rId3"/>
          <a:stretch>
            <a:fillRect/>
          </a:stretch>
        </p:blipFill>
        <p:spPr>
          <a:xfrm>
            <a:off x="939522" y="2185868"/>
            <a:ext cx="1205627" cy="1928932"/>
          </a:xfrm>
          <a:prstGeom prst="rect">
            <a:avLst/>
          </a:prstGeom>
        </p:spPr>
      </p:pic>
      <p:pic>
        <p:nvPicPr>
          <p:cNvPr id="20" name="Image 1" descr="preencoded.png">
            <a:extLst>
              <a:ext uri="{FF2B5EF4-FFF2-40B4-BE49-F238E27FC236}">
                <a16:creationId xmlns:a16="http://schemas.microsoft.com/office/drawing/2014/main" id="{4A7E939C-EE0C-12AC-ACF5-D66365285EF5}"/>
              </a:ext>
            </a:extLst>
          </p:cNvPr>
          <p:cNvPicPr>
            <a:picLocks noChangeAspect="1"/>
          </p:cNvPicPr>
          <p:nvPr/>
        </p:nvPicPr>
        <p:blipFill>
          <a:blip r:embed="rId4"/>
          <a:stretch>
            <a:fillRect/>
          </a:stretch>
        </p:blipFill>
        <p:spPr>
          <a:xfrm>
            <a:off x="939521" y="4114800"/>
            <a:ext cx="1205627" cy="1928932"/>
          </a:xfrm>
          <a:prstGeom prst="rect">
            <a:avLst/>
          </a:prstGeom>
        </p:spPr>
      </p:pic>
      <p:pic>
        <p:nvPicPr>
          <p:cNvPr id="21" name="Image 2" descr="preencoded.png">
            <a:extLst>
              <a:ext uri="{FF2B5EF4-FFF2-40B4-BE49-F238E27FC236}">
                <a16:creationId xmlns:a16="http://schemas.microsoft.com/office/drawing/2014/main" id="{F738AA5D-2B22-34D1-3B8A-C83AFEC3B5B3}"/>
              </a:ext>
            </a:extLst>
          </p:cNvPr>
          <p:cNvPicPr>
            <a:picLocks noChangeAspect="1"/>
          </p:cNvPicPr>
          <p:nvPr/>
        </p:nvPicPr>
        <p:blipFill>
          <a:blip r:embed="rId5"/>
          <a:stretch>
            <a:fillRect/>
          </a:stretch>
        </p:blipFill>
        <p:spPr>
          <a:xfrm>
            <a:off x="939522" y="6043732"/>
            <a:ext cx="1205627" cy="1928932"/>
          </a:xfrm>
          <a:prstGeom prst="rect">
            <a:avLst/>
          </a:prstGeom>
        </p:spPr>
      </p:pic>
      <p:pic>
        <p:nvPicPr>
          <p:cNvPr id="4" name="Picture 3">
            <a:extLst>
              <a:ext uri="{FF2B5EF4-FFF2-40B4-BE49-F238E27FC236}">
                <a16:creationId xmlns:a16="http://schemas.microsoft.com/office/drawing/2014/main" id="{F32D83A9-B265-F66D-F34A-57C5461E27B3}"/>
              </a:ext>
            </a:extLst>
          </p:cNvPr>
          <p:cNvPicPr>
            <a:picLocks noChangeAspect="1"/>
          </p:cNvPicPr>
          <p:nvPr/>
        </p:nvPicPr>
        <p:blipFill>
          <a:blip r:embed="rId6"/>
          <a:stretch>
            <a:fillRect/>
          </a:stretch>
        </p:blipFill>
        <p:spPr>
          <a:xfrm>
            <a:off x="12737979" y="7771745"/>
            <a:ext cx="1892209" cy="4640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43915" y="663893"/>
            <a:ext cx="7545824" cy="753428"/>
          </a:xfrm>
          <a:prstGeom prst="rect">
            <a:avLst/>
          </a:prstGeom>
          <a:noFill/>
          <a:ln/>
        </p:spPr>
        <p:txBody>
          <a:bodyPr wrap="none" lIns="0" tIns="0" rIns="0" bIns="0" rtlCol="0" anchor="t"/>
          <a:lstStyle/>
          <a:p>
            <a:pPr marL="0" indent="0">
              <a:lnSpc>
                <a:spcPts val="5900"/>
              </a:lnSpc>
              <a:buNone/>
            </a:pPr>
            <a:r>
              <a:rPr lang="en-US" sz="4700" b="1">
                <a:solidFill>
                  <a:srgbClr val="443728"/>
                </a:solidFill>
                <a:latin typeface="Crimson Pro" pitchFamily="34" charset="0"/>
                <a:ea typeface="Crimson Pro" pitchFamily="34" charset="-122"/>
                <a:cs typeface="Crimson Pro" pitchFamily="34" charset="-120"/>
              </a:rPr>
              <a:t>Methodology: Decision Tree</a:t>
            </a:r>
            <a:endParaRPr lang="en-US" sz="4700"/>
          </a:p>
        </p:txBody>
      </p:sp>
      <p:pic>
        <p:nvPicPr>
          <p:cNvPr id="3" name="Image 0" descr="preencoded.png"/>
          <p:cNvPicPr>
            <a:picLocks noChangeAspect="1"/>
          </p:cNvPicPr>
          <p:nvPr/>
        </p:nvPicPr>
        <p:blipFill>
          <a:blip r:embed="rId3"/>
          <a:stretch>
            <a:fillRect/>
          </a:stretch>
        </p:blipFill>
        <p:spPr>
          <a:xfrm>
            <a:off x="843915" y="1778913"/>
            <a:ext cx="1205627" cy="1928932"/>
          </a:xfrm>
          <a:prstGeom prst="rect">
            <a:avLst/>
          </a:prstGeom>
        </p:spPr>
      </p:pic>
      <p:sp>
        <p:nvSpPr>
          <p:cNvPr id="4" name="Text 1"/>
          <p:cNvSpPr/>
          <p:nvPr/>
        </p:nvSpPr>
        <p:spPr>
          <a:xfrm>
            <a:off x="2411135" y="2020014"/>
            <a:ext cx="3014067" cy="376833"/>
          </a:xfrm>
          <a:prstGeom prst="rect">
            <a:avLst/>
          </a:prstGeom>
          <a:noFill/>
          <a:ln/>
        </p:spPr>
        <p:txBody>
          <a:bodyPr wrap="none" lIns="0" tIns="0" rIns="0" bIns="0" rtlCol="0" anchor="t"/>
          <a:lstStyle/>
          <a:p>
            <a:pPr marL="0" indent="0">
              <a:lnSpc>
                <a:spcPts val="3300"/>
              </a:lnSpc>
              <a:buNone/>
            </a:pPr>
            <a:r>
              <a:rPr lang="en-US" sz="2400" b="1">
                <a:solidFill>
                  <a:srgbClr val="443728"/>
                </a:solidFill>
                <a:latin typeface="Crimson Pro" pitchFamily="34" charset="0"/>
                <a:ea typeface="Crimson Pro" pitchFamily="34" charset="-122"/>
                <a:cs typeface="Crimson Pro" pitchFamily="34" charset="-120"/>
              </a:rPr>
              <a:t>Recursive Building</a:t>
            </a:r>
            <a:endParaRPr lang="en-US" sz="2400"/>
          </a:p>
        </p:txBody>
      </p:sp>
      <p:sp>
        <p:nvSpPr>
          <p:cNvPr id="5" name="Text 2"/>
          <p:cNvSpPr/>
          <p:nvPr/>
        </p:nvSpPr>
        <p:spPr>
          <a:xfrm>
            <a:off x="2411135" y="2541508"/>
            <a:ext cx="11375350" cy="385763"/>
          </a:xfrm>
          <a:prstGeom prst="rect">
            <a:avLst/>
          </a:prstGeom>
          <a:noFill/>
          <a:ln/>
        </p:spPr>
        <p:txBody>
          <a:bodyPr wrap="none" lIns="0" tIns="0" rIns="0" bIns="0" rtlCol="0" anchor="t"/>
          <a:lstStyle/>
          <a:p>
            <a:pPr marL="0" indent="0">
              <a:lnSpc>
                <a:spcPts val="3350"/>
              </a:lnSpc>
              <a:buNone/>
            </a:pPr>
            <a:r>
              <a:rPr lang="en-US" sz="2000">
                <a:solidFill>
                  <a:srgbClr val="443728"/>
                </a:solidFill>
                <a:latin typeface="Open Sans" pitchFamily="34" charset="0"/>
                <a:ea typeface="Open Sans" pitchFamily="34" charset="-122"/>
                <a:cs typeface="Open Sans" pitchFamily="34" charset="-120"/>
              </a:rPr>
              <a:t>Recursively builds a tree of binary conditions to separate data.</a:t>
            </a:r>
            <a:endParaRPr lang="en-US" sz="2000"/>
          </a:p>
        </p:txBody>
      </p:sp>
      <p:pic>
        <p:nvPicPr>
          <p:cNvPr id="6" name="Image 1" descr="preencoded.png"/>
          <p:cNvPicPr>
            <a:picLocks noChangeAspect="1"/>
          </p:cNvPicPr>
          <p:nvPr/>
        </p:nvPicPr>
        <p:blipFill>
          <a:blip r:embed="rId4"/>
          <a:stretch>
            <a:fillRect/>
          </a:stretch>
        </p:blipFill>
        <p:spPr>
          <a:xfrm>
            <a:off x="843915" y="3707844"/>
            <a:ext cx="1205627" cy="1928932"/>
          </a:xfrm>
          <a:prstGeom prst="rect">
            <a:avLst/>
          </a:prstGeom>
        </p:spPr>
      </p:pic>
      <p:sp>
        <p:nvSpPr>
          <p:cNvPr id="7" name="Text 3"/>
          <p:cNvSpPr/>
          <p:nvPr/>
        </p:nvSpPr>
        <p:spPr>
          <a:xfrm>
            <a:off x="2411135" y="3948946"/>
            <a:ext cx="3014067" cy="376833"/>
          </a:xfrm>
          <a:prstGeom prst="rect">
            <a:avLst/>
          </a:prstGeom>
          <a:noFill/>
          <a:ln/>
        </p:spPr>
        <p:txBody>
          <a:bodyPr wrap="none" lIns="0" tIns="0" rIns="0" bIns="0" rtlCol="0" anchor="t"/>
          <a:lstStyle/>
          <a:p>
            <a:pPr marL="0" indent="0">
              <a:lnSpc>
                <a:spcPts val="3300"/>
              </a:lnSpc>
              <a:buNone/>
            </a:pPr>
            <a:r>
              <a:rPr lang="en-US" sz="2400" b="1">
                <a:solidFill>
                  <a:srgbClr val="443728"/>
                </a:solidFill>
                <a:latin typeface="Crimson Pro" pitchFamily="34" charset="0"/>
                <a:ea typeface="Crimson Pro" pitchFamily="34" charset="-122"/>
                <a:cs typeface="Crimson Pro" pitchFamily="34" charset="-120"/>
              </a:rPr>
              <a:t>Optimal Conditions</a:t>
            </a:r>
            <a:endParaRPr lang="en-US" sz="2400"/>
          </a:p>
        </p:txBody>
      </p:sp>
      <p:sp>
        <p:nvSpPr>
          <p:cNvPr id="8" name="Text 4"/>
          <p:cNvSpPr/>
          <p:nvPr/>
        </p:nvSpPr>
        <p:spPr>
          <a:xfrm>
            <a:off x="2411135" y="4470440"/>
            <a:ext cx="11375350" cy="385763"/>
          </a:xfrm>
          <a:prstGeom prst="rect">
            <a:avLst/>
          </a:prstGeom>
          <a:noFill/>
          <a:ln/>
        </p:spPr>
        <p:txBody>
          <a:bodyPr wrap="none" lIns="0" tIns="0" rIns="0" bIns="0" rtlCol="0" anchor="t"/>
          <a:lstStyle/>
          <a:p>
            <a:pPr>
              <a:lnSpc>
                <a:spcPts val="3350"/>
              </a:lnSpc>
            </a:pPr>
            <a:r>
              <a:rPr lang="en-US" sz="2000">
                <a:solidFill>
                  <a:srgbClr val="443728"/>
                </a:solidFill>
                <a:latin typeface="Open Sans"/>
                <a:ea typeface="Open Sans"/>
                <a:cs typeface="Open Sans"/>
              </a:rPr>
              <a:t>For a given group of data, the optimal binary condition is decided based on an impurity</a:t>
            </a:r>
            <a:endParaRPr lang="en-US" sz="2000">
              <a:solidFill>
                <a:srgbClr val="000000"/>
              </a:solidFill>
              <a:latin typeface="Open Sans"/>
              <a:ea typeface="Open Sans"/>
              <a:cs typeface="Open Sans"/>
            </a:endParaRPr>
          </a:p>
          <a:p>
            <a:pPr>
              <a:lnSpc>
                <a:spcPts val="3350"/>
              </a:lnSpc>
            </a:pPr>
            <a:r>
              <a:rPr lang="en-US" sz="2000">
                <a:solidFill>
                  <a:srgbClr val="443728"/>
                </a:solidFill>
                <a:latin typeface="Open Sans"/>
                <a:ea typeface="Open Sans"/>
                <a:cs typeface="Open Sans"/>
              </a:rPr>
              <a:t> measure.</a:t>
            </a:r>
            <a:endParaRPr lang="en-US" sz="2000">
              <a:latin typeface="Open Sans"/>
              <a:ea typeface="Open Sans"/>
              <a:cs typeface="Open Sans"/>
            </a:endParaRPr>
          </a:p>
        </p:txBody>
      </p:sp>
      <p:pic>
        <p:nvPicPr>
          <p:cNvPr id="9" name="Image 2" descr="preencoded.png"/>
          <p:cNvPicPr>
            <a:picLocks noChangeAspect="1"/>
          </p:cNvPicPr>
          <p:nvPr/>
        </p:nvPicPr>
        <p:blipFill>
          <a:blip r:embed="rId5"/>
          <a:stretch>
            <a:fillRect/>
          </a:stretch>
        </p:blipFill>
        <p:spPr>
          <a:xfrm>
            <a:off x="843915" y="5636776"/>
            <a:ext cx="1205627" cy="1928932"/>
          </a:xfrm>
          <a:prstGeom prst="rect">
            <a:avLst/>
          </a:prstGeom>
        </p:spPr>
      </p:pic>
      <p:sp>
        <p:nvSpPr>
          <p:cNvPr id="10" name="Text 5"/>
          <p:cNvSpPr/>
          <p:nvPr/>
        </p:nvSpPr>
        <p:spPr>
          <a:xfrm>
            <a:off x="2411135" y="5877878"/>
            <a:ext cx="3014067" cy="376833"/>
          </a:xfrm>
          <a:prstGeom prst="rect">
            <a:avLst/>
          </a:prstGeom>
          <a:noFill/>
          <a:ln/>
        </p:spPr>
        <p:txBody>
          <a:bodyPr wrap="none" lIns="0" tIns="0" rIns="0" bIns="0" rtlCol="0" anchor="t"/>
          <a:lstStyle/>
          <a:p>
            <a:pPr>
              <a:lnSpc>
                <a:spcPts val="2950"/>
              </a:lnSpc>
            </a:pPr>
            <a:r>
              <a:rPr lang="en-US" sz="2400" b="1">
                <a:solidFill>
                  <a:srgbClr val="443728"/>
                </a:solidFill>
                <a:latin typeface="Crimson Pro" pitchFamily="34" charset="0"/>
                <a:ea typeface="Crimson Pro" pitchFamily="34" charset="-122"/>
                <a:cs typeface="Crimson Pro" pitchFamily="34" charset="-120"/>
              </a:rPr>
              <a:t>Impurity Measure</a:t>
            </a:r>
            <a:endParaRPr lang="en-US" sz="2400"/>
          </a:p>
          <a:p>
            <a:pPr marL="0" indent="0" algn="l">
              <a:lnSpc>
                <a:spcPts val="2950"/>
              </a:lnSpc>
              <a:buNone/>
            </a:pPr>
            <a:endParaRPr lang="en-US" sz="2350"/>
          </a:p>
        </p:txBody>
      </p:sp>
      <p:sp>
        <p:nvSpPr>
          <p:cNvPr id="11" name="Text 6"/>
          <p:cNvSpPr/>
          <p:nvPr/>
        </p:nvSpPr>
        <p:spPr>
          <a:xfrm>
            <a:off x="2411135" y="6399371"/>
            <a:ext cx="11375350" cy="385763"/>
          </a:xfrm>
          <a:prstGeom prst="rect">
            <a:avLst/>
          </a:prstGeom>
          <a:noFill/>
          <a:ln/>
        </p:spPr>
        <p:txBody>
          <a:bodyPr wrap="none" lIns="0" tIns="0" rIns="0" bIns="0" rtlCol="0" anchor="t"/>
          <a:lstStyle/>
          <a:p>
            <a:pPr marL="0" indent="0">
              <a:lnSpc>
                <a:spcPts val="3350"/>
              </a:lnSpc>
              <a:buNone/>
            </a:pPr>
            <a:r>
              <a:rPr lang="en-US" sz="2000">
                <a:solidFill>
                  <a:srgbClr val="443728"/>
                </a:solidFill>
                <a:latin typeface="Open Sans" pitchFamily="34" charset="0"/>
                <a:ea typeface="Open Sans" pitchFamily="34" charset="-122"/>
                <a:cs typeface="Open Sans" pitchFamily="34" charset="-120"/>
              </a:rPr>
              <a:t>A classic example of impurity measure is the Shannon entropy.</a:t>
            </a:r>
            <a:endParaRPr lang="en-US" sz="2000"/>
          </a:p>
        </p:txBody>
      </p:sp>
      <p:pic>
        <p:nvPicPr>
          <p:cNvPr id="13" name="Picture 12">
            <a:extLst>
              <a:ext uri="{FF2B5EF4-FFF2-40B4-BE49-F238E27FC236}">
                <a16:creationId xmlns:a16="http://schemas.microsoft.com/office/drawing/2014/main" id="{1FC11F90-8F04-7C62-CD83-B52C62B42CAA}"/>
              </a:ext>
            </a:extLst>
          </p:cNvPr>
          <p:cNvPicPr>
            <a:picLocks noChangeAspect="1"/>
          </p:cNvPicPr>
          <p:nvPr/>
        </p:nvPicPr>
        <p:blipFill>
          <a:blip r:embed="rId6"/>
          <a:stretch>
            <a:fillRect/>
          </a:stretch>
        </p:blipFill>
        <p:spPr>
          <a:xfrm>
            <a:off x="12737979" y="7771745"/>
            <a:ext cx="1892209" cy="464003"/>
          </a:xfrm>
          <a:prstGeom prst="rect">
            <a:avLst/>
          </a:prstGeom>
        </p:spPr>
      </p:pic>
    </p:spTree>
    <p:extLst>
      <p:ext uri="{BB962C8B-B14F-4D97-AF65-F5344CB8AC3E}">
        <p14:creationId xmlns:p14="http://schemas.microsoft.com/office/powerpoint/2010/main" val="3970527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47725" y="1055965"/>
            <a:ext cx="9622512" cy="756880"/>
          </a:xfrm>
          <a:prstGeom prst="rect">
            <a:avLst/>
          </a:prstGeom>
          <a:noFill/>
          <a:ln/>
        </p:spPr>
        <p:txBody>
          <a:bodyPr wrap="none" lIns="0" tIns="0" rIns="0" bIns="0" rtlCol="0" anchor="t"/>
          <a:lstStyle/>
          <a:p>
            <a:pPr marL="0" indent="0">
              <a:lnSpc>
                <a:spcPts val="5950"/>
              </a:lnSpc>
              <a:buNone/>
            </a:pPr>
            <a:r>
              <a:rPr lang="en-US" sz="4750" b="1">
                <a:solidFill>
                  <a:srgbClr val="443728"/>
                </a:solidFill>
                <a:latin typeface="Crimson Pro" pitchFamily="34" charset="0"/>
                <a:ea typeface="Crimson Pro" pitchFamily="34" charset="-122"/>
                <a:cs typeface="Crimson Pro" pitchFamily="34" charset="-120"/>
              </a:rPr>
              <a:t>Performance Metrics of Decision Tree</a:t>
            </a:r>
            <a:endParaRPr lang="en-US" sz="4750"/>
          </a:p>
        </p:txBody>
      </p:sp>
      <p:sp>
        <p:nvSpPr>
          <p:cNvPr id="3" name="Shape 1"/>
          <p:cNvSpPr/>
          <p:nvPr/>
        </p:nvSpPr>
        <p:spPr>
          <a:xfrm>
            <a:off x="847725" y="2176105"/>
            <a:ext cx="12934950" cy="4337685"/>
          </a:xfrm>
          <a:prstGeom prst="roundRect">
            <a:avLst>
              <a:gd name="adj" fmla="val 2345"/>
            </a:avLst>
          </a:prstGeom>
          <a:noFill/>
          <a:ln w="7620">
            <a:solidFill>
              <a:srgbClr val="000000">
                <a:alpha val="8000"/>
              </a:srgbClr>
            </a:solidFill>
            <a:prstDash val="solid"/>
          </a:ln>
        </p:spPr>
      </p:sp>
      <p:sp>
        <p:nvSpPr>
          <p:cNvPr id="4" name="Shape 2"/>
          <p:cNvSpPr/>
          <p:nvPr/>
        </p:nvSpPr>
        <p:spPr>
          <a:xfrm>
            <a:off x="855345" y="2183725"/>
            <a:ext cx="12922210" cy="1080611"/>
          </a:xfrm>
          <a:prstGeom prst="rect">
            <a:avLst/>
          </a:prstGeom>
          <a:solidFill>
            <a:srgbClr val="FFFFFF">
              <a:alpha val="4000"/>
            </a:srgbClr>
          </a:solidFill>
          <a:ln/>
        </p:spPr>
      </p:sp>
      <p:sp>
        <p:nvSpPr>
          <p:cNvPr id="5" name="Text 3"/>
          <p:cNvSpPr/>
          <p:nvPr/>
        </p:nvSpPr>
        <p:spPr>
          <a:xfrm>
            <a:off x="1098113" y="2336602"/>
            <a:ext cx="1665446" cy="387429"/>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pitchFamily="34" charset="0"/>
                <a:ea typeface="Open Sans" pitchFamily="34" charset="-122"/>
                <a:cs typeface="Open Sans" pitchFamily="34" charset="-120"/>
              </a:rPr>
              <a:t>Algorithm</a:t>
            </a:r>
            <a:endParaRPr lang="en-US" sz="1900"/>
          </a:p>
        </p:txBody>
      </p:sp>
      <p:sp>
        <p:nvSpPr>
          <p:cNvPr id="6" name="Text 4"/>
          <p:cNvSpPr/>
          <p:nvPr/>
        </p:nvSpPr>
        <p:spPr>
          <a:xfrm>
            <a:off x="3255526" y="2336602"/>
            <a:ext cx="1661636" cy="387429"/>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pitchFamily="34" charset="0"/>
                <a:ea typeface="Open Sans" pitchFamily="34" charset="-122"/>
                <a:cs typeface="Open Sans" pitchFamily="34" charset="-120"/>
              </a:rPr>
              <a:t>Accuracy</a:t>
            </a:r>
            <a:endParaRPr lang="en-US" sz="1900"/>
          </a:p>
        </p:txBody>
      </p:sp>
      <p:sp>
        <p:nvSpPr>
          <p:cNvPr id="7" name="Text 5"/>
          <p:cNvSpPr/>
          <p:nvPr/>
        </p:nvSpPr>
        <p:spPr>
          <a:xfrm>
            <a:off x="5409128" y="2336602"/>
            <a:ext cx="1661636" cy="387429"/>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pitchFamily="34" charset="0"/>
                <a:ea typeface="Open Sans" pitchFamily="34" charset="-122"/>
                <a:cs typeface="Open Sans" pitchFamily="34" charset="-120"/>
              </a:rPr>
              <a:t>Precision</a:t>
            </a:r>
            <a:endParaRPr lang="en-US" sz="1900"/>
          </a:p>
        </p:txBody>
      </p:sp>
      <p:sp>
        <p:nvSpPr>
          <p:cNvPr id="8" name="Text 6"/>
          <p:cNvSpPr/>
          <p:nvPr/>
        </p:nvSpPr>
        <p:spPr>
          <a:xfrm>
            <a:off x="7562731" y="2336602"/>
            <a:ext cx="1661636" cy="774859"/>
          </a:xfrm>
          <a:prstGeom prst="rect">
            <a:avLst/>
          </a:prstGeom>
          <a:noFill/>
          <a:ln/>
        </p:spPr>
        <p:txBody>
          <a:bodyPr wrap="square" lIns="0" tIns="0" rIns="0" bIns="0" rtlCol="0" anchor="t"/>
          <a:lstStyle/>
          <a:p>
            <a:pPr marL="0" indent="0">
              <a:lnSpc>
                <a:spcPts val="3050"/>
              </a:lnSpc>
              <a:buNone/>
            </a:pPr>
            <a:r>
              <a:rPr lang="en-US" sz="1900">
                <a:solidFill>
                  <a:srgbClr val="443728"/>
                </a:solidFill>
                <a:latin typeface="Open Sans" pitchFamily="34" charset="0"/>
                <a:ea typeface="Open Sans" pitchFamily="34" charset="-122"/>
                <a:cs typeface="Open Sans" pitchFamily="34" charset="-120"/>
              </a:rPr>
              <a:t>Sensitivity/Recall</a:t>
            </a:r>
            <a:endParaRPr lang="en-US" sz="1900"/>
          </a:p>
        </p:txBody>
      </p:sp>
      <p:sp>
        <p:nvSpPr>
          <p:cNvPr id="9" name="Text 7"/>
          <p:cNvSpPr/>
          <p:nvPr/>
        </p:nvSpPr>
        <p:spPr>
          <a:xfrm>
            <a:off x="9716333" y="2336602"/>
            <a:ext cx="1661636" cy="387429"/>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pitchFamily="34" charset="0"/>
                <a:ea typeface="Open Sans" pitchFamily="34" charset="-122"/>
                <a:cs typeface="Open Sans" pitchFamily="34" charset="-120"/>
              </a:rPr>
              <a:t>F1</a:t>
            </a:r>
            <a:endParaRPr lang="en-US" sz="1900"/>
          </a:p>
        </p:txBody>
      </p:sp>
      <p:sp>
        <p:nvSpPr>
          <p:cNvPr id="10" name="Text 8"/>
          <p:cNvSpPr/>
          <p:nvPr/>
        </p:nvSpPr>
        <p:spPr>
          <a:xfrm>
            <a:off x="11869936" y="2336602"/>
            <a:ext cx="1665446" cy="387429"/>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pitchFamily="34" charset="0"/>
                <a:ea typeface="Open Sans" pitchFamily="34" charset="-122"/>
                <a:cs typeface="Open Sans" pitchFamily="34" charset="-120"/>
              </a:rPr>
              <a:t>AUC</a:t>
            </a:r>
            <a:endParaRPr lang="en-US" sz="1900"/>
          </a:p>
        </p:txBody>
      </p:sp>
      <p:sp>
        <p:nvSpPr>
          <p:cNvPr id="11" name="Shape 9"/>
          <p:cNvSpPr/>
          <p:nvPr/>
        </p:nvSpPr>
        <p:spPr>
          <a:xfrm>
            <a:off x="855345" y="3264337"/>
            <a:ext cx="12922210" cy="1080611"/>
          </a:xfrm>
          <a:prstGeom prst="rect">
            <a:avLst/>
          </a:prstGeom>
          <a:solidFill>
            <a:srgbClr val="000000">
              <a:alpha val="4000"/>
            </a:srgbClr>
          </a:solidFill>
          <a:ln/>
        </p:spPr>
      </p:sp>
      <p:sp>
        <p:nvSpPr>
          <p:cNvPr id="12" name="Text 10"/>
          <p:cNvSpPr/>
          <p:nvPr/>
        </p:nvSpPr>
        <p:spPr>
          <a:xfrm>
            <a:off x="1098113" y="3417213"/>
            <a:ext cx="1665446" cy="774859"/>
          </a:xfrm>
          <a:prstGeom prst="rect">
            <a:avLst/>
          </a:prstGeom>
          <a:noFill/>
          <a:ln/>
        </p:spPr>
        <p:txBody>
          <a:bodyPr wrap="square" lIns="0" tIns="0" rIns="0" bIns="0" rtlCol="0" anchor="t"/>
          <a:lstStyle/>
          <a:p>
            <a:pPr marL="0" indent="0">
              <a:lnSpc>
                <a:spcPts val="3050"/>
              </a:lnSpc>
              <a:buNone/>
            </a:pPr>
            <a:r>
              <a:rPr lang="en-US" sz="1900">
                <a:solidFill>
                  <a:srgbClr val="443728"/>
                </a:solidFill>
                <a:latin typeface="Open Sans"/>
                <a:ea typeface="Open Sans"/>
                <a:cs typeface="Open Sans"/>
              </a:rPr>
              <a:t>Rpart algorithm</a:t>
            </a:r>
            <a:endParaRPr lang="en-US" sz="1900">
              <a:latin typeface="Open Sans"/>
              <a:ea typeface="Open Sans"/>
              <a:cs typeface="Open Sans"/>
            </a:endParaRPr>
          </a:p>
        </p:txBody>
      </p:sp>
      <p:sp>
        <p:nvSpPr>
          <p:cNvPr id="13" name="Text 11"/>
          <p:cNvSpPr/>
          <p:nvPr/>
        </p:nvSpPr>
        <p:spPr>
          <a:xfrm>
            <a:off x="3255526" y="3417213"/>
            <a:ext cx="1661636" cy="387429"/>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83.45%</a:t>
            </a:r>
            <a:endParaRPr lang="en-US" sz="1900"/>
          </a:p>
        </p:txBody>
      </p:sp>
      <p:sp>
        <p:nvSpPr>
          <p:cNvPr id="14" name="Text 12"/>
          <p:cNvSpPr/>
          <p:nvPr/>
        </p:nvSpPr>
        <p:spPr>
          <a:xfrm>
            <a:off x="5409128" y="3417213"/>
            <a:ext cx="1661636" cy="387429"/>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83.51%</a:t>
            </a:r>
            <a:endParaRPr lang="en-US" sz="1900">
              <a:latin typeface="Open Sans"/>
              <a:ea typeface="Open Sans"/>
              <a:cs typeface="Open Sans"/>
            </a:endParaRPr>
          </a:p>
        </p:txBody>
      </p:sp>
      <p:sp>
        <p:nvSpPr>
          <p:cNvPr id="15" name="Text 13"/>
          <p:cNvSpPr/>
          <p:nvPr/>
        </p:nvSpPr>
        <p:spPr>
          <a:xfrm>
            <a:off x="7562731" y="3417213"/>
            <a:ext cx="1661636" cy="387429"/>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83.45%</a:t>
            </a:r>
            <a:endParaRPr lang="en-US" sz="1900"/>
          </a:p>
        </p:txBody>
      </p:sp>
      <p:sp>
        <p:nvSpPr>
          <p:cNvPr id="16" name="Text 14"/>
          <p:cNvSpPr/>
          <p:nvPr/>
        </p:nvSpPr>
        <p:spPr>
          <a:xfrm>
            <a:off x="9716333" y="3417213"/>
            <a:ext cx="1661636" cy="387429"/>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83.34%</a:t>
            </a:r>
            <a:endParaRPr lang="en-US" sz="1900"/>
          </a:p>
        </p:txBody>
      </p:sp>
      <p:sp>
        <p:nvSpPr>
          <p:cNvPr id="17" name="Text 15"/>
          <p:cNvSpPr/>
          <p:nvPr/>
        </p:nvSpPr>
        <p:spPr>
          <a:xfrm>
            <a:off x="11869936" y="3417213"/>
            <a:ext cx="1665446" cy="387429"/>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89.56%</a:t>
            </a:r>
            <a:endParaRPr lang="en-US" sz="1900"/>
          </a:p>
        </p:txBody>
      </p:sp>
      <p:sp>
        <p:nvSpPr>
          <p:cNvPr id="18" name="Shape 16"/>
          <p:cNvSpPr/>
          <p:nvPr/>
        </p:nvSpPr>
        <p:spPr>
          <a:xfrm>
            <a:off x="855345" y="4344948"/>
            <a:ext cx="12922210" cy="693182"/>
          </a:xfrm>
          <a:prstGeom prst="rect">
            <a:avLst/>
          </a:prstGeom>
          <a:solidFill>
            <a:srgbClr val="FFFFFF">
              <a:alpha val="4000"/>
            </a:srgbClr>
          </a:solidFill>
          <a:ln/>
        </p:spPr>
      </p:sp>
      <p:sp>
        <p:nvSpPr>
          <p:cNvPr id="19" name="Text 17"/>
          <p:cNvSpPr/>
          <p:nvPr/>
        </p:nvSpPr>
        <p:spPr>
          <a:xfrm>
            <a:off x="1098113" y="4497824"/>
            <a:ext cx="1665446" cy="387429"/>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pitchFamily="34" charset="0"/>
                <a:ea typeface="Open Sans" pitchFamily="34" charset="-122"/>
                <a:cs typeface="Open Sans" pitchFamily="34" charset="-120"/>
              </a:rPr>
              <a:t>C5.0 algorithm</a:t>
            </a:r>
            <a:endParaRPr lang="en-US" sz="1900"/>
          </a:p>
        </p:txBody>
      </p:sp>
      <p:sp>
        <p:nvSpPr>
          <p:cNvPr id="20" name="Text 18"/>
          <p:cNvSpPr/>
          <p:nvPr/>
        </p:nvSpPr>
        <p:spPr>
          <a:xfrm>
            <a:off x="3255526" y="4497824"/>
            <a:ext cx="1661636" cy="387429"/>
          </a:xfrm>
          <a:prstGeom prst="rect">
            <a:avLst/>
          </a:prstGeom>
          <a:noFill/>
          <a:ln/>
        </p:spPr>
        <p:txBody>
          <a:bodyPr wrap="none" lIns="0" tIns="0" rIns="0" bIns="0" rtlCol="0" anchor="t"/>
          <a:lstStyle/>
          <a:p>
            <a:pPr marL="0" indent="0">
              <a:lnSpc>
                <a:spcPts val="3050"/>
              </a:lnSpc>
              <a:buNone/>
            </a:pPr>
            <a:r>
              <a:rPr lang="en-US" sz="1900">
                <a:solidFill>
                  <a:srgbClr val="443728"/>
                </a:solidFill>
                <a:highlight>
                  <a:srgbClr val="FFFF00"/>
                </a:highlight>
                <a:latin typeface="Open Sans"/>
                <a:ea typeface="Open Sans"/>
                <a:cs typeface="Open Sans"/>
              </a:rPr>
              <a:t>87.40%</a:t>
            </a:r>
            <a:endParaRPr lang="en-US" sz="1900">
              <a:ea typeface="Calibri" panose="020F0502020204030204"/>
              <a:cs typeface="Calibri" panose="020F0502020204030204"/>
            </a:endParaRPr>
          </a:p>
        </p:txBody>
      </p:sp>
      <p:sp>
        <p:nvSpPr>
          <p:cNvPr id="21" name="Text 19"/>
          <p:cNvSpPr/>
          <p:nvPr/>
        </p:nvSpPr>
        <p:spPr>
          <a:xfrm>
            <a:off x="5409128" y="4497824"/>
            <a:ext cx="1661636" cy="387429"/>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87.39%</a:t>
            </a:r>
            <a:endParaRPr lang="en-US" sz="1900">
              <a:latin typeface="Open Sans"/>
              <a:ea typeface="Open Sans"/>
              <a:cs typeface="Open Sans"/>
            </a:endParaRPr>
          </a:p>
        </p:txBody>
      </p:sp>
      <p:sp>
        <p:nvSpPr>
          <p:cNvPr id="22" name="Text 20"/>
          <p:cNvSpPr/>
          <p:nvPr/>
        </p:nvSpPr>
        <p:spPr>
          <a:xfrm>
            <a:off x="7562731" y="4497824"/>
            <a:ext cx="1661636" cy="387429"/>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87.40%</a:t>
            </a:r>
            <a:endParaRPr lang="en-US" sz="1900"/>
          </a:p>
        </p:txBody>
      </p:sp>
      <p:sp>
        <p:nvSpPr>
          <p:cNvPr id="23" name="Text 21"/>
          <p:cNvSpPr/>
          <p:nvPr/>
        </p:nvSpPr>
        <p:spPr>
          <a:xfrm>
            <a:off x="9716333" y="4497824"/>
            <a:ext cx="1661636" cy="387429"/>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87.38%</a:t>
            </a:r>
            <a:endParaRPr lang="en-US" sz="1900">
              <a:latin typeface="Open Sans"/>
              <a:ea typeface="Open Sans"/>
              <a:cs typeface="Open Sans"/>
            </a:endParaRPr>
          </a:p>
        </p:txBody>
      </p:sp>
      <p:sp>
        <p:nvSpPr>
          <p:cNvPr id="24" name="Text 22"/>
          <p:cNvSpPr/>
          <p:nvPr/>
        </p:nvSpPr>
        <p:spPr>
          <a:xfrm>
            <a:off x="11869936" y="4497824"/>
            <a:ext cx="1665446" cy="387429"/>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92.02%</a:t>
            </a:r>
            <a:endParaRPr lang="en-US" sz="1900">
              <a:latin typeface="Open Sans"/>
              <a:ea typeface="Open Sans"/>
              <a:cs typeface="Open Sans"/>
            </a:endParaRPr>
          </a:p>
        </p:txBody>
      </p:sp>
      <p:sp>
        <p:nvSpPr>
          <p:cNvPr id="32" name="Text 30"/>
          <p:cNvSpPr/>
          <p:nvPr/>
        </p:nvSpPr>
        <p:spPr>
          <a:xfrm>
            <a:off x="847725" y="6786205"/>
            <a:ext cx="12934950" cy="387429"/>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pitchFamily="34" charset="0"/>
                <a:ea typeface="Open Sans" pitchFamily="34" charset="-122"/>
                <a:cs typeface="Open Sans" pitchFamily="34" charset="-120"/>
              </a:rPr>
              <a:t>These are average metrics across all 7 classes.</a:t>
            </a:r>
            <a:endParaRPr lang="en-US" sz="1900"/>
          </a:p>
        </p:txBody>
      </p:sp>
      <p:pic>
        <p:nvPicPr>
          <p:cNvPr id="35" name="Picture 34">
            <a:extLst>
              <a:ext uri="{FF2B5EF4-FFF2-40B4-BE49-F238E27FC236}">
                <a16:creationId xmlns:a16="http://schemas.microsoft.com/office/drawing/2014/main" id="{0A834E63-0708-7C93-8A29-1FB714A786B8}"/>
              </a:ext>
            </a:extLst>
          </p:cNvPr>
          <p:cNvPicPr>
            <a:picLocks noChangeAspect="1"/>
          </p:cNvPicPr>
          <p:nvPr/>
        </p:nvPicPr>
        <p:blipFill>
          <a:blip r:embed="rId3"/>
          <a:stretch>
            <a:fillRect/>
          </a:stretch>
        </p:blipFill>
        <p:spPr>
          <a:xfrm>
            <a:off x="12737979" y="7771745"/>
            <a:ext cx="1892209" cy="46400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43915" y="663893"/>
            <a:ext cx="7545824" cy="753428"/>
          </a:xfrm>
          <a:prstGeom prst="rect">
            <a:avLst/>
          </a:prstGeom>
          <a:noFill/>
          <a:ln/>
        </p:spPr>
        <p:txBody>
          <a:bodyPr wrap="none" lIns="0" tIns="0" rIns="0" bIns="0" rtlCol="0" anchor="t"/>
          <a:lstStyle/>
          <a:p>
            <a:pPr marL="0" indent="0">
              <a:lnSpc>
                <a:spcPts val="5900"/>
              </a:lnSpc>
              <a:buNone/>
            </a:pPr>
            <a:r>
              <a:rPr lang="en-US" sz="4700" b="1">
                <a:solidFill>
                  <a:srgbClr val="443728"/>
                </a:solidFill>
                <a:latin typeface="Crimson Pro" pitchFamily="34" charset="0"/>
                <a:ea typeface="Crimson Pro" pitchFamily="34" charset="-122"/>
                <a:cs typeface="Crimson Pro" pitchFamily="34" charset="-120"/>
              </a:rPr>
              <a:t>Methodology: Random Forest</a:t>
            </a:r>
            <a:endParaRPr lang="en-US" sz="4700"/>
          </a:p>
        </p:txBody>
      </p:sp>
      <p:pic>
        <p:nvPicPr>
          <p:cNvPr id="3" name="Image 0" descr="preencoded.png"/>
          <p:cNvPicPr>
            <a:picLocks noChangeAspect="1"/>
          </p:cNvPicPr>
          <p:nvPr/>
        </p:nvPicPr>
        <p:blipFill>
          <a:blip r:embed="rId3"/>
          <a:stretch>
            <a:fillRect/>
          </a:stretch>
        </p:blipFill>
        <p:spPr>
          <a:xfrm>
            <a:off x="843915" y="1778913"/>
            <a:ext cx="1205627" cy="1928932"/>
          </a:xfrm>
          <a:prstGeom prst="rect">
            <a:avLst/>
          </a:prstGeom>
        </p:spPr>
      </p:pic>
      <p:sp>
        <p:nvSpPr>
          <p:cNvPr id="4" name="Text 1"/>
          <p:cNvSpPr/>
          <p:nvPr/>
        </p:nvSpPr>
        <p:spPr>
          <a:xfrm>
            <a:off x="2411135" y="2020014"/>
            <a:ext cx="3014067" cy="376833"/>
          </a:xfrm>
          <a:prstGeom prst="rect">
            <a:avLst/>
          </a:prstGeom>
          <a:noFill/>
          <a:ln/>
        </p:spPr>
        <p:txBody>
          <a:bodyPr wrap="none" lIns="0" tIns="0" rIns="0" bIns="0" rtlCol="0" anchor="t"/>
          <a:lstStyle/>
          <a:p>
            <a:pPr marL="0" indent="0" algn="l">
              <a:lnSpc>
                <a:spcPts val="2950"/>
              </a:lnSpc>
              <a:buNone/>
            </a:pPr>
            <a:r>
              <a:rPr lang="en-US" sz="2350" b="1">
                <a:solidFill>
                  <a:srgbClr val="443728"/>
                </a:solidFill>
                <a:latin typeface="Crimson Pro" pitchFamily="34" charset="0"/>
                <a:ea typeface="Crimson Pro" pitchFamily="34" charset="-122"/>
                <a:cs typeface="Crimson Pro" pitchFamily="34" charset="-120"/>
              </a:rPr>
              <a:t>Overfitting Solution</a:t>
            </a:r>
            <a:endParaRPr lang="en-US" sz="2350"/>
          </a:p>
        </p:txBody>
      </p:sp>
      <p:sp>
        <p:nvSpPr>
          <p:cNvPr id="5" name="Text 2"/>
          <p:cNvSpPr/>
          <p:nvPr/>
        </p:nvSpPr>
        <p:spPr>
          <a:xfrm>
            <a:off x="2411135" y="2541508"/>
            <a:ext cx="11375350" cy="385763"/>
          </a:xfrm>
          <a:prstGeom prst="rect">
            <a:avLst/>
          </a:prstGeom>
          <a:noFill/>
          <a:ln/>
        </p:spPr>
        <p:txBody>
          <a:bodyPr wrap="none" lIns="0" tIns="0" rIns="0" bIns="0" rtlCol="0" anchor="t"/>
          <a:lstStyle/>
          <a:p>
            <a:pPr>
              <a:lnSpc>
                <a:spcPts val="3000"/>
              </a:lnSpc>
            </a:pPr>
            <a:r>
              <a:rPr lang="en-US" sz="1850">
                <a:solidFill>
                  <a:srgbClr val="443728"/>
                </a:solidFill>
                <a:latin typeface="Open Sans"/>
                <a:ea typeface="Open Sans"/>
                <a:cs typeface="Open Sans"/>
              </a:rPr>
              <a:t>Random forest is a method to tackle the prone-to-overfitting drawback of decision </a:t>
            </a:r>
            <a:endParaRPr lang="en-US" sz="1850">
              <a:solidFill>
                <a:srgbClr val="000000"/>
              </a:solidFill>
              <a:latin typeface="Open Sans"/>
              <a:ea typeface="Open Sans"/>
              <a:cs typeface="Open Sans"/>
            </a:endParaRPr>
          </a:p>
          <a:p>
            <a:pPr marL="0" indent="0" algn="l">
              <a:lnSpc>
                <a:spcPts val="3000"/>
              </a:lnSpc>
              <a:buNone/>
            </a:pPr>
            <a:r>
              <a:rPr lang="en-US" sz="1850">
                <a:solidFill>
                  <a:srgbClr val="443728"/>
                </a:solidFill>
                <a:latin typeface="Open Sans"/>
                <a:ea typeface="Open Sans"/>
                <a:cs typeface="Open Sans"/>
              </a:rPr>
              <a:t>tree.</a:t>
            </a:r>
            <a:endParaRPr lang="en-US" sz="1850">
              <a:latin typeface="Open Sans"/>
              <a:ea typeface="Open Sans"/>
              <a:cs typeface="Open Sans"/>
            </a:endParaRPr>
          </a:p>
        </p:txBody>
      </p:sp>
      <p:pic>
        <p:nvPicPr>
          <p:cNvPr id="6" name="Image 1" descr="preencoded.png"/>
          <p:cNvPicPr>
            <a:picLocks noChangeAspect="1"/>
          </p:cNvPicPr>
          <p:nvPr/>
        </p:nvPicPr>
        <p:blipFill>
          <a:blip r:embed="rId4"/>
          <a:stretch>
            <a:fillRect/>
          </a:stretch>
        </p:blipFill>
        <p:spPr>
          <a:xfrm>
            <a:off x="843915" y="3707844"/>
            <a:ext cx="1205627" cy="1928932"/>
          </a:xfrm>
          <a:prstGeom prst="rect">
            <a:avLst/>
          </a:prstGeom>
        </p:spPr>
      </p:pic>
      <p:sp>
        <p:nvSpPr>
          <p:cNvPr id="7" name="Text 3"/>
          <p:cNvSpPr/>
          <p:nvPr/>
        </p:nvSpPr>
        <p:spPr>
          <a:xfrm>
            <a:off x="2411135" y="3948946"/>
            <a:ext cx="3014067" cy="376833"/>
          </a:xfrm>
          <a:prstGeom prst="rect">
            <a:avLst/>
          </a:prstGeom>
          <a:noFill/>
          <a:ln/>
        </p:spPr>
        <p:txBody>
          <a:bodyPr wrap="none" lIns="0" tIns="0" rIns="0" bIns="0" rtlCol="0" anchor="t"/>
          <a:lstStyle/>
          <a:p>
            <a:pPr marL="0" indent="0" algn="l">
              <a:lnSpc>
                <a:spcPts val="2950"/>
              </a:lnSpc>
              <a:buNone/>
            </a:pPr>
            <a:r>
              <a:rPr lang="en-US" sz="2350" b="1">
                <a:solidFill>
                  <a:srgbClr val="443728"/>
                </a:solidFill>
                <a:latin typeface="Crimson Pro" pitchFamily="34" charset="0"/>
                <a:ea typeface="Crimson Pro" pitchFamily="34" charset="-122"/>
                <a:cs typeface="Crimson Pro" pitchFamily="34" charset="-120"/>
              </a:rPr>
              <a:t>Ensemble Method</a:t>
            </a:r>
            <a:endParaRPr lang="en-US" sz="2350"/>
          </a:p>
        </p:txBody>
      </p:sp>
      <p:sp>
        <p:nvSpPr>
          <p:cNvPr id="8" name="Text 4"/>
          <p:cNvSpPr/>
          <p:nvPr/>
        </p:nvSpPr>
        <p:spPr>
          <a:xfrm>
            <a:off x="2411135" y="4470440"/>
            <a:ext cx="11375350" cy="385763"/>
          </a:xfrm>
          <a:prstGeom prst="rect">
            <a:avLst/>
          </a:prstGeom>
          <a:noFill/>
          <a:ln/>
        </p:spPr>
        <p:txBody>
          <a:bodyPr wrap="none" lIns="0" tIns="0" rIns="0" bIns="0" rtlCol="0" anchor="t"/>
          <a:lstStyle/>
          <a:p>
            <a:pPr marL="0" indent="0" algn="l">
              <a:lnSpc>
                <a:spcPts val="3000"/>
              </a:lnSpc>
              <a:buNone/>
            </a:pPr>
            <a:r>
              <a:rPr lang="en-US" sz="1850">
                <a:solidFill>
                  <a:srgbClr val="443728"/>
                </a:solidFill>
                <a:latin typeface="Open Sans" pitchFamily="34" charset="0"/>
                <a:ea typeface="Open Sans" pitchFamily="34" charset="-122"/>
                <a:cs typeface="Open Sans" pitchFamily="34" charset="-120"/>
              </a:rPr>
              <a:t>RF is an ensemble method comprises of independently weakly trained decision trees.</a:t>
            </a:r>
            <a:endParaRPr lang="en-US" sz="1850"/>
          </a:p>
        </p:txBody>
      </p:sp>
      <p:pic>
        <p:nvPicPr>
          <p:cNvPr id="9" name="Image 2" descr="preencoded.png"/>
          <p:cNvPicPr>
            <a:picLocks noChangeAspect="1"/>
          </p:cNvPicPr>
          <p:nvPr/>
        </p:nvPicPr>
        <p:blipFill>
          <a:blip r:embed="rId5"/>
          <a:stretch>
            <a:fillRect/>
          </a:stretch>
        </p:blipFill>
        <p:spPr>
          <a:xfrm>
            <a:off x="843915" y="5636776"/>
            <a:ext cx="1205627" cy="1928932"/>
          </a:xfrm>
          <a:prstGeom prst="rect">
            <a:avLst/>
          </a:prstGeom>
        </p:spPr>
      </p:pic>
      <p:sp>
        <p:nvSpPr>
          <p:cNvPr id="10" name="Text 5"/>
          <p:cNvSpPr/>
          <p:nvPr/>
        </p:nvSpPr>
        <p:spPr>
          <a:xfrm>
            <a:off x="2411135" y="5877878"/>
            <a:ext cx="3014067" cy="376833"/>
          </a:xfrm>
          <a:prstGeom prst="rect">
            <a:avLst/>
          </a:prstGeom>
          <a:noFill/>
          <a:ln/>
        </p:spPr>
        <p:txBody>
          <a:bodyPr wrap="none" lIns="0" tIns="0" rIns="0" bIns="0" rtlCol="0" anchor="t"/>
          <a:lstStyle/>
          <a:p>
            <a:pPr marL="0" indent="0" algn="l">
              <a:lnSpc>
                <a:spcPts val="2950"/>
              </a:lnSpc>
              <a:buNone/>
            </a:pPr>
            <a:r>
              <a:rPr lang="en-US" sz="2350" b="1">
                <a:solidFill>
                  <a:srgbClr val="443728"/>
                </a:solidFill>
                <a:latin typeface="Crimson Pro" pitchFamily="34" charset="0"/>
                <a:ea typeface="Crimson Pro" pitchFamily="34" charset="-122"/>
                <a:cs typeface="Crimson Pro" pitchFamily="34" charset="-120"/>
              </a:rPr>
              <a:t>Aggregation</a:t>
            </a:r>
            <a:endParaRPr lang="en-US" sz="2350"/>
          </a:p>
        </p:txBody>
      </p:sp>
      <p:sp>
        <p:nvSpPr>
          <p:cNvPr id="11" name="Text 6"/>
          <p:cNvSpPr/>
          <p:nvPr/>
        </p:nvSpPr>
        <p:spPr>
          <a:xfrm>
            <a:off x="2411135" y="6399371"/>
            <a:ext cx="11375350" cy="385763"/>
          </a:xfrm>
          <a:prstGeom prst="rect">
            <a:avLst/>
          </a:prstGeom>
          <a:noFill/>
          <a:ln/>
        </p:spPr>
        <p:txBody>
          <a:bodyPr wrap="none" lIns="0" tIns="0" rIns="0" bIns="0" rtlCol="0" anchor="t"/>
          <a:lstStyle/>
          <a:p>
            <a:pPr>
              <a:lnSpc>
                <a:spcPts val="3000"/>
              </a:lnSpc>
            </a:pPr>
            <a:r>
              <a:rPr lang="en-US" sz="1850">
                <a:solidFill>
                  <a:srgbClr val="443728"/>
                </a:solidFill>
                <a:latin typeface="Open Sans"/>
                <a:ea typeface="Open Sans"/>
                <a:cs typeface="Open Sans"/>
              </a:rPr>
              <a:t>The final prediction is decided using an aggregation operator. For example, averaging </a:t>
            </a:r>
            <a:endParaRPr lang="en-US" sz="1850">
              <a:solidFill>
                <a:srgbClr val="000000"/>
              </a:solidFill>
              <a:latin typeface="Open Sans"/>
              <a:ea typeface="Open Sans"/>
              <a:cs typeface="Open Sans"/>
            </a:endParaRPr>
          </a:p>
          <a:p>
            <a:pPr>
              <a:lnSpc>
                <a:spcPts val="3000"/>
              </a:lnSpc>
            </a:pPr>
            <a:r>
              <a:rPr lang="en-US" sz="1850">
                <a:solidFill>
                  <a:srgbClr val="443728"/>
                </a:solidFill>
                <a:latin typeface="Open Sans"/>
                <a:ea typeface="Open Sans"/>
                <a:cs typeface="Open Sans"/>
              </a:rPr>
              <a:t>or voting.</a:t>
            </a:r>
            <a:endParaRPr lang="en-US" sz="1850">
              <a:latin typeface="Open Sans"/>
              <a:ea typeface="Open Sans"/>
              <a:cs typeface="Open Sans"/>
            </a:endParaRPr>
          </a:p>
        </p:txBody>
      </p:sp>
      <p:pic>
        <p:nvPicPr>
          <p:cNvPr id="14" name="Picture 13">
            <a:extLst>
              <a:ext uri="{FF2B5EF4-FFF2-40B4-BE49-F238E27FC236}">
                <a16:creationId xmlns:a16="http://schemas.microsoft.com/office/drawing/2014/main" id="{1A07B378-577F-8583-EAFC-70295BB100BD}"/>
              </a:ext>
            </a:extLst>
          </p:cNvPr>
          <p:cNvPicPr>
            <a:picLocks noChangeAspect="1"/>
          </p:cNvPicPr>
          <p:nvPr/>
        </p:nvPicPr>
        <p:blipFill>
          <a:blip r:embed="rId6"/>
          <a:stretch>
            <a:fillRect/>
          </a:stretch>
        </p:blipFill>
        <p:spPr>
          <a:xfrm>
            <a:off x="12737979" y="7771745"/>
            <a:ext cx="1892209" cy="46400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14268" y="1011317"/>
            <a:ext cx="5816203" cy="726996"/>
          </a:xfrm>
          <a:prstGeom prst="rect">
            <a:avLst/>
          </a:prstGeom>
          <a:noFill/>
          <a:ln/>
        </p:spPr>
        <p:txBody>
          <a:bodyPr wrap="none" lIns="0" tIns="0" rIns="0" bIns="0" rtlCol="0" anchor="t"/>
          <a:lstStyle/>
          <a:p>
            <a:pPr marL="0" indent="0">
              <a:lnSpc>
                <a:spcPts val="5700"/>
              </a:lnSpc>
              <a:buNone/>
            </a:pPr>
            <a:r>
              <a:rPr lang="en-US" sz="4550" b="1">
                <a:solidFill>
                  <a:srgbClr val="443728"/>
                </a:solidFill>
                <a:latin typeface="Crimson Pro" pitchFamily="34" charset="0"/>
                <a:ea typeface="Crimson Pro" pitchFamily="34" charset="-122"/>
                <a:cs typeface="Crimson Pro" pitchFamily="34" charset="-120"/>
              </a:rPr>
              <a:t>Random Forest Results</a:t>
            </a:r>
            <a:endParaRPr lang="en-US" sz="4550"/>
          </a:p>
        </p:txBody>
      </p:sp>
      <p:sp>
        <p:nvSpPr>
          <p:cNvPr id="3" name="Shape 1"/>
          <p:cNvSpPr/>
          <p:nvPr/>
        </p:nvSpPr>
        <p:spPr>
          <a:xfrm>
            <a:off x="814268" y="2087404"/>
            <a:ext cx="13001863" cy="5898356"/>
          </a:xfrm>
          <a:prstGeom prst="roundRect">
            <a:avLst>
              <a:gd name="adj" fmla="val 1904"/>
            </a:avLst>
          </a:prstGeom>
          <a:noFill/>
          <a:ln w="7620">
            <a:solidFill>
              <a:srgbClr val="000000">
                <a:alpha val="8000"/>
              </a:srgbClr>
            </a:solidFill>
            <a:prstDash val="solid"/>
          </a:ln>
        </p:spPr>
        <p:txBody>
          <a:bodyPr/>
          <a:lstStyle/>
          <a:p>
            <a:endParaRPr lang="en-US"/>
          </a:p>
        </p:txBody>
      </p:sp>
      <p:sp>
        <p:nvSpPr>
          <p:cNvPr id="5" name="Text 3"/>
          <p:cNvSpPr/>
          <p:nvPr/>
        </p:nvSpPr>
        <p:spPr>
          <a:xfrm>
            <a:off x="1054894" y="2242066"/>
            <a:ext cx="169568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pitchFamily="34" charset="0"/>
                <a:ea typeface="Open Sans" pitchFamily="34" charset="-122"/>
                <a:cs typeface="Open Sans" pitchFamily="34" charset="-120"/>
              </a:rPr>
              <a:t>Model</a:t>
            </a:r>
            <a:endParaRPr lang="en-US"/>
          </a:p>
        </p:txBody>
      </p:sp>
      <p:sp>
        <p:nvSpPr>
          <p:cNvPr id="6" name="Text 4"/>
          <p:cNvSpPr/>
          <p:nvPr/>
        </p:nvSpPr>
        <p:spPr>
          <a:xfrm>
            <a:off x="3223498" y="2242066"/>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pitchFamily="34" charset="0"/>
                <a:ea typeface="Open Sans" pitchFamily="34" charset="-122"/>
                <a:cs typeface="Open Sans" pitchFamily="34" charset="-120"/>
              </a:rPr>
              <a:t>Accuracy</a:t>
            </a:r>
            <a:endParaRPr lang="en-US"/>
          </a:p>
        </p:txBody>
      </p:sp>
      <p:sp>
        <p:nvSpPr>
          <p:cNvPr id="7" name="Text 5"/>
          <p:cNvSpPr/>
          <p:nvPr/>
        </p:nvSpPr>
        <p:spPr>
          <a:xfrm>
            <a:off x="5388293" y="2242066"/>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pitchFamily="34" charset="0"/>
                <a:ea typeface="Open Sans" pitchFamily="34" charset="-122"/>
                <a:cs typeface="Open Sans" pitchFamily="34" charset="-120"/>
              </a:rPr>
              <a:t>Precision</a:t>
            </a:r>
            <a:endParaRPr lang="en-US"/>
          </a:p>
        </p:txBody>
      </p:sp>
      <p:sp>
        <p:nvSpPr>
          <p:cNvPr id="8" name="Text 6"/>
          <p:cNvSpPr/>
          <p:nvPr/>
        </p:nvSpPr>
        <p:spPr>
          <a:xfrm>
            <a:off x="7553087" y="2242066"/>
            <a:ext cx="1691878" cy="744379"/>
          </a:xfrm>
          <a:prstGeom prst="rect">
            <a:avLst/>
          </a:prstGeom>
          <a:noFill/>
          <a:ln/>
        </p:spPr>
        <p:txBody>
          <a:bodyPr wrap="square" lIns="0" tIns="0" rIns="0" bIns="0" rtlCol="0" anchor="t"/>
          <a:lstStyle/>
          <a:p>
            <a:pPr marL="0" indent="0">
              <a:lnSpc>
                <a:spcPts val="2900"/>
              </a:lnSpc>
              <a:buNone/>
            </a:pPr>
            <a:r>
              <a:rPr lang="en-US">
                <a:solidFill>
                  <a:srgbClr val="443728"/>
                </a:solidFill>
                <a:latin typeface="Open Sans" pitchFamily="34" charset="0"/>
                <a:ea typeface="Open Sans" pitchFamily="34" charset="-122"/>
                <a:cs typeface="Open Sans" pitchFamily="34" charset="-120"/>
              </a:rPr>
              <a:t>Sensitivity/Recall</a:t>
            </a:r>
            <a:endParaRPr lang="en-US"/>
          </a:p>
        </p:txBody>
      </p:sp>
      <p:sp>
        <p:nvSpPr>
          <p:cNvPr id="9" name="Text 7"/>
          <p:cNvSpPr/>
          <p:nvPr/>
        </p:nvSpPr>
        <p:spPr>
          <a:xfrm>
            <a:off x="9717881" y="2242066"/>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pitchFamily="34" charset="0"/>
                <a:ea typeface="Open Sans" pitchFamily="34" charset="-122"/>
                <a:cs typeface="Open Sans" pitchFamily="34" charset="-120"/>
              </a:rPr>
              <a:t>F1</a:t>
            </a:r>
            <a:endParaRPr lang="en-US"/>
          </a:p>
        </p:txBody>
      </p:sp>
      <p:sp>
        <p:nvSpPr>
          <p:cNvPr id="10" name="Text 8"/>
          <p:cNvSpPr/>
          <p:nvPr/>
        </p:nvSpPr>
        <p:spPr>
          <a:xfrm>
            <a:off x="11882676" y="2242066"/>
            <a:ext cx="169568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pitchFamily="34" charset="0"/>
                <a:ea typeface="Open Sans" pitchFamily="34" charset="-122"/>
                <a:cs typeface="Open Sans" pitchFamily="34" charset="-120"/>
              </a:rPr>
              <a:t>AUC</a:t>
            </a:r>
            <a:endParaRPr lang="en-US"/>
          </a:p>
        </p:txBody>
      </p:sp>
      <p:sp>
        <p:nvSpPr>
          <p:cNvPr id="11" name="Shape 9"/>
          <p:cNvSpPr/>
          <p:nvPr/>
        </p:nvSpPr>
        <p:spPr>
          <a:xfrm>
            <a:off x="821888" y="3133606"/>
            <a:ext cx="12989123" cy="1038701"/>
          </a:xfrm>
          <a:prstGeom prst="rect">
            <a:avLst/>
          </a:prstGeom>
          <a:solidFill>
            <a:srgbClr val="000000">
              <a:alpha val="4000"/>
            </a:srgbClr>
          </a:solidFill>
          <a:ln/>
        </p:spPr>
        <p:txBody>
          <a:bodyPr/>
          <a:lstStyle/>
          <a:p>
            <a:endParaRPr lang="en-US"/>
          </a:p>
        </p:txBody>
      </p:sp>
      <p:sp>
        <p:nvSpPr>
          <p:cNvPr id="12" name="Text 10"/>
          <p:cNvSpPr/>
          <p:nvPr/>
        </p:nvSpPr>
        <p:spPr>
          <a:xfrm>
            <a:off x="1054894" y="3280767"/>
            <a:ext cx="1695688" cy="744379"/>
          </a:xfrm>
          <a:prstGeom prst="rect">
            <a:avLst/>
          </a:prstGeom>
          <a:noFill/>
          <a:ln/>
        </p:spPr>
        <p:txBody>
          <a:bodyPr wrap="square" lIns="0" tIns="0" rIns="0" bIns="0" rtlCol="0" anchor="t"/>
          <a:lstStyle/>
          <a:p>
            <a:pPr marL="0" indent="0">
              <a:lnSpc>
                <a:spcPts val="2900"/>
              </a:lnSpc>
              <a:buNone/>
            </a:pPr>
            <a:r>
              <a:rPr lang="en-US">
                <a:solidFill>
                  <a:srgbClr val="443728"/>
                </a:solidFill>
                <a:latin typeface="Open Sans" pitchFamily="34" charset="0"/>
                <a:ea typeface="Open Sans" pitchFamily="34" charset="-122"/>
                <a:cs typeface="Open Sans" pitchFamily="34" charset="-120"/>
              </a:rPr>
              <a:t>Baseline model - BMI</a:t>
            </a:r>
            <a:endParaRPr lang="en-US"/>
          </a:p>
        </p:txBody>
      </p:sp>
      <p:sp>
        <p:nvSpPr>
          <p:cNvPr id="13" name="Text 11"/>
          <p:cNvSpPr/>
          <p:nvPr/>
        </p:nvSpPr>
        <p:spPr>
          <a:xfrm>
            <a:off x="3223498" y="3280767"/>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90.17%</a:t>
            </a:r>
            <a:endParaRPr lang="en-US">
              <a:latin typeface="Open Sans"/>
              <a:ea typeface="Open Sans"/>
              <a:cs typeface="Open Sans"/>
            </a:endParaRPr>
          </a:p>
        </p:txBody>
      </p:sp>
      <p:sp>
        <p:nvSpPr>
          <p:cNvPr id="14" name="Text 12"/>
          <p:cNvSpPr/>
          <p:nvPr/>
        </p:nvSpPr>
        <p:spPr>
          <a:xfrm>
            <a:off x="5388293" y="3280767"/>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90.12%</a:t>
            </a:r>
            <a:endParaRPr lang="en-US">
              <a:latin typeface="Open Sans"/>
              <a:ea typeface="Open Sans"/>
              <a:cs typeface="Open Sans"/>
            </a:endParaRPr>
          </a:p>
        </p:txBody>
      </p:sp>
      <p:sp>
        <p:nvSpPr>
          <p:cNvPr id="15" name="Text 13"/>
          <p:cNvSpPr/>
          <p:nvPr/>
        </p:nvSpPr>
        <p:spPr>
          <a:xfrm>
            <a:off x="7553087" y="3280767"/>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90.17%</a:t>
            </a:r>
            <a:endParaRPr lang="en-US">
              <a:latin typeface="Open Sans"/>
              <a:ea typeface="Open Sans"/>
              <a:cs typeface="Open Sans"/>
            </a:endParaRPr>
          </a:p>
        </p:txBody>
      </p:sp>
      <p:sp>
        <p:nvSpPr>
          <p:cNvPr id="16" name="Text 14"/>
          <p:cNvSpPr/>
          <p:nvPr/>
        </p:nvSpPr>
        <p:spPr>
          <a:xfrm>
            <a:off x="9717881" y="3280767"/>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90.12%</a:t>
            </a:r>
            <a:endParaRPr lang="en-US">
              <a:latin typeface="Open Sans"/>
              <a:ea typeface="Open Sans"/>
              <a:cs typeface="Open Sans"/>
            </a:endParaRPr>
          </a:p>
        </p:txBody>
      </p:sp>
      <p:sp>
        <p:nvSpPr>
          <p:cNvPr id="17" name="Text 15"/>
          <p:cNvSpPr/>
          <p:nvPr/>
        </p:nvSpPr>
        <p:spPr>
          <a:xfrm>
            <a:off x="11882676" y="3280767"/>
            <a:ext cx="169568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93.71%</a:t>
            </a:r>
            <a:endParaRPr lang="en-US">
              <a:latin typeface="Open Sans"/>
              <a:ea typeface="Open Sans"/>
              <a:cs typeface="Open Sans"/>
            </a:endParaRPr>
          </a:p>
        </p:txBody>
      </p:sp>
      <p:sp>
        <p:nvSpPr>
          <p:cNvPr id="18" name="Shape 16"/>
          <p:cNvSpPr/>
          <p:nvPr/>
        </p:nvSpPr>
        <p:spPr>
          <a:xfrm>
            <a:off x="821888" y="4172307"/>
            <a:ext cx="12989123" cy="666512"/>
          </a:xfrm>
          <a:prstGeom prst="rect">
            <a:avLst/>
          </a:prstGeom>
          <a:solidFill>
            <a:srgbClr val="FFFFFF">
              <a:alpha val="4000"/>
            </a:srgbClr>
          </a:solidFill>
          <a:ln/>
        </p:spPr>
        <p:txBody>
          <a:bodyPr/>
          <a:lstStyle/>
          <a:p>
            <a:endParaRPr lang="en-US"/>
          </a:p>
        </p:txBody>
      </p:sp>
      <p:sp>
        <p:nvSpPr>
          <p:cNvPr id="19" name="Text 17"/>
          <p:cNvSpPr/>
          <p:nvPr/>
        </p:nvSpPr>
        <p:spPr>
          <a:xfrm>
            <a:off x="1054894" y="4319468"/>
            <a:ext cx="1695688" cy="372189"/>
          </a:xfrm>
          <a:prstGeom prst="rect">
            <a:avLst/>
          </a:prstGeom>
          <a:noFill/>
          <a:ln/>
        </p:spPr>
        <p:txBody>
          <a:bodyPr wrap="none" lIns="0" tIns="0" rIns="0" bIns="0" rtlCol="0" anchor="t"/>
          <a:lstStyle/>
          <a:p>
            <a:pPr>
              <a:lnSpc>
                <a:spcPts val="2900"/>
              </a:lnSpc>
            </a:pPr>
            <a:r>
              <a:rPr lang="en-US">
                <a:solidFill>
                  <a:srgbClr val="443728"/>
                </a:solidFill>
                <a:latin typeface="Open Sans"/>
                <a:ea typeface="Open Sans"/>
                <a:cs typeface="Open Sans"/>
              </a:rPr>
              <a:t>Ft Engineering</a:t>
            </a:r>
          </a:p>
        </p:txBody>
      </p:sp>
      <p:sp>
        <p:nvSpPr>
          <p:cNvPr id="20" name="Text 18"/>
          <p:cNvSpPr/>
          <p:nvPr/>
        </p:nvSpPr>
        <p:spPr>
          <a:xfrm>
            <a:off x="3223498" y="4319468"/>
            <a:ext cx="1691878" cy="372189"/>
          </a:xfrm>
          <a:prstGeom prst="rect">
            <a:avLst/>
          </a:prstGeom>
          <a:noFill/>
          <a:ln/>
        </p:spPr>
        <p:txBody>
          <a:bodyPr wrap="none" lIns="0" tIns="0" rIns="0" bIns="0" rtlCol="0" anchor="t"/>
          <a:lstStyle/>
          <a:p>
            <a:pPr>
              <a:lnSpc>
                <a:spcPts val="2900"/>
              </a:lnSpc>
            </a:pPr>
            <a:r>
              <a:rPr lang="en-US">
                <a:solidFill>
                  <a:srgbClr val="443728"/>
                </a:solidFill>
                <a:latin typeface="Open Sans"/>
                <a:ea typeface="Open Sans"/>
                <a:cs typeface="Open Sans"/>
              </a:rPr>
              <a:t>90.47% </a:t>
            </a:r>
          </a:p>
        </p:txBody>
      </p:sp>
      <p:sp>
        <p:nvSpPr>
          <p:cNvPr id="21" name="Text 19"/>
          <p:cNvSpPr/>
          <p:nvPr/>
        </p:nvSpPr>
        <p:spPr>
          <a:xfrm>
            <a:off x="5388293" y="4319468"/>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90.40%</a:t>
            </a:r>
            <a:endParaRPr lang="en-US">
              <a:latin typeface="Open Sans"/>
              <a:ea typeface="Open Sans"/>
              <a:cs typeface="Open Sans"/>
            </a:endParaRPr>
          </a:p>
        </p:txBody>
      </p:sp>
      <p:sp>
        <p:nvSpPr>
          <p:cNvPr id="22" name="Text 20"/>
          <p:cNvSpPr/>
          <p:nvPr/>
        </p:nvSpPr>
        <p:spPr>
          <a:xfrm>
            <a:off x="7553087" y="4319468"/>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90.47%</a:t>
            </a:r>
            <a:endParaRPr lang="en-US"/>
          </a:p>
        </p:txBody>
      </p:sp>
      <p:sp>
        <p:nvSpPr>
          <p:cNvPr id="23" name="Text 21"/>
          <p:cNvSpPr/>
          <p:nvPr/>
        </p:nvSpPr>
        <p:spPr>
          <a:xfrm>
            <a:off x="9717881" y="4319468"/>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90.42%</a:t>
            </a:r>
            <a:endParaRPr lang="en-US"/>
          </a:p>
        </p:txBody>
      </p:sp>
      <p:sp>
        <p:nvSpPr>
          <p:cNvPr id="24" name="Text 22"/>
          <p:cNvSpPr/>
          <p:nvPr/>
        </p:nvSpPr>
        <p:spPr>
          <a:xfrm>
            <a:off x="11882676" y="4319468"/>
            <a:ext cx="169568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93.92%</a:t>
            </a:r>
            <a:endParaRPr lang="en-US">
              <a:latin typeface="Open Sans"/>
              <a:ea typeface="Open Sans"/>
              <a:cs typeface="Open Sans"/>
            </a:endParaRPr>
          </a:p>
        </p:txBody>
      </p:sp>
      <p:sp>
        <p:nvSpPr>
          <p:cNvPr id="25" name="Shape 23"/>
          <p:cNvSpPr/>
          <p:nvPr/>
        </p:nvSpPr>
        <p:spPr>
          <a:xfrm>
            <a:off x="821888" y="4838819"/>
            <a:ext cx="12989123" cy="1038701"/>
          </a:xfrm>
          <a:prstGeom prst="rect">
            <a:avLst/>
          </a:prstGeom>
          <a:solidFill>
            <a:srgbClr val="000000">
              <a:alpha val="4000"/>
            </a:srgbClr>
          </a:solidFill>
          <a:ln/>
        </p:spPr>
        <p:txBody>
          <a:bodyPr/>
          <a:lstStyle/>
          <a:p>
            <a:endParaRPr lang="en-US"/>
          </a:p>
        </p:txBody>
      </p:sp>
      <p:sp>
        <p:nvSpPr>
          <p:cNvPr id="26" name="Text 24"/>
          <p:cNvSpPr/>
          <p:nvPr/>
        </p:nvSpPr>
        <p:spPr>
          <a:xfrm>
            <a:off x="1054894" y="4985980"/>
            <a:ext cx="1695688" cy="744379"/>
          </a:xfrm>
          <a:prstGeom prst="rect">
            <a:avLst/>
          </a:prstGeom>
          <a:noFill/>
          <a:ln/>
        </p:spPr>
        <p:txBody>
          <a:bodyPr wrap="square" lIns="0" tIns="0" rIns="0" bIns="0" rtlCol="0" anchor="t"/>
          <a:lstStyle/>
          <a:p>
            <a:pPr>
              <a:lnSpc>
                <a:spcPts val="2900"/>
              </a:lnSpc>
            </a:pPr>
            <a:r>
              <a:rPr lang="en-US">
                <a:solidFill>
                  <a:srgbClr val="443728"/>
                </a:solidFill>
                <a:latin typeface="Open Sans"/>
                <a:ea typeface="Open Sans"/>
                <a:cs typeface="Open Sans"/>
              </a:rPr>
              <a:t>Up-sampling FE</a:t>
            </a:r>
            <a:r>
              <a:rPr lang="en-US">
                <a:solidFill>
                  <a:srgbClr val="000000"/>
                </a:solidFill>
                <a:latin typeface="Calibri"/>
                <a:ea typeface="Calibri"/>
                <a:cs typeface="Calibri"/>
              </a:rPr>
              <a:t> </a:t>
            </a:r>
            <a:endParaRPr lang="en-US"/>
          </a:p>
        </p:txBody>
      </p:sp>
      <p:sp>
        <p:nvSpPr>
          <p:cNvPr id="27" name="Text 25"/>
          <p:cNvSpPr/>
          <p:nvPr/>
        </p:nvSpPr>
        <p:spPr>
          <a:xfrm>
            <a:off x="3223498" y="4985980"/>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highlight>
                  <a:srgbClr val="FFFF00"/>
                </a:highlight>
                <a:latin typeface="Open Sans"/>
                <a:ea typeface="Open Sans"/>
                <a:cs typeface="Open Sans"/>
              </a:rPr>
              <a:t>90.65%</a:t>
            </a:r>
            <a:endParaRPr lang="en-US">
              <a:highlight>
                <a:srgbClr val="FFFF00"/>
              </a:highlight>
            </a:endParaRPr>
          </a:p>
        </p:txBody>
      </p:sp>
      <p:sp>
        <p:nvSpPr>
          <p:cNvPr id="28" name="Text 26"/>
          <p:cNvSpPr/>
          <p:nvPr/>
        </p:nvSpPr>
        <p:spPr>
          <a:xfrm>
            <a:off x="5388293" y="4985980"/>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90.61%</a:t>
            </a:r>
          </a:p>
        </p:txBody>
      </p:sp>
      <p:sp>
        <p:nvSpPr>
          <p:cNvPr id="29" name="Text 27"/>
          <p:cNvSpPr/>
          <p:nvPr/>
        </p:nvSpPr>
        <p:spPr>
          <a:xfrm>
            <a:off x="7553087" y="4985980"/>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90.65%</a:t>
            </a:r>
            <a:endParaRPr lang="en-US">
              <a:latin typeface="Open Sans"/>
              <a:ea typeface="Open Sans"/>
              <a:cs typeface="Open Sans"/>
            </a:endParaRPr>
          </a:p>
        </p:txBody>
      </p:sp>
      <p:sp>
        <p:nvSpPr>
          <p:cNvPr id="30" name="Text 28"/>
          <p:cNvSpPr/>
          <p:nvPr/>
        </p:nvSpPr>
        <p:spPr>
          <a:xfrm>
            <a:off x="9717881" y="4985980"/>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highlight>
                  <a:srgbClr val="FFFF00"/>
                </a:highlight>
                <a:latin typeface="Open Sans"/>
                <a:ea typeface="Open Sans"/>
                <a:cs typeface="Open Sans"/>
              </a:rPr>
              <a:t>90.62%</a:t>
            </a:r>
            <a:endParaRPr lang="en-US">
              <a:highlight>
                <a:srgbClr val="FFFF00"/>
              </a:highlight>
              <a:latin typeface="Open Sans"/>
              <a:ea typeface="Open Sans"/>
              <a:cs typeface="Open Sans"/>
            </a:endParaRPr>
          </a:p>
        </p:txBody>
      </p:sp>
      <p:sp>
        <p:nvSpPr>
          <p:cNvPr id="31" name="Text 29"/>
          <p:cNvSpPr/>
          <p:nvPr/>
        </p:nvSpPr>
        <p:spPr>
          <a:xfrm>
            <a:off x="11882676" y="4985980"/>
            <a:ext cx="169568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94.07%</a:t>
            </a:r>
            <a:endParaRPr lang="en-US">
              <a:latin typeface="Open Sans"/>
              <a:ea typeface="Open Sans"/>
              <a:cs typeface="Open Sans"/>
            </a:endParaRPr>
          </a:p>
        </p:txBody>
      </p:sp>
      <p:sp>
        <p:nvSpPr>
          <p:cNvPr id="32" name="Shape 30"/>
          <p:cNvSpPr/>
          <p:nvPr/>
        </p:nvSpPr>
        <p:spPr>
          <a:xfrm>
            <a:off x="821888" y="5877520"/>
            <a:ext cx="12989123" cy="666512"/>
          </a:xfrm>
          <a:prstGeom prst="rect">
            <a:avLst/>
          </a:prstGeom>
          <a:solidFill>
            <a:srgbClr val="FFFFFF">
              <a:alpha val="4000"/>
            </a:srgbClr>
          </a:solidFill>
          <a:ln/>
        </p:spPr>
        <p:txBody>
          <a:bodyPr/>
          <a:lstStyle/>
          <a:p>
            <a:endParaRPr lang="en-US"/>
          </a:p>
        </p:txBody>
      </p:sp>
      <p:sp>
        <p:nvSpPr>
          <p:cNvPr id="33" name="Text 31"/>
          <p:cNvSpPr/>
          <p:nvPr/>
        </p:nvSpPr>
        <p:spPr>
          <a:xfrm>
            <a:off x="1054894" y="6024682"/>
            <a:ext cx="1695688" cy="372189"/>
          </a:xfrm>
          <a:prstGeom prst="rect">
            <a:avLst/>
          </a:prstGeom>
          <a:noFill/>
          <a:ln/>
        </p:spPr>
        <p:txBody>
          <a:bodyPr wrap="none" lIns="0" tIns="0" rIns="0" bIns="0" rtlCol="0" anchor="t"/>
          <a:lstStyle/>
          <a:p>
            <a:pPr>
              <a:lnSpc>
                <a:spcPts val="2900"/>
              </a:lnSpc>
            </a:pPr>
            <a:r>
              <a:rPr lang="en-US">
                <a:solidFill>
                  <a:srgbClr val="443728"/>
                </a:solidFill>
                <a:latin typeface="Open Sans"/>
                <a:ea typeface="Open Sans"/>
                <a:cs typeface="Open Sans"/>
              </a:rPr>
              <a:t>Up-sampling </a:t>
            </a:r>
          </a:p>
        </p:txBody>
      </p:sp>
      <p:sp>
        <p:nvSpPr>
          <p:cNvPr id="34" name="Text 32"/>
          <p:cNvSpPr/>
          <p:nvPr/>
        </p:nvSpPr>
        <p:spPr>
          <a:xfrm>
            <a:off x="3223498" y="6024682"/>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90.32%</a:t>
            </a:r>
            <a:endParaRPr lang="en-US">
              <a:latin typeface="Open Sans"/>
              <a:ea typeface="Open Sans"/>
              <a:cs typeface="Open Sans"/>
            </a:endParaRPr>
          </a:p>
        </p:txBody>
      </p:sp>
      <p:sp>
        <p:nvSpPr>
          <p:cNvPr id="35" name="Text 33"/>
          <p:cNvSpPr/>
          <p:nvPr/>
        </p:nvSpPr>
        <p:spPr>
          <a:xfrm>
            <a:off x="5388293" y="6024682"/>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90.30%</a:t>
            </a:r>
            <a:endParaRPr lang="en-US"/>
          </a:p>
        </p:txBody>
      </p:sp>
      <p:sp>
        <p:nvSpPr>
          <p:cNvPr id="36" name="Text 34"/>
          <p:cNvSpPr/>
          <p:nvPr/>
        </p:nvSpPr>
        <p:spPr>
          <a:xfrm>
            <a:off x="7553087" y="6024682"/>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90.32%</a:t>
            </a:r>
            <a:endParaRPr lang="en-US"/>
          </a:p>
        </p:txBody>
      </p:sp>
      <p:sp>
        <p:nvSpPr>
          <p:cNvPr id="37" name="Text 35"/>
          <p:cNvSpPr/>
          <p:nvPr/>
        </p:nvSpPr>
        <p:spPr>
          <a:xfrm>
            <a:off x="9717881" y="6024682"/>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90.30%</a:t>
            </a:r>
            <a:endParaRPr lang="en-US"/>
          </a:p>
        </p:txBody>
      </p:sp>
      <p:sp>
        <p:nvSpPr>
          <p:cNvPr id="38" name="Text 36"/>
          <p:cNvSpPr/>
          <p:nvPr/>
        </p:nvSpPr>
        <p:spPr>
          <a:xfrm>
            <a:off x="11882676" y="6024682"/>
            <a:ext cx="169568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93.83%</a:t>
            </a:r>
            <a:endParaRPr lang="en-US"/>
          </a:p>
        </p:txBody>
      </p:sp>
      <p:sp>
        <p:nvSpPr>
          <p:cNvPr id="39" name="Shape 37"/>
          <p:cNvSpPr/>
          <p:nvPr/>
        </p:nvSpPr>
        <p:spPr>
          <a:xfrm>
            <a:off x="821888" y="6544032"/>
            <a:ext cx="12989123" cy="666512"/>
          </a:xfrm>
          <a:prstGeom prst="rect">
            <a:avLst/>
          </a:prstGeom>
          <a:solidFill>
            <a:srgbClr val="000000">
              <a:alpha val="4000"/>
            </a:srgbClr>
          </a:solidFill>
          <a:ln/>
        </p:spPr>
        <p:txBody>
          <a:bodyPr/>
          <a:lstStyle/>
          <a:p>
            <a:endParaRPr lang="en-US"/>
          </a:p>
        </p:txBody>
      </p:sp>
      <p:sp>
        <p:nvSpPr>
          <p:cNvPr id="40" name="Text 38"/>
          <p:cNvSpPr/>
          <p:nvPr/>
        </p:nvSpPr>
        <p:spPr>
          <a:xfrm>
            <a:off x="1054894" y="6691193"/>
            <a:ext cx="1695688" cy="372189"/>
          </a:xfrm>
          <a:prstGeom prst="rect">
            <a:avLst/>
          </a:prstGeom>
          <a:noFill/>
          <a:ln/>
        </p:spPr>
        <p:txBody>
          <a:bodyPr wrap="none" lIns="0" tIns="0" rIns="0" bIns="0" rtlCol="0" anchor="t"/>
          <a:lstStyle/>
          <a:p>
            <a:pPr>
              <a:lnSpc>
                <a:spcPts val="2900"/>
              </a:lnSpc>
            </a:pPr>
            <a:r>
              <a:rPr lang="en-US">
                <a:solidFill>
                  <a:srgbClr val="443728"/>
                </a:solidFill>
                <a:latin typeface="Open Sans"/>
                <a:ea typeface="Open Sans"/>
                <a:cs typeface="Open Sans"/>
              </a:rPr>
              <a:t>Down-sampling FE</a:t>
            </a:r>
          </a:p>
          <a:p>
            <a:pPr>
              <a:lnSpc>
                <a:spcPts val="2900"/>
              </a:lnSpc>
            </a:pPr>
            <a:endParaRPr lang="en-US">
              <a:solidFill>
                <a:srgbClr val="443728"/>
              </a:solidFill>
              <a:latin typeface="Open Sans"/>
              <a:ea typeface="Open Sans"/>
              <a:cs typeface="Open Sans"/>
            </a:endParaRPr>
          </a:p>
        </p:txBody>
      </p:sp>
      <p:sp>
        <p:nvSpPr>
          <p:cNvPr id="41" name="Text 39"/>
          <p:cNvSpPr/>
          <p:nvPr/>
        </p:nvSpPr>
        <p:spPr>
          <a:xfrm>
            <a:off x="3223498" y="6691193"/>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pitchFamily="34" charset="0"/>
                <a:ea typeface="Open Sans" pitchFamily="34" charset="-122"/>
                <a:cs typeface="Open Sans" pitchFamily="34" charset="-120"/>
              </a:rPr>
              <a:t>90.34%</a:t>
            </a:r>
            <a:endParaRPr lang="en-US"/>
          </a:p>
        </p:txBody>
      </p:sp>
      <p:sp>
        <p:nvSpPr>
          <p:cNvPr id="42" name="Text 40"/>
          <p:cNvSpPr/>
          <p:nvPr/>
        </p:nvSpPr>
        <p:spPr>
          <a:xfrm>
            <a:off x="5388293" y="6691193"/>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90.33%</a:t>
            </a:r>
            <a:endParaRPr lang="en-US">
              <a:latin typeface="Open Sans"/>
              <a:ea typeface="Open Sans"/>
              <a:cs typeface="Open Sans"/>
            </a:endParaRPr>
          </a:p>
        </p:txBody>
      </p:sp>
      <p:sp>
        <p:nvSpPr>
          <p:cNvPr id="43" name="Text 41"/>
          <p:cNvSpPr/>
          <p:nvPr/>
        </p:nvSpPr>
        <p:spPr>
          <a:xfrm>
            <a:off x="7553087" y="6691193"/>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90.34%</a:t>
            </a:r>
            <a:endParaRPr lang="en-US">
              <a:latin typeface="Open Sans"/>
              <a:ea typeface="Open Sans"/>
              <a:cs typeface="Open Sans"/>
            </a:endParaRPr>
          </a:p>
        </p:txBody>
      </p:sp>
      <p:sp>
        <p:nvSpPr>
          <p:cNvPr id="44" name="Text 42"/>
          <p:cNvSpPr/>
          <p:nvPr/>
        </p:nvSpPr>
        <p:spPr>
          <a:xfrm>
            <a:off x="9717881" y="6691193"/>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90.32%</a:t>
            </a:r>
            <a:endParaRPr lang="en-US">
              <a:latin typeface="Open Sans"/>
              <a:ea typeface="Open Sans"/>
              <a:cs typeface="Open Sans"/>
            </a:endParaRPr>
          </a:p>
        </p:txBody>
      </p:sp>
      <p:sp>
        <p:nvSpPr>
          <p:cNvPr id="45" name="Text 43"/>
          <p:cNvSpPr/>
          <p:nvPr/>
        </p:nvSpPr>
        <p:spPr>
          <a:xfrm>
            <a:off x="11882676" y="6691193"/>
            <a:ext cx="169568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93.89%</a:t>
            </a:r>
            <a:endParaRPr lang="en-US">
              <a:latin typeface="Open Sans"/>
              <a:ea typeface="Open Sans"/>
              <a:cs typeface="Open Sans"/>
            </a:endParaRPr>
          </a:p>
        </p:txBody>
      </p:sp>
      <p:pic>
        <p:nvPicPr>
          <p:cNvPr id="48" name="Picture 47">
            <a:extLst>
              <a:ext uri="{FF2B5EF4-FFF2-40B4-BE49-F238E27FC236}">
                <a16:creationId xmlns:a16="http://schemas.microsoft.com/office/drawing/2014/main" id="{438E8A6F-4DA5-B3F9-4DCC-C3ABE2B8F434}"/>
              </a:ext>
            </a:extLst>
          </p:cNvPr>
          <p:cNvPicPr>
            <a:picLocks noChangeAspect="1"/>
          </p:cNvPicPr>
          <p:nvPr/>
        </p:nvPicPr>
        <p:blipFill>
          <a:blip r:embed="rId3"/>
          <a:stretch>
            <a:fillRect/>
          </a:stretch>
        </p:blipFill>
        <p:spPr>
          <a:xfrm>
            <a:off x="12737979" y="7771745"/>
            <a:ext cx="1892209" cy="464003"/>
          </a:xfrm>
          <a:prstGeom prst="rect">
            <a:avLst/>
          </a:prstGeom>
        </p:spPr>
      </p:pic>
      <p:sp>
        <p:nvSpPr>
          <p:cNvPr id="46" name="Shape 30">
            <a:extLst>
              <a:ext uri="{FF2B5EF4-FFF2-40B4-BE49-F238E27FC236}">
                <a16:creationId xmlns:a16="http://schemas.microsoft.com/office/drawing/2014/main" id="{2DB80EDE-0609-D163-5C8D-264192713828}"/>
              </a:ext>
            </a:extLst>
          </p:cNvPr>
          <p:cNvSpPr/>
          <p:nvPr/>
        </p:nvSpPr>
        <p:spPr>
          <a:xfrm>
            <a:off x="821888" y="7291327"/>
            <a:ext cx="12989123" cy="666512"/>
          </a:xfrm>
          <a:prstGeom prst="rect">
            <a:avLst/>
          </a:prstGeom>
          <a:solidFill>
            <a:srgbClr val="FFFFFF">
              <a:alpha val="4000"/>
            </a:srgbClr>
          </a:solidFill>
          <a:ln/>
        </p:spPr>
        <p:txBody>
          <a:bodyPr/>
          <a:lstStyle/>
          <a:p>
            <a:endParaRPr lang="en-US"/>
          </a:p>
        </p:txBody>
      </p:sp>
      <p:sp>
        <p:nvSpPr>
          <p:cNvPr id="47" name="Text 31">
            <a:extLst>
              <a:ext uri="{FF2B5EF4-FFF2-40B4-BE49-F238E27FC236}">
                <a16:creationId xmlns:a16="http://schemas.microsoft.com/office/drawing/2014/main" id="{D17010E2-138C-4893-4C90-644328B35EBD}"/>
              </a:ext>
            </a:extLst>
          </p:cNvPr>
          <p:cNvSpPr/>
          <p:nvPr/>
        </p:nvSpPr>
        <p:spPr>
          <a:xfrm>
            <a:off x="1054894" y="7356593"/>
            <a:ext cx="1695688" cy="372189"/>
          </a:xfrm>
          <a:prstGeom prst="rect">
            <a:avLst/>
          </a:prstGeom>
          <a:noFill/>
          <a:ln/>
        </p:spPr>
        <p:txBody>
          <a:bodyPr wrap="none" lIns="0" tIns="0" rIns="0" bIns="0" rtlCol="0" anchor="t"/>
          <a:lstStyle/>
          <a:p>
            <a:pPr>
              <a:lnSpc>
                <a:spcPts val="2900"/>
              </a:lnSpc>
            </a:pPr>
            <a:r>
              <a:rPr lang="en-US">
                <a:solidFill>
                  <a:srgbClr val="443728"/>
                </a:solidFill>
                <a:latin typeface="Open Sans"/>
                <a:ea typeface="Open Sans"/>
                <a:cs typeface="Open Sans"/>
              </a:rPr>
              <a:t>Down-sampling</a:t>
            </a:r>
          </a:p>
        </p:txBody>
      </p:sp>
      <p:sp>
        <p:nvSpPr>
          <p:cNvPr id="49" name="Text 32">
            <a:extLst>
              <a:ext uri="{FF2B5EF4-FFF2-40B4-BE49-F238E27FC236}">
                <a16:creationId xmlns:a16="http://schemas.microsoft.com/office/drawing/2014/main" id="{2BCEC572-B97B-87A2-C7B5-7A1EDB73660A}"/>
              </a:ext>
            </a:extLst>
          </p:cNvPr>
          <p:cNvSpPr/>
          <p:nvPr/>
        </p:nvSpPr>
        <p:spPr>
          <a:xfrm>
            <a:off x="3223498" y="7356593"/>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90.20%</a:t>
            </a:r>
            <a:endParaRPr lang="en-US">
              <a:latin typeface="Open Sans"/>
              <a:ea typeface="Open Sans"/>
              <a:cs typeface="Open Sans"/>
            </a:endParaRPr>
          </a:p>
        </p:txBody>
      </p:sp>
      <p:sp>
        <p:nvSpPr>
          <p:cNvPr id="50" name="Text 33">
            <a:extLst>
              <a:ext uri="{FF2B5EF4-FFF2-40B4-BE49-F238E27FC236}">
                <a16:creationId xmlns:a16="http://schemas.microsoft.com/office/drawing/2014/main" id="{23C2ED84-7423-F7FE-6135-60D9454AF357}"/>
              </a:ext>
            </a:extLst>
          </p:cNvPr>
          <p:cNvSpPr/>
          <p:nvPr/>
        </p:nvSpPr>
        <p:spPr>
          <a:xfrm>
            <a:off x="5388293" y="7356593"/>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90.22%</a:t>
            </a:r>
            <a:endParaRPr lang="en-US"/>
          </a:p>
        </p:txBody>
      </p:sp>
      <p:sp>
        <p:nvSpPr>
          <p:cNvPr id="51" name="Text 34">
            <a:extLst>
              <a:ext uri="{FF2B5EF4-FFF2-40B4-BE49-F238E27FC236}">
                <a16:creationId xmlns:a16="http://schemas.microsoft.com/office/drawing/2014/main" id="{DDA9A650-245B-D037-731E-B9A95FC53908}"/>
              </a:ext>
            </a:extLst>
          </p:cNvPr>
          <p:cNvSpPr/>
          <p:nvPr/>
        </p:nvSpPr>
        <p:spPr>
          <a:xfrm>
            <a:off x="7553087" y="7356593"/>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90.20%</a:t>
            </a:r>
            <a:endParaRPr lang="en-US"/>
          </a:p>
        </p:txBody>
      </p:sp>
      <p:sp>
        <p:nvSpPr>
          <p:cNvPr id="52" name="Text 35">
            <a:extLst>
              <a:ext uri="{FF2B5EF4-FFF2-40B4-BE49-F238E27FC236}">
                <a16:creationId xmlns:a16="http://schemas.microsoft.com/office/drawing/2014/main" id="{347EBA5E-78C1-49BE-3B0C-4A4A6C095AB7}"/>
              </a:ext>
            </a:extLst>
          </p:cNvPr>
          <p:cNvSpPr/>
          <p:nvPr/>
        </p:nvSpPr>
        <p:spPr>
          <a:xfrm>
            <a:off x="9717881" y="7356593"/>
            <a:ext cx="169187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90.20%</a:t>
            </a:r>
            <a:endParaRPr lang="en-US"/>
          </a:p>
        </p:txBody>
      </p:sp>
      <p:sp>
        <p:nvSpPr>
          <p:cNvPr id="53" name="Text 36">
            <a:extLst>
              <a:ext uri="{FF2B5EF4-FFF2-40B4-BE49-F238E27FC236}">
                <a16:creationId xmlns:a16="http://schemas.microsoft.com/office/drawing/2014/main" id="{39ADF044-0467-F2B9-F5E2-6EA608A06DF8}"/>
              </a:ext>
            </a:extLst>
          </p:cNvPr>
          <p:cNvSpPr/>
          <p:nvPr/>
        </p:nvSpPr>
        <p:spPr>
          <a:xfrm>
            <a:off x="11882676" y="7356593"/>
            <a:ext cx="1695688" cy="372189"/>
          </a:xfrm>
          <a:prstGeom prst="rect">
            <a:avLst/>
          </a:prstGeom>
          <a:noFill/>
          <a:ln/>
        </p:spPr>
        <p:txBody>
          <a:bodyPr wrap="none" lIns="0" tIns="0" rIns="0" bIns="0" rtlCol="0" anchor="t"/>
          <a:lstStyle/>
          <a:p>
            <a:pPr marL="0" indent="0">
              <a:lnSpc>
                <a:spcPts val="2900"/>
              </a:lnSpc>
              <a:buNone/>
            </a:pPr>
            <a:r>
              <a:rPr lang="en-US">
                <a:solidFill>
                  <a:srgbClr val="443728"/>
                </a:solidFill>
                <a:latin typeface="Open Sans"/>
                <a:ea typeface="Open Sans"/>
                <a:cs typeface="Open Sans"/>
              </a:rPr>
              <a:t>93.79%</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52607" y="867847"/>
            <a:ext cx="8996601" cy="761405"/>
          </a:xfrm>
          <a:prstGeom prst="rect">
            <a:avLst/>
          </a:prstGeom>
          <a:noFill/>
          <a:ln/>
        </p:spPr>
        <p:txBody>
          <a:bodyPr wrap="none" lIns="0" tIns="0" rIns="0" bIns="0" rtlCol="0" anchor="t"/>
          <a:lstStyle/>
          <a:p>
            <a:pPr marL="0" indent="0">
              <a:lnSpc>
                <a:spcPts val="5950"/>
              </a:lnSpc>
              <a:buNone/>
            </a:pPr>
            <a:r>
              <a:rPr lang="en-US" sz="4750" b="1">
                <a:solidFill>
                  <a:srgbClr val="443728"/>
                </a:solidFill>
                <a:latin typeface="Crimson Pro" pitchFamily="34" charset="0"/>
                <a:ea typeface="Crimson Pro" pitchFamily="34" charset="-122"/>
                <a:cs typeface="Crimson Pro" pitchFamily="34" charset="-120"/>
              </a:rPr>
              <a:t>Comparative Analysis of all Models</a:t>
            </a:r>
            <a:endParaRPr lang="en-US" sz="4750"/>
          </a:p>
        </p:txBody>
      </p:sp>
      <p:sp>
        <p:nvSpPr>
          <p:cNvPr id="3" name="Shape 1"/>
          <p:cNvSpPr/>
          <p:nvPr/>
        </p:nvSpPr>
        <p:spPr>
          <a:xfrm>
            <a:off x="852607" y="1994654"/>
            <a:ext cx="12925187" cy="5366980"/>
          </a:xfrm>
          <a:prstGeom prst="roundRect">
            <a:avLst>
              <a:gd name="adj" fmla="val 1907"/>
            </a:avLst>
          </a:prstGeom>
          <a:noFill/>
          <a:ln w="7620">
            <a:solidFill>
              <a:srgbClr val="000000">
                <a:alpha val="8000"/>
              </a:srgbClr>
            </a:solidFill>
            <a:prstDash val="solid"/>
          </a:ln>
        </p:spPr>
      </p:sp>
      <p:sp>
        <p:nvSpPr>
          <p:cNvPr id="4" name="Shape 2"/>
          <p:cNvSpPr/>
          <p:nvPr/>
        </p:nvSpPr>
        <p:spPr>
          <a:xfrm>
            <a:off x="860227" y="2002274"/>
            <a:ext cx="12912447" cy="1086803"/>
          </a:xfrm>
          <a:prstGeom prst="rect">
            <a:avLst/>
          </a:prstGeom>
          <a:solidFill>
            <a:srgbClr val="FFFFFF">
              <a:alpha val="4000"/>
            </a:srgbClr>
          </a:solidFill>
          <a:ln/>
        </p:spPr>
      </p:sp>
      <p:sp>
        <p:nvSpPr>
          <p:cNvPr id="5" name="Text 3"/>
          <p:cNvSpPr/>
          <p:nvPr/>
        </p:nvSpPr>
        <p:spPr>
          <a:xfrm>
            <a:off x="1103948" y="2155984"/>
            <a:ext cx="166104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pitchFamily="34" charset="0"/>
                <a:ea typeface="Open Sans" pitchFamily="34" charset="-122"/>
                <a:cs typeface="Open Sans" pitchFamily="34" charset="-120"/>
              </a:rPr>
              <a:t>Model</a:t>
            </a:r>
            <a:endParaRPr lang="en-US" sz="1900"/>
          </a:p>
        </p:txBody>
      </p:sp>
      <p:sp>
        <p:nvSpPr>
          <p:cNvPr id="6" name="Text 4"/>
          <p:cNvSpPr/>
          <p:nvPr/>
        </p:nvSpPr>
        <p:spPr>
          <a:xfrm>
            <a:off x="3259812" y="2155984"/>
            <a:ext cx="165723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pitchFamily="34" charset="0"/>
                <a:ea typeface="Open Sans" pitchFamily="34" charset="-122"/>
                <a:cs typeface="Open Sans" pitchFamily="34" charset="-120"/>
              </a:rPr>
              <a:t>Accuracy</a:t>
            </a:r>
            <a:endParaRPr lang="en-US" sz="1900"/>
          </a:p>
        </p:txBody>
      </p:sp>
      <p:sp>
        <p:nvSpPr>
          <p:cNvPr id="7" name="Text 5"/>
          <p:cNvSpPr/>
          <p:nvPr/>
        </p:nvSpPr>
        <p:spPr>
          <a:xfrm>
            <a:off x="5411867" y="2155984"/>
            <a:ext cx="165723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pitchFamily="34" charset="0"/>
                <a:ea typeface="Open Sans" pitchFamily="34" charset="-122"/>
                <a:cs typeface="Open Sans" pitchFamily="34" charset="-120"/>
              </a:rPr>
              <a:t>Precision</a:t>
            </a:r>
            <a:endParaRPr lang="en-US" sz="1900"/>
          </a:p>
        </p:txBody>
      </p:sp>
      <p:sp>
        <p:nvSpPr>
          <p:cNvPr id="8" name="Text 6"/>
          <p:cNvSpPr/>
          <p:nvPr/>
        </p:nvSpPr>
        <p:spPr>
          <a:xfrm>
            <a:off x="7563922" y="2155984"/>
            <a:ext cx="1657231" cy="779383"/>
          </a:xfrm>
          <a:prstGeom prst="rect">
            <a:avLst/>
          </a:prstGeom>
          <a:noFill/>
          <a:ln/>
        </p:spPr>
        <p:txBody>
          <a:bodyPr wrap="square" lIns="0" tIns="0" rIns="0" bIns="0" rtlCol="0" anchor="t"/>
          <a:lstStyle/>
          <a:p>
            <a:pPr marL="0" indent="0">
              <a:lnSpc>
                <a:spcPts val="3050"/>
              </a:lnSpc>
              <a:buNone/>
            </a:pPr>
            <a:r>
              <a:rPr lang="en-US" sz="1900">
                <a:solidFill>
                  <a:srgbClr val="443728"/>
                </a:solidFill>
                <a:latin typeface="Open Sans" pitchFamily="34" charset="0"/>
                <a:ea typeface="Open Sans" pitchFamily="34" charset="-122"/>
                <a:cs typeface="Open Sans" pitchFamily="34" charset="-120"/>
              </a:rPr>
              <a:t>Sensitivity/Recall</a:t>
            </a:r>
            <a:endParaRPr lang="en-US" sz="1900"/>
          </a:p>
        </p:txBody>
      </p:sp>
      <p:sp>
        <p:nvSpPr>
          <p:cNvPr id="9" name="Text 7"/>
          <p:cNvSpPr/>
          <p:nvPr/>
        </p:nvSpPr>
        <p:spPr>
          <a:xfrm>
            <a:off x="9715976" y="2155984"/>
            <a:ext cx="165723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pitchFamily="34" charset="0"/>
                <a:ea typeface="Open Sans" pitchFamily="34" charset="-122"/>
                <a:cs typeface="Open Sans" pitchFamily="34" charset="-120"/>
              </a:rPr>
              <a:t>F1</a:t>
            </a:r>
            <a:endParaRPr lang="en-US" sz="1900"/>
          </a:p>
        </p:txBody>
      </p:sp>
      <p:sp>
        <p:nvSpPr>
          <p:cNvPr id="10" name="Text 8"/>
          <p:cNvSpPr/>
          <p:nvPr/>
        </p:nvSpPr>
        <p:spPr>
          <a:xfrm>
            <a:off x="11868031" y="2155984"/>
            <a:ext cx="166104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pitchFamily="34" charset="0"/>
                <a:ea typeface="Open Sans" pitchFamily="34" charset="-122"/>
                <a:cs typeface="Open Sans" pitchFamily="34" charset="-120"/>
              </a:rPr>
              <a:t>AUC</a:t>
            </a:r>
            <a:endParaRPr lang="en-US" sz="1900"/>
          </a:p>
        </p:txBody>
      </p:sp>
      <p:sp>
        <p:nvSpPr>
          <p:cNvPr id="11" name="Shape 9"/>
          <p:cNvSpPr/>
          <p:nvPr/>
        </p:nvSpPr>
        <p:spPr>
          <a:xfrm>
            <a:off x="860227" y="3089077"/>
            <a:ext cx="12912447" cy="1086803"/>
          </a:xfrm>
          <a:prstGeom prst="rect">
            <a:avLst/>
          </a:prstGeom>
          <a:solidFill>
            <a:srgbClr val="000000">
              <a:alpha val="4000"/>
            </a:srgbClr>
          </a:solidFill>
          <a:ln/>
        </p:spPr>
      </p:sp>
      <p:sp>
        <p:nvSpPr>
          <p:cNvPr id="12" name="Text 10"/>
          <p:cNvSpPr/>
          <p:nvPr/>
        </p:nvSpPr>
        <p:spPr>
          <a:xfrm>
            <a:off x="1103948" y="3242786"/>
            <a:ext cx="1661041" cy="779383"/>
          </a:xfrm>
          <a:prstGeom prst="rect">
            <a:avLst/>
          </a:prstGeom>
          <a:noFill/>
          <a:ln/>
        </p:spPr>
        <p:txBody>
          <a:bodyPr wrap="square" lIns="0" tIns="0" rIns="0" bIns="0" rtlCol="0" anchor="t"/>
          <a:lstStyle/>
          <a:p>
            <a:pPr marL="0" indent="0">
              <a:lnSpc>
                <a:spcPts val="3050"/>
              </a:lnSpc>
              <a:buNone/>
            </a:pPr>
            <a:r>
              <a:rPr lang="en-US" sz="2200" b="1">
                <a:solidFill>
                  <a:srgbClr val="443728"/>
                </a:solidFill>
                <a:latin typeface="Open Sans" pitchFamily="34" charset="0"/>
                <a:ea typeface="Open Sans" pitchFamily="34" charset="-122"/>
                <a:cs typeface="Open Sans" pitchFamily="34" charset="-120"/>
              </a:rPr>
              <a:t>Random Forest</a:t>
            </a:r>
            <a:endParaRPr lang="en-US" sz="2200" b="1"/>
          </a:p>
        </p:txBody>
      </p:sp>
      <p:sp>
        <p:nvSpPr>
          <p:cNvPr id="13" name="Text 11"/>
          <p:cNvSpPr/>
          <p:nvPr/>
        </p:nvSpPr>
        <p:spPr>
          <a:xfrm>
            <a:off x="3259812" y="3242786"/>
            <a:ext cx="1657231" cy="389692"/>
          </a:xfrm>
          <a:prstGeom prst="rect">
            <a:avLst/>
          </a:prstGeom>
          <a:noFill/>
          <a:ln/>
        </p:spPr>
        <p:txBody>
          <a:bodyPr wrap="none" lIns="0" tIns="0" rIns="0" bIns="0" rtlCol="0" anchor="t"/>
          <a:lstStyle/>
          <a:p>
            <a:pPr marL="0" indent="0">
              <a:lnSpc>
                <a:spcPts val="3050"/>
              </a:lnSpc>
              <a:buNone/>
            </a:pPr>
            <a:r>
              <a:rPr lang="en-US" sz="2200" b="1">
                <a:solidFill>
                  <a:srgbClr val="443728"/>
                </a:solidFill>
                <a:latin typeface="Open Sans"/>
                <a:ea typeface="Open Sans"/>
                <a:cs typeface="Open Sans"/>
              </a:rPr>
              <a:t>90.65%</a:t>
            </a:r>
            <a:endParaRPr lang="en-US"/>
          </a:p>
        </p:txBody>
      </p:sp>
      <p:sp>
        <p:nvSpPr>
          <p:cNvPr id="14" name="Text 12"/>
          <p:cNvSpPr/>
          <p:nvPr/>
        </p:nvSpPr>
        <p:spPr>
          <a:xfrm>
            <a:off x="5411867" y="3242786"/>
            <a:ext cx="1657231" cy="389692"/>
          </a:xfrm>
          <a:prstGeom prst="rect">
            <a:avLst/>
          </a:prstGeom>
          <a:noFill/>
          <a:ln/>
        </p:spPr>
        <p:txBody>
          <a:bodyPr wrap="none" lIns="0" tIns="0" rIns="0" bIns="0" rtlCol="0" anchor="t"/>
          <a:lstStyle/>
          <a:p>
            <a:pPr marL="0" indent="0">
              <a:lnSpc>
                <a:spcPts val="3050"/>
              </a:lnSpc>
              <a:buNone/>
            </a:pPr>
            <a:r>
              <a:rPr lang="en-US" sz="2200" b="1">
                <a:solidFill>
                  <a:srgbClr val="443728"/>
                </a:solidFill>
                <a:latin typeface="Open Sans"/>
                <a:ea typeface="Open Sans"/>
                <a:cs typeface="Open Sans"/>
              </a:rPr>
              <a:t>90.61%</a:t>
            </a:r>
            <a:endParaRPr lang="en-US"/>
          </a:p>
        </p:txBody>
      </p:sp>
      <p:sp>
        <p:nvSpPr>
          <p:cNvPr id="15" name="Text 13"/>
          <p:cNvSpPr/>
          <p:nvPr/>
        </p:nvSpPr>
        <p:spPr>
          <a:xfrm>
            <a:off x="7563922" y="3242786"/>
            <a:ext cx="1657231" cy="389692"/>
          </a:xfrm>
          <a:prstGeom prst="rect">
            <a:avLst/>
          </a:prstGeom>
          <a:noFill/>
          <a:ln/>
        </p:spPr>
        <p:txBody>
          <a:bodyPr wrap="none" lIns="0" tIns="0" rIns="0" bIns="0" rtlCol="0" anchor="t"/>
          <a:lstStyle/>
          <a:p>
            <a:pPr marL="0" indent="0">
              <a:lnSpc>
                <a:spcPts val="3050"/>
              </a:lnSpc>
              <a:buNone/>
            </a:pPr>
            <a:r>
              <a:rPr lang="en-US" sz="2200" b="1">
                <a:solidFill>
                  <a:srgbClr val="443728"/>
                </a:solidFill>
                <a:latin typeface="Open Sans"/>
                <a:ea typeface="Open Sans"/>
                <a:cs typeface="Open Sans"/>
              </a:rPr>
              <a:t>90.65%</a:t>
            </a:r>
            <a:endParaRPr lang="en-US"/>
          </a:p>
        </p:txBody>
      </p:sp>
      <p:sp>
        <p:nvSpPr>
          <p:cNvPr id="16" name="Text 14"/>
          <p:cNvSpPr/>
          <p:nvPr/>
        </p:nvSpPr>
        <p:spPr>
          <a:xfrm>
            <a:off x="9715976" y="3242786"/>
            <a:ext cx="1657231" cy="389692"/>
          </a:xfrm>
          <a:prstGeom prst="rect">
            <a:avLst/>
          </a:prstGeom>
          <a:noFill/>
          <a:ln/>
        </p:spPr>
        <p:txBody>
          <a:bodyPr wrap="none" lIns="0" tIns="0" rIns="0" bIns="0" rtlCol="0" anchor="t"/>
          <a:lstStyle/>
          <a:p>
            <a:pPr marL="0" indent="0">
              <a:lnSpc>
                <a:spcPts val="3050"/>
              </a:lnSpc>
              <a:buNone/>
            </a:pPr>
            <a:r>
              <a:rPr lang="en-US" sz="2200" b="1">
                <a:solidFill>
                  <a:srgbClr val="443728"/>
                </a:solidFill>
                <a:latin typeface="Open Sans"/>
                <a:ea typeface="Open Sans"/>
                <a:cs typeface="Open Sans"/>
              </a:rPr>
              <a:t>90.62%</a:t>
            </a:r>
            <a:endParaRPr lang="en-US"/>
          </a:p>
        </p:txBody>
      </p:sp>
      <p:sp>
        <p:nvSpPr>
          <p:cNvPr id="17" name="Text 15"/>
          <p:cNvSpPr/>
          <p:nvPr/>
        </p:nvSpPr>
        <p:spPr>
          <a:xfrm>
            <a:off x="11868031" y="3242786"/>
            <a:ext cx="1661041" cy="389692"/>
          </a:xfrm>
          <a:prstGeom prst="rect">
            <a:avLst/>
          </a:prstGeom>
          <a:noFill/>
          <a:ln/>
        </p:spPr>
        <p:txBody>
          <a:bodyPr wrap="none" lIns="0" tIns="0" rIns="0" bIns="0" rtlCol="0" anchor="t"/>
          <a:lstStyle/>
          <a:p>
            <a:pPr marL="0" indent="0">
              <a:lnSpc>
                <a:spcPts val="3050"/>
              </a:lnSpc>
              <a:buNone/>
            </a:pPr>
            <a:r>
              <a:rPr lang="en-US" sz="2200" b="1">
                <a:solidFill>
                  <a:srgbClr val="443728"/>
                </a:solidFill>
                <a:latin typeface="Open Sans"/>
                <a:ea typeface="Open Sans"/>
                <a:cs typeface="Open Sans"/>
              </a:rPr>
              <a:t>94.07%</a:t>
            </a:r>
            <a:endParaRPr lang="en-US"/>
          </a:p>
        </p:txBody>
      </p:sp>
      <p:sp>
        <p:nvSpPr>
          <p:cNvPr id="18" name="Shape 16"/>
          <p:cNvSpPr/>
          <p:nvPr/>
        </p:nvSpPr>
        <p:spPr>
          <a:xfrm>
            <a:off x="860227" y="4175879"/>
            <a:ext cx="12912447" cy="697111"/>
          </a:xfrm>
          <a:prstGeom prst="rect">
            <a:avLst/>
          </a:prstGeom>
          <a:solidFill>
            <a:srgbClr val="FFFFFF">
              <a:alpha val="4000"/>
            </a:srgbClr>
          </a:solidFill>
          <a:ln/>
        </p:spPr>
      </p:sp>
      <p:sp>
        <p:nvSpPr>
          <p:cNvPr id="19" name="Text 17"/>
          <p:cNvSpPr/>
          <p:nvPr/>
        </p:nvSpPr>
        <p:spPr>
          <a:xfrm>
            <a:off x="1103948" y="4329589"/>
            <a:ext cx="166104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pitchFamily="34" charset="0"/>
                <a:ea typeface="Open Sans" pitchFamily="34" charset="-122"/>
                <a:cs typeface="Open Sans" pitchFamily="34" charset="-120"/>
              </a:rPr>
              <a:t>XGBoost</a:t>
            </a:r>
            <a:endParaRPr lang="en-US" sz="1900"/>
          </a:p>
        </p:txBody>
      </p:sp>
      <p:sp>
        <p:nvSpPr>
          <p:cNvPr id="20" name="Text 18"/>
          <p:cNvSpPr/>
          <p:nvPr/>
        </p:nvSpPr>
        <p:spPr>
          <a:xfrm>
            <a:off x="3259812" y="4329589"/>
            <a:ext cx="165723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88.6%</a:t>
            </a:r>
            <a:endParaRPr lang="en-US" sz="1900">
              <a:latin typeface="Open Sans"/>
              <a:ea typeface="Open Sans"/>
              <a:cs typeface="Open Sans"/>
            </a:endParaRPr>
          </a:p>
        </p:txBody>
      </p:sp>
      <p:sp>
        <p:nvSpPr>
          <p:cNvPr id="21" name="Text 19"/>
          <p:cNvSpPr/>
          <p:nvPr/>
        </p:nvSpPr>
        <p:spPr>
          <a:xfrm>
            <a:off x="5411867" y="4329589"/>
            <a:ext cx="165723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87.74%</a:t>
            </a:r>
            <a:endParaRPr lang="en-US" sz="1900"/>
          </a:p>
        </p:txBody>
      </p:sp>
      <p:sp>
        <p:nvSpPr>
          <p:cNvPr id="22" name="Text 20"/>
          <p:cNvSpPr/>
          <p:nvPr/>
        </p:nvSpPr>
        <p:spPr>
          <a:xfrm>
            <a:off x="7563922" y="4329589"/>
            <a:ext cx="165723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87.27%</a:t>
            </a:r>
            <a:endParaRPr lang="en-US" sz="1900">
              <a:latin typeface="Open Sans"/>
              <a:ea typeface="Open Sans"/>
              <a:cs typeface="Open Sans"/>
            </a:endParaRPr>
          </a:p>
        </p:txBody>
      </p:sp>
      <p:sp>
        <p:nvSpPr>
          <p:cNvPr id="23" name="Text 21"/>
          <p:cNvSpPr/>
          <p:nvPr/>
        </p:nvSpPr>
        <p:spPr>
          <a:xfrm>
            <a:off x="9715976" y="4329589"/>
            <a:ext cx="165723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87.36%</a:t>
            </a:r>
            <a:endParaRPr lang="en-US" sz="1900">
              <a:latin typeface="Open Sans"/>
              <a:ea typeface="Open Sans"/>
              <a:cs typeface="Open Sans"/>
            </a:endParaRPr>
          </a:p>
        </p:txBody>
      </p:sp>
      <p:sp>
        <p:nvSpPr>
          <p:cNvPr id="24" name="Text 22"/>
          <p:cNvSpPr/>
          <p:nvPr/>
        </p:nvSpPr>
        <p:spPr>
          <a:xfrm>
            <a:off x="11868031" y="4329589"/>
            <a:ext cx="166104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92.69%</a:t>
            </a:r>
            <a:endParaRPr lang="en-US" sz="1900"/>
          </a:p>
        </p:txBody>
      </p:sp>
      <p:sp>
        <p:nvSpPr>
          <p:cNvPr id="25" name="Shape 23"/>
          <p:cNvSpPr/>
          <p:nvPr/>
        </p:nvSpPr>
        <p:spPr>
          <a:xfrm>
            <a:off x="860227" y="4872990"/>
            <a:ext cx="12912447" cy="697111"/>
          </a:xfrm>
          <a:prstGeom prst="rect">
            <a:avLst/>
          </a:prstGeom>
          <a:solidFill>
            <a:srgbClr val="000000">
              <a:alpha val="4000"/>
            </a:srgbClr>
          </a:solidFill>
          <a:ln/>
        </p:spPr>
      </p:sp>
      <p:sp>
        <p:nvSpPr>
          <p:cNvPr id="26" name="Text 24"/>
          <p:cNvSpPr/>
          <p:nvPr/>
        </p:nvSpPr>
        <p:spPr>
          <a:xfrm>
            <a:off x="1103948" y="5026700"/>
            <a:ext cx="166104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pitchFamily="34" charset="0"/>
                <a:ea typeface="Open Sans" pitchFamily="34" charset="-122"/>
                <a:cs typeface="Open Sans" pitchFamily="34" charset="-120"/>
              </a:rPr>
              <a:t>Decision Tree</a:t>
            </a:r>
            <a:endParaRPr lang="en-US" sz="1900"/>
          </a:p>
        </p:txBody>
      </p:sp>
      <p:sp>
        <p:nvSpPr>
          <p:cNvPr id="27" name="Text 25"/>
          <p:cNvSpPr/>
          <p:nvPr/>
        </p:nvSpPr>
        <p:spPr>
          <a:xfrm>
            <a:off x="3259812" y="5026700"/>
            <a:ext cx="165723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87.40%</a:t>
            </a:r>
            <a:endParaRPr lang="en-US" sz="1900"/>
          </a:p>
        </p:txBody>
      </p:sp>
      <p:sp>
        <p:nvSpPr>
          <p:cNvPr id="28" name="Text 26"/>
          <p:cNvSpPr/>
          <p:nvPr/>
        </p:nvSpPr>
        <p:spPr>
          <a:xfrm>
            <a:off x="5411867" y="5026700"/>
            <a:ext cx="165723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87.39%</a:t>
            </a:r>
            <a:endParaRPr lang="en-US" sz="1900"/>
          </a:p>
        </p:txBody>
      </p:sp>
      <p:sp>
        <p:nvSpPr>
          <p:cNvPr id="29" name="Text 27"/>
          <p:cNvSpPr/>
          <p:nvPr/>
        </p:nvSpPr>
        <p:spPr>
          <a:xfrm>
            <a:off x="7563922" y="5026700"/>
            <a:ext cx="165723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87.40%</a:t>
            </a:r>
            <a:endParaRPr lang="en-US" sz="1900"/>
          </a:p>
        </p:txBody>
      </p:sp>
      <p:sp>
        <p:nvSpPr>
          <p:cNvPr id="30" name="Text 28"/>
          <p:cNvSpPr/>
          <p:nvPr/>
        </p:nvSpPr>
        <p:spPr>
          <a:xfrm>
            <a:off x="9715976" y="5026700"/>
            <a:ext cx="165723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87.38%</a:t>
            </a:r>
            <a:endParaRPr lang="en-US" sz="1900"/>
          </a:p>
        </p:txBody>
      </p:sp>
      <p:sp>
        <p:nvSpPr>
          <p:cNvPr id="31" name="Text 29"/>
          <p:cNvSpPr/>
          <p:nvPr/>
        </p:nvSpPr>
        <p:spPr>
          <a:xfrm>
            <a:off x="11868031" y="5026700"/>
            <a:ext cx="166104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92.02%</a:t>
            </a:r>
            <a:endParaRPr lang="en-US" sz="1900"/>
          </a:p>
        </p:txBody>
      </p:sp>
      <p:sp>
        <p:nvSpPr>
          <p:cNvPr id="32" name="Shape 30"/>
          <p:cNvSpPr/>
          <p:nvPr/>
        </p:nvSpPr>
        <p:spPr>
          <a:xfrm>
            <a:off x="860227" y="5570101"/>
            <a:ext cx="12912447" cy="1086803"/>
          </a:xfrm>
          <a:prstGeom prst="rect">
            <a:avLst/>
          </a:prstGeom>
          <a:solidFill>
            <a:srgbClr val="FFFFFF">
              <a:alpha val="4000"/>
            </a:srgbClr>
          </a:solidFill>
          <a:ln/>
        </p:spPr>
      </p:sp>
      <p:sp>
        <p:nvSpPr>
          <p:cNvPr id="33" name="Text 31"/>
          <p:cNvSpPr/>
          <p:nvPr/>
        </p:nvSpPr>
        <p:spPr>
          <a:xfrm>
            <a:off x="1103948" y="5723811"/>
            <a:ext cx="1661041" cy="779383"/>
          </a:xfrm>
          <a:prstGeom prst="rect">
            <a:avLst/>
          </a:prstGeom>
          <a:noFill/>
          <a:ln/>
        </p:spPr>
        <p:txBody>
          <a:bodyPr wrap="square" lIns="0" tIns="0" rIns="0" bIns="0" rtlCol="0" anchor="t"/>
          <a:lstStyle/>
          <a:p>
            <a:pPr marL="0" indent="0">
              <a:lnSpc>
                <a:spcPts val="3050"/>
              </a:lnSpc>
              <a:buNone/>
            </a:pPr>
            <a:r>
              <a:rPr lang="en-US" sz="1900">
                <a:solidFill>
                  <a:srgbClr val="443728"/>
                </a:solidFill>
                <a:latin typeface="Open Sans"/>
                <a:ea typeface="Open Sans"/>
                <a:cs typeface="Open Sans"/>
              </a:rPr>
              <a:t>SVM</a:t>
            </a:r>
          </a:p>
        </p:txBody>
      </p:sp>
      <p:sp>
        <p:nvSpPr>
          <p:cNvPr id="34" name="Text 32"/>
          <p:cNvSpPr/>
          <p:nvPr/>
        </p:nvSpPr>
        <p:spPr>
          <a:xfrm>
            <a:off x="3259812" y="5723811"/>
            <a:ext cx="165723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88.06</a:t>
            </a:r>
            <a:endParaRPr lang="en-US" sz="1900"/>
          </a:p>
        </p:txBody>
      </p:sp>
      <p:sp>
        <p:nvSpPr>
          <p:cNvPr id="35" name="Text 33"/>
          <p:cNvSpPr/>
          <p:nvPr/>
        </p:nvSpPr>
        <p:spPr>
          <a:xfrm>
            <a:off x="5411867" y="5723811"/>
            <a:ext cx="165723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87.97</a:t>
            </a:r>
            <a:endParaRPr lang="en-US" sz="1900"/>
          </a:p>
        </p:txBody>
      </p:sp>
      <p:sp>
        <p:nvSpPr>
          <p:cNvPr id="36" name="Text 34"/>
          <p:cNvSpPr/>
          <p:nvPr/>
        </p:nvSpPr>
        <p:spPr>
          <a:xfrm>
            <a:off x="7563922" y="5723811"/>
            <a:ext cx="165723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88.0%</a:t>
            </a:r>
            <a:endParaRPr lang="en-US" sz="1900">
              <a:latin typeface="Open Sans"/>
              <a:ea typeface="Open Sans"/>
              <a:cs typeface="Open Sans"/>
            </a:endParaRPr>
          </a:p>
        </p:txBody>
      </p:sp>
      <p:sp>
        <p:nvSpPr>
          <p:cNvPr id="37" name="Text 35"/>
          <p:cNvSpPr/>
          <p:nvPr/>
        </p:nvSpPr>
        <p:spPr>
          <a:xfrm>
            <a:off x="9715976" y="5723811"/>
            <a:ext cx="165723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88.0%</a:t>
            </a:r>
            <a:endParaRPr lang="en-US" sz="1900"/>
          </a:p>
        </p:txBody>
      </p:sp>
      <p:sp>
        <p:nvSpPr>
          <p:cNvPr id="38" name="Text 36"/>
          <p:cNvSpPr/>
          <p:nvPr/>
        </p:nvSpPr>
        <p:spPr>
          <a:xfrm>
            <a:off x="11868031" y="5723811"/>
            <a:ext cx="166104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92.41%</a:t>
            </a:r>
            <a:endParaRPr lang="en-US" sz="1900">
              <a:latin typeface="Open Sans"/>
              <a:ea typeface="Open Sans"/>
              <a:cs typeface="Open Sans"/>
            </a:endParaRPr>
          </a:p>
        </p:txBody>
      </p:sp>
      <p:sp>
        <p:nvSpPr>
          <p:cNvPr id="39" name="Shape 37"/>
          <p:cNvSpPr/>
          <p:nvPr/>
        </p:nvSpPr>
        <p:spPr>
          <a:xfrm>
            <a:off x="860227" y="6656903"/>
            <a:ext cx="12912447" cy="697111"/>
          </a:xfrm>
          <a:prstGeom prst="rect">
            <a:avLst/>
          </a:prstGeom>
          <a:solidFill>
            <a:srgbClr val="000000">
              <a:alpha val="4000"/>
            </a:srgbClr>
          </a:solidFill>
          <a:ln/>
        </p:spPr>
      </p:sp>
      <p:sp>
        <p:nvSpPr>
          <p:cNvPr id="40" name="Text 38"/>
          <p:cNvSpPr/>
          <p:nvPr/>
        </p:nvSpPr>
        <p:spPr>
          <a:xfrm>
            <a:off x="1103948" y="6652117"/>
            <a:ext cx="1661041" cy="743260"/>
          </a:xfrm>
          <a:prstGeom prst="rect">
            <a:avLst/>
          </a:prstGeom>
          <a:noFill/>
          <a:ln/>
        </p:spPr>
        <p:txBody>
          <a:bodyPr wrap="none" lIns="0" tIns="0" rIns="0" bIns="0" rtlCol="0" anchor="t"/>
          <a:lstStyle/>
          <a:p>
            <a:pPr>
              <a:lnSpc>
                <a:spcPts val="3050"/>
              </a:lnSpc>
            </a:pPr>
            <a:r>
              <a:rPr lang="en-US" sz="1900">
                <a:solidFill>
                  <a:srgbClr val="443728"/>
                </a:solidFill>
                <a:latin typeface="Open Sans"/>
                <a:ea typeface="Open Sans"/>
                <a:cs typeface="Open Sans"/>
              </a:rPr>
              <a:t>Logistic Regression</a:t>
            </a:r>
            <a:endParaRPr lang="en-US"/>
          </a:p>
        </p:txBody>
      </p:sp>
      <p:sp>
        <p:nvSpPr>
          <p:cNvPr id="41" name="Text 39"/>
          <p:cNvSpPr/>
          <p:nvPr/>
        </p:nvSpPr>
        <p:spPr>
          <a:xfrm>
            <a:off x="3259812" y="6810613"/>
            <a:ext cx="165723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85.71%</a:t>
            </a:r>
            <a:endParaRPr lang="en-US" sz="1900">
              <a:latin typeface="Open Sans"/>
              <a:ea typeface="Open Sans"/>
              <a:cs typeface="Open Sans"/>
            </a:endParaRPr>
          </a:p>
        </p:txBody>
      </p:sp>
      <p:sp>
        <p:nvSpPr>
          <p:cNvPr id="42" name="Text 40"/>
          <p:cNvSpPr/>
          <p:nvPr/>
        </p:nvSpPr>
        <p:spPr>
          <a:xfrm>
            <a:off x="5411867" y="6810613"/>
            <a:ext cx="165723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85.60%</a:t>
            </a:r>
            <a:endParaRPr lang="en-US" sz="1900">
              <a:latin typeface="Open Sans"/>
              <a:ea typeface="Open Sans"/>
              <a:cs typeface="Open Sans"/>
            </a:endParaRPr>
          </a:p>
        </p:txBody>
      </p:sp>
      <p:sp>
        <p:nvSpPr>
          <p:cNvPr id="43" name="Text 41"/>
          <p:cNvSpPr/>
          <p:nvPr/>
        </p:nvSpPr>
        <p:spPr>
          <a:xfrm>
            <a:off x="7563922" y="6810613"/>
            <a:ext cx="165723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85.7%</a:t>
            </a:r>
            <a:endParaRPr lang="en-US" sz="1900"/>
          </a:p>
        </p:txBody>
      </p:sp>
      <p:sp>
        <p:nvSpPr>
          <p:cNvPr id="44" name="Text 42"/>
          <p:cNvSpPr/>
          <p:nvPr/>
        </p:nvSpPr>
        <p:spPr>
          <a:xfrm>
            <a:off x="9715976" y="6810613"/>
            <a:ext cx="165723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85.6%</a:t>
            </a:r>
            <a:endParaRPr lang="en-US" sz="1900">
              <a:latin typeface="Open Sans"/>
              <a:ea typeface="Open Sans"/>
              <a:cs typeface="Open Sans"/>
            </a:endParaRPr>
          </a:p>
        </p:txBody>
      </p:sp>
      <p:sp>
        <p:nvSpPr>
          <p:cNvPr id="45" name="Text 43"/>
          <p:cNvSpPr/>
          <p:nvPr/>
        </p:nvSpPr>
        <p:spPr>
          <a:xfrm>
            <a:off x="11868031" y="6810613"/>
            <a:ext cx="1661041" cy="389692"/>
          </a:xfrm>
          <a:prstGeom prst="rect">
            <a:avLst/>
          </a:prstGeom>
          <a:noFill/>
          <a:ln/>
        </p:spPr>
        <p:txBody>
          <a:bodyPr wrap="none" lIns="0" tIns="0" rIns="0" bIns="0" rtlCol="0" anchor="t"/>
          <a:lstStyle/>
          <a:p>
            <a:pPr marL="0" indent="0">
              <a:lnSpc>
                <a:spcPts val="3050"/>
              </a:lnSpc>
              <a:buNone/>
            </a:pPr>
            <a:r>
              <a:rPr lang="en-US" sz="1900">
                <a:solidFill>
                  <a:srgbClr val="443728"/>
                </a:solidFill>
                <a:latin typeface="Open Sans"/>
                <a:ea typeface="Open Sans"/>
                <a:cs typeface="Open Sans"/>
              </a:rPr>
              <a:t>90.91%</a:t>
            </a:r>
            <a:endParaRPr lang="en-US" sz="1900">
              <a:latin typeface="Open Sans"/>
              <a:ea typeface="Open Sans"/>
              <a:cs typeface="Open Sans"/>
            </a:endParaRPr>
          </a:p>
        </p:txBody>
      </p:sp>
      <p:pic>
        <p:nvPicPr>
          <p:cNvPr id="48" name="Picture 47">
            <a:extLst>
              <a:ext uri="{FF2B5EF4-FFF2-40B4-BE49-F238E27FC236}">
                <a16:creationId xmlns:a16="http://schemas.microsoft.com/office/drawing/2014/main" id="{2D5B8653-B203-863A-5C4D-8B187BFBD8E8}"/>
              </a:ext>
            </a:extLst>
          </p:cNvPr>
          <p:cNvPicPr>
            <a:picLocks noChangeAspect="1"/>
          </p:cNvPicPr>
          <p:nvPr/>
        </p:nvPicPr>
        <p:blipFill>
          <a:blip r:embed="rId3"/>
          <a:stretch>
            <a:fillRect/>
          </a:stretch>
        </p:blipFill>
        <p:spPr>
          <a:xfrm>
            <a:off x="12737979" y="7771745"/>
            <a:ext cx="1892209" cy="46400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7251" y="616983"/>
            <a:ext cx="7540414" cy="774263"/>
          </a:xfrm>
          <a:prstGeom prst="rect">
            <a:avLst/>
          </a:prstGeom>
          <a:noFill/>
          <a:ln/>
        </p:spPr>
        <p:txBody>
          <a:bodyPr wrap="none" lIns="0" tIns="0" rIns="0" bIns="0" rtlCol="0" anchor="t"/>
          <a:lstStyle/>
          <a:p>
            <a:pPr>
              <a:lnSpc>
                <a:spcPts val="6050"/>
              </a:lnSpc>
            </a:pPr>
            <a:r>
              <a:rPr lang="en-US" sz="5400" b="1">
                <a:solidFill>
                  <a:srgbClr val="443728"/>
                </a:solidFill>
                <a:latin typeface="Crimson Pro"/>
                <a:ea typeface="Crimson Pro" pitchFamily="34" charset="-122"/>
                <a:cs typeface="Crimson Pro" pitchFamily="34" charset="-120"/>
              </a:rPr>
              <a:t>Conclusion &amp; Interesting Findings</a:t>
            </a:r>
            <a:endParaRPr lang="en-US" sz="5400">
              <a:solidFill>
                <a:srgbClr val="000000"/>
              </a:solidFill>
              <a:latin typeface="Crimson Pro"/>
              <a:ea typeface="Calibri"/>
              <a:cs typeface="Calibri"/>
            </a:endParaRPr>
          </a:p>
        </p:txBody>
      </p:sp>
      <p:sp>
        <p:nvSpPr>
          <p:cNvPr id="3" name="Shape 1"/>
          <p:cNvSpPr/>
          <p:nvPr/>
        </p:nvSpPr>
        <p:spPr>
          <a:xfrm>
            <a:off x="867251" y="2303264"/>
            <a:ext cx="557451" cy="557451"/>
          </a:xfrm>
          <a:prstGeom prst="roundRect">
            <a:avLst>
              <a:gd name="adj" fmla="val 18670"/>
            </a:avLst>
          </a:prstGeom>
          <a:solidFill>
            <a:srgbClr val="EBE2E0"/>
          </a:solidFill>
          <a:ln w="15240">
            <a:solidFill>
              <a:srgbClr val="D1C8C6"/>
            </a:solidFill>
            <a:prstDash val="solid"/>
          </a:ln>
        </p:spPr>
      </p:sp>
      <p:sp>
        <p:nvSpPr>
          <p:cNvPr id="4" name="Text 2"/>
          <p:cNvSpPr/>
          <p:nvPr/>
        </p:nvSpPr>
        <p:spPr>
          <a:xfrm>
            <a:off x="1076444" y="2396133"/>
            <a:ext cx="139065" cy="371713"/>
          </a:xfrm>
          <a:prstGeom prst="rect">
            <a:avLst/>
          </a:prstGeom>
          <a:noFill/>
          <a:ln/>
        </p:spPr>
        <p:txBody>
          <a:bodyPr wrap="none" lIns="0" tIns="0" rIns="0" bIns="0" rtlCol="0" anchor="t"/>
          <a:lstStyle/>
          <a:p>
            <a:pPr marL="0" indent="0" algn="ctr">
              <a:lnSpc>
                <a:spcPts val="2900"/>
              </a:lnSpc>
              <a:buNone/>
            </a:pPr>
            <a:r>
              <a:rPr lang="en-US" sz="2900" b="1">
                <a:solidFill>
                  <a:srgbClr val="443728"/>
                </a:solidFill>
                <a:latin typeface="Crimson Pro" pitchFamily="34" charset="0"/>
                <a:ea typeface="Crimson Pro" pitchFamily="34" charset="-122"/>
                <a:cs typeface="Crimson Pro" pitchFamily="34" charset="-120"/>
              </a:rPr>
              <a:t>1</a:t>
            </a:r>
            <a:endParaRPr lang="en-US" sz="2900"/>
          </a:p>
        </p:txBody>
      </p:sp>
      <p:sp>
        <p:nvSpPr>
          <p:cNvPr id="5" name="Text 3"/>
          <p:cNvSpPr/>
          <p:nvPr/>
        </p:nvSpPr>
        <p:spPr>
          <a:xfrm>
            <a:off x="1672471" y="2303264"/>
            <a:ext cx="3328273" cy="774383"/>
          </a:xfrm>
          <a:prstGeom prst="rect">
            <a:avLst/>
          </a:prstGeom>
          <a:noFill/>
          <a:ln/>
        </p:spPr>
        <p:txBody>
          <a:bodyPr wrap="square" lIns="0" tIns="0" rIns="0" bIns="0" rtlCol="0" anchor="t"/>
          <a:lstStyle/>
          <a:p>
            <a:pPr marL="0" indent="0">
              <a:lnSpc>
                <a:spcPts val="3000"/>
              </a:lnSpc>
              <a:buNone/>
            </a:pPr>
            <a:r>
              <a:rPr lang="en-US" sz="2400" b="1">
                <a:solidFill>
                  <a:srgbClr val="443728"/>
                </a:solidFill>
                <a:latin typeface="Crimson Pro" pitchFamily="34" charset="0"/>
                <a:ea typeface="Crimson Pro" pitchFamily="34" charset="-122"/>
                <a:cs typeface="Crimson Pro" pitchFamily="34" charset="-120"/>
              </a:rPr>
              <a:t>Feature Engineering Impact</a:t>
            </a:r>
            <a:endParaRPr lang="en-US" sz="2400"/>
          </a:p>
        </p:txBody>
      </p:sp>
      <p:sp>
        <p:nvSpPr>
          <p:cNvPr id="6" name="Text 4"/>
          <p:cNvSpPr/>
          <p:nvPr/>
        </p:nvSpPr>
        <p:spPr>
          <a:xfrm>
            <a:off x="1672471" y="3226237"/>
            <a:ext cx="3328273" cy="1585436"/>
          </a:xfrm>
          <a:prstGeom prst="rect">
            <a:avLst/>
          </a:prstGeom>
          <a:noFill/>
          <a:ln/>
        </p:spPr>
        <p:txBody>
          <a:bodyPr wrap="square" lIns="0" tIns="0" rIns="0" bIns="0" rtlCol="0" anchor="t"/>
          <a:lstStyle/>
          <a:p>
            <a:pPr marL="0" indent="0">
              <a:lnSpc>
                <a:spcPts val="3100"/>
              </a:lnSpc>
              <a:buNone/>
            </a:pPr>
            <a:r>
              <a:rPr lang="en-US" sz="1950">
                <a:solidFill>
                  <a:srgbClr val="443728"/>
                </a:solidFill>
                <a:latin typeface="Open Sans" pitchFamily="34" charset="0"/>
                <a:ea typeface="Open Sans" pitchFamily="34" charset="-122"/>
                <a:cs typeface="Open Sans" pitchFamily="34" charset="-120"/>
              </a:rPr>
              <a:t>Feature engineering helps improve the model (works for logistic, decision tree &amp; random forest).</a:t>
            </a:r>
            <a:endParaRPr lang="en-US" sz="1950"/>
          </a:p>
        </p:txBody>
      </p:sp>
      <p:sp>
        <p:nvSpPr>
          <p:cNvPr id="7" name="Shape 5"/>
          <p:cNvSpPr/>
          <p:nvPr/>
        </p:nvSpPr>
        <p:spPr>
          <a:xfrm>
            <a:off x="5248513" y="2303264"/>
            <a:ext cx="557451" cy="557451"/>
          </a:xfrm>
          <a:prstGeom prst="roundRect">
            <a:avLst>
              <a:gd name="adj" fmla="val 18670"/>
            </a:avLst>
          </a:prstGeom>
          <a:solidFill>
            <a:srgbClr val="EBE2E0"/>
          </a:solidFill>
          <a:ln w="15240">
            <a:solidFill>
              <a:srgbClr val="D1C8C6"/>
            </a:solidFill>
            <a:prstDash val="solid"/>
          </a:ln>
        </p:spPr>
      </p:sp>
      <p:sp>
        <p:nvSpPr>
          <p:cNvPr id="8" name="Text 6"/>
          <p:cNvSpPr/>
          <p:nvPr/>
        </p:nvSpPr>
        <p:spPr>
          <a:xfrm>
            <a:off x="5432465" y="2396133"/>
            <a:ext cx="189428" cy="371713"/>
          </a:xfrm>
          <a:prstGeom prst="rect">
            <a:avLst/>
          </a:prstGeom>
          <a:noFill/>
          <a:ln/>
        </p:spPr>
        <p:txBody>
          <a:bodyPr wrap="none" lIns="0" tIns="0" rIns="0" bIns="0" rtlCol="0" anchor="t"/>
          <a:lstStyle/>
          <a:p>
            <a:pPr marL="0" indent="0" algn="ctr">
              <a:lnSpc>
                <a:spcPts val="2900"/>
              </a:lnSpc>
              <a:buNone/>
            </a:pPr>
            <a:r>
              <a:rPr lang="en-US" sz="2900" b="1">
                <a:solidFill>
                  <a:srgbClr val="443728"/>
                </a:solidFill>
                <a:latin typeface="Crimson Pro" pitchFamily="34" charset="0"/>
                <a:ea typeface="Crimson Pro" pitchFamily="34" charset="-122"/>
                <a:cs typeface="Crimson Pro" pitchFamily="34" charset="-120"/>
              </a:rPr>
              <a:t>2</a:t>
            </a:r>
            <a:endParaRPr lang="en-US" sz="2900"/>
          </a:p>
        </p:txBody>
      </p:sp>
      <p:sp>
        <p:nvSpPr>
          <p:cNvPr id="9" name="Text 7"/>
          <p:cNvSpPr/>
          <p:nvPr/>
        </p:nvSpPr>
        <p:spPr>
          <a:xfrm>
            <a:off x="6053733" y="2303264"/>
            <a:ext cx="3097411" cy="387191"/>
          </a:xfrm>
          <a:prstGeom prst="rect">
            <a:avLst/>
          </a:prstGeom>
          <a:noFill/>
          <a:ln/>
        </p:spPr>
        <p:txBody>
          <a:bodyPr wrap="none" lIns="0" tIns="0" rIns="0" bIns="0" rtlCol="0" anchor="t"/>
          <a:lstStyle/>
          <a:p>
            <a:pPr marL="0" indent="0">
              <a:lnSpc>
                <a:spcPts val="3000"/>
              </a:lnSpc>
              <a:buNone/>
            </a:pPr>
            <a:r>
              <a:rPr lang="en-US" sz="2400" b="1">
                <a:solidFill>
                  <a:srgbClr val="443728"/>
                </a:solidFill>
                <a:latin typeface="Crimson Pro" pitchFamily="34" charset="0"/>
                <a:ea typeface="Crimson Pro" pitchFamily="34" charset="-122"/>
                <a:cs typeface="Crimson Pro" pitchFamily="34" charset="-120"/>
              </a:rPr>
              <a:t>Key Attributes</a:t>
            </a:r>
            <a:endParaRPr lang="en-US" sz="2400"/>
          </a:p>
        </p:txBody>
      </p:sp>
      <p:sp>
        <p:nvSpPr>
          <p:cNvPr id="10" name="Text 8"/>
          <p:cNvSpPr/>
          <p:nvPr/>
        </p:nvSpPr>
        <p:spPr>
          <a:xfrm>
            <a:off x="6053733" y="2839045"/>
            <a:ext cx="3328273" cy="1981795"/>
          </a:xfrm>
          <a:prstGeom prst="rect">
            <a:avLst/>
          </a:prstGeom>
          <a:noFill/>
          <a:ln/>
        </p:spPr>
        <p:txBody>
          <a:bodyPr wrap="square" lIns="0" tIns="0" rIns="0" bIns="0" rtlCol="0" anchor="t"/>
          <a:lstStyle/>
          <a:p>
            <a:pPr marL="0" indent="0">
              <a:lnSpc>
                <a:spcPts val="3100"/>
              </a:lnSpc>
              <a:buNone/>
            </a:pPr>
            <a:r>
              <a:rPr lang="en-US" sz="1950">
                <a:solidFill>
                  <a:srgbClr val="443728"/>
                </a:solidFill>
                <a:latin typeface="Open Sans" pitchFamily="34" charset="0"/>
                <a:ea typeface="Open Sans" pitchFamily="34" charset="-122"/>
                <a:cs typeface="Open Sans" pitchFamily="34" charset="-120"/>
              </a:rPr>
              <a:t>Some attributes (BMI, family history, FAVC,CAEC) have stronger correlation with the predicted variable (obesity type).</a:t>
            </a:r>
            <a:endParaRPr lang="en-US" sz="1950"/>
          </a:p>
        </p:txBody>
      </p:sp>
      <p:sp>
        <p:nvSpPr>
          <p:cNvPr id="11" name="Shape 9"/>
          <p:cNvSpPr/>
          <p:nvPr/>
        </p:nvSpPr>
        <p:spPr>
          <a:xfrm>
            <a:off x="9629775" y="2303264"/>
            <a:ext cx="557451" cy="557451"/>
          </a:xfrm>
          <a:prstGeom prst="roundRect">
            <a:avLst>
              <a:gd name="adj" fmla="val 18670"/>
            </a:avLst>
          </a:prstGeom>
          <a:solidFill>
            <a:srgbClr val="EBE2E0"/>
          </a:solidFill>
          <a:ln w="15240">
            <a:solidFill>
              <a:srgbClr val="D1C8C6"/>
            </a:solidFill>
            <a:prstDash val="solid"/>
          </a:ln>
        </p:spPr>
      </p:sp>
      <p:sp>
        <p:nvSpPr>
          <p:cNvPr id="12" name="Text 10"/>
          <p:cNvSpPr/>
          <p:nvPr/>
        </p:nvSpPr>
        <p:spPr>
          <a:xfrm>
            <a:off x="9817775" y="2396133"/>
            <a:ext cx="181451" cy="371713"/>
          </a:xfrm>
          <a:prstGeom prst="rect">
            <a:avLst/>
          </a:prstGeom>
          <a:noFill/>
          <a:ln/>
        </p:spPr>
        <p:txBody>
          <a:bodyPr wrap="none" lIns="0" tIns="0" rIns="0" bIns="0" rtlCol="0" anchor="t"/>
          <a:lstStyle/>
          <a:p>
            <a:pPr marL="0" indent="0" algn="ctr">
              <a:lnSpc>
                <a:spcPts val="2900"/>
              </a:lnSpc>
              <a:buNone/>
            </a:pPr>
            <a:r>
              <a:rPr lang="en-US" sz="2900" b="1">
                <a:solidFill>
                  <a:srgbClr val="443728"/>
                </a:solidFill>
                <a:latin typeface="Crimson Pro" pitchFamily="34" charset="0"/>
                <a:ea typeface="Crimson Pro" pitchFamily="34" charset="-122"/>
                <a:cs typeface="Crimson Pro" pitchFamily="34" charset="-120"/>
              </a:rPr>
              <a:t>3</a:t>
            </a:r>
            <a:endParaRPr lang="en-US" sz="2900"/>
          </a:p>
        </p:txBody>
      </p:sp>
      <p:sp>
        <p:nvSpPr>
          <p:cNvPr id="13" name="Text 11"/>
          <p:cNvSpPr/>
          <p:nvPr/>
        </p:nvSpPr>
        <p:spPr>
          <a:xfrm>
            <a:off x="10434995" y="2303264"/>
            <a:ext cx="3097411" cy="387191"/>
          </a:xfrm>
          <a:prstGeom prst="rect">
            <a:avLst/>
          </a:prstGeom>
          <a:noFill/>
          <a:ln/>
        </p:spPr>
        <p:txBody>
          <a:bodyPr wrap="none" lIns="0" tIns="0" rIns="0" bIns="0" rtlCol="0" anchor="t"/>
          <a:lstStyle/>
          <a:p>
            <a:pPr marL="0" indent="0">
              <a:lnSpc>
                <a:spcPts val="3000"/>
              </a:lnSpc>
              <a:buNone/>
            </a:pPr>
            <a:r>
              <a:rPr lang="en-US" sz="2400" b="1">
                <a:solidFill>
                  <a:srgbClr val="443728"/>
                </a:solidFill>
                <a:latin typeface="Crimson Pro" pitchFamily="34" charset="0"/>
                <a:ea typeface="Crimson Pro" pitchFamily="34" charset="-122"/>
                <a:cs typeface="Crimson Pro" pitchFamily="34" charset="-120"/>
              </a:rPr>
              <a:t>Performance Indicator</a:t>
            </a:r>
            <a:endParaRPr lang="en-US" sz="2400"/>
          </a:p>
        </p:txBody>
      </p:sp>
      <p:sp>
        <p:nvSpPr>
          <p:cNvPr id="14" name="Text 12"/>
          <p:cNvSpPr/>
          <p:nvPr/>
        </p:nvSpPr>
        <p:spPr>
          <a:xfrm>
            <a:off x="10434995" y="2839045"/>
            <a:ext cx="3328273" cy="1585436"/>
          </a:xfrm>
          <a:prstGeom prst="rect">
            <a:avLst/>
          </a:prstGeom>
          <a:noFill/>
          <a:ln/>
        </p:spPr>
        <p:txBody>
          <a:bodyPr wrap="square" lIns="0" tIns="0" rIns="0" bIns="0" rtlCol="0" anchor="t"/>
          <a:lstStyle/>
          <a:p>
            <a:pPr marL="0" indent="0">
              <a:lnSpc>
                <a:spcPts val="3100"/>
              </a:lnSpc>
              <a:buNone/>
            </a:pPr>
            <a:r>
              <a:rPr lang="en-US" sz="1950" dirty="0">
                <a:solidFill>
                  <a:srgbClr val="443728"/>
                </a:solidFill>
                <a:latin typeface="Open Sans"/>
                <a:ea typeface="Open Sans"/>
                <a:cs typeface="Open Sans"/>
              </a:rPr>
              <a:t>F1 is a more balanced indicator of the model's performance as it accounts for Precision + Recall.</a:t>
            </a:r>
            <a:endParaRPr lang="en-US" sz="1950" dirty="0">
              <a:latin typeface="Open Sans"/>
              <a:ea typeface="Open Sans"/>
              <a:cs typeface="Open Sans"/>
            </a:endParaRPr>
          </a:p>
        </p:txBody>
      </p:sp>
      <p:sp>
        <p:nvSpPr>
          <p:cNvPr id="15" name="Shape 13"/>
          <p:cNvSpPr/>
          <p:nvPr/>
        </p:nvSpPr>
        <p:spPr>
          <a:xfrm>
            <a:off x="867251" y="4981575"/>
            <a:ext cx="557451" cy="557451"/>
          </a:xfrm>
          <a:prstGeom prst="roundRect">
            <a:avLst>
              <a:gd name="adj" fmla="val 18670"/>
            </a:avLst>
          </a:prstGeom>
          <a:solidFill>
            <a:srgbClr val="EBE2E0"/>
          </a:solidFill>
          <a:ln w="15240">
            <a:solidFill>
              <a:srgbClr val="D1C8C6"/>
            </a:solidFill>
            <a:prstDash val="solid"/>
          </a:ln>
        </p:spPr>
      </p:sp>
      <p:sp>
        <p:nvSpPr>
          <p:cNvPr id="16" name="Text 14"/>
          <p:cNvSpPr/>
          <p:nvPr/>
        </p:nvSpPr>
        <p:spPr>
          <a:xfrm>
            <a:off x="1045726" y="5074444"/>
            <a:ext cx="200382" cy="371713"/>
          </a:xfrm>
          <a:prstGeom prst="rect">
            <a:avLst/>
          </a:prstGeom>
          <a:noFill/>
          <a:ln/>
        </p:spPr>
        <p:txBody>
          <a:bodyPr wrap="none" lIns="0" tIns="0" rIns="0" bIns="0" rtlCol="0" anchor="t"/>
          <a:lstStyle/>
          <a:p>
            <a:pPr marL="0" indent="0" algn="ctr">
              <a:lnSpc>
                <a:spcPts val="2900"/>
              </a:lnSpc>
              <a:buNone/>
            </a:pPr>
            <a:r>
              <a:rPr lang="en-US" sz="2900" b="1">
                <a:solidFill>
                  <a:srgbClr val="443728"/>
                </a:solidFill>
                <a:latin typeface="Crimson Pro" pitchFamily="34" charset="0"/>
                <a:ea typeface="Crimson Pro" pitchFamily="34" charset="-122"/>
                <a:cs typeface="Crimson Pro" pitchFamily="34" charset="-120"/>
              </a:rPr>
              <a:t>4</a:t>
            </a:r>
            <a:endParaRPr lang="en-US" sz="2900"/>
          </a:p>
        </p:txBody>
      </p:sp>
      <p:sp>
        <p:nvSpPr>
          <p:cNvPr id="17" name="Text 15"/>
          <p:cNvSpPr/>
          <p:nvPr/>
        </p:nvSpPr>
        <p:spPr>
          <a:xfrm>
            <a:off x="1672471" y="5059952"/>
            <a:ext cx="3512582" cy="387191"/>
          </a:xfrm>
          <a:prstGeom prst="rect">
            <a:avLst/>
          </a:prstGeom>
          <a:noFill/>
          <a:ln/>
        </p:spPr>
        <p:txBody>
          <a:bodyPr wrap="none" lIns="0" tIns="0" rIns="0" bIns="0" rtlCol="0" anchor="t"/>
          <a:lstStyle/>
          <a:p>
            <a:pPr marL="0" indent="0">
              <a:lnSpc>
                <a:spcPts val="3000"/>
              </a:lnSpc>
              <a:buNone/>
            </a:pPr>
            <a:r>
              <a:rPr lang="en-US" sz="2400" b="1">
                <a:solidFill>
                  <a:srgbClr val="443728"/>
                </a:solidFill>
                <a:latin typeface="Crimson Pro"/>
              </a:rPr>
              <a:t>Insights</a:t>
            </a:r>
            <a:endParaRPr lang="en-US"/>
          </a:p>
        </p:txBody>
      </p:sp>
      <p:sp>
        <p:nvSpPr>
          <p:cNvPr id="18" name="Text 16"/>
          <p:cNvSpPr/>
          <p:nvPr/>
        </p:nvSpPr>
        <p:spPr>
          <a:xfrm>
            <a:off x="1672471" y="5465105"/>
            <a:ext cx="12090678" cy="1106226"/>
          </a:xfrm>
          <a:prstGeom prst="rect">
            <a:avLst/>
          </a:prstGeom>
          <a:noFill/>
          <a:ln/>
        </p:spPr>
        <p:txBody>
          <a:bodyPr wrap="square" lIns="0" tIns="0" rIns="0" bIns="0" rtlCol="0" anchor="t"/>
          <a:lstStyle/>
          <a:p>
            <a:pPr>
              <a:lnSpc>
                <a:spcPts val="3100"/>
              </a:lnSpc>
            </a:pPr>
            <a:r>
              <a:rPr lang="en-US" sz="1950">
                <a:solidFill>
                  <a:srgbClr val="443728"/>
                </a:solidFill>
                <a:latin typeface="Open Sans"/>
                <a:ea typeface="Open Sans"/>
                <a:cs typeface="Open Sans"/>
              </a:rPr>
              <a:t>Age and Gender also show variation in obesity levels, with males and individuals above the age of 30 having higher obesity rate. </a:t>
            </a:r>
            <a:endParaRPr lang="en-US" sz="1950">
              <a:solidFill>
                <a:srgbClr val="443728"/>
              </a:solidFill>
              <a:latin typeface="Open Sans"/>
              <a:ea typeface="Calibri"/>
              <a:cs typeface="Open Sans"/>
            </a:endParaRPr>
          </a:p>
        </p:txBody>
      </p:sp>
      <p:pic>
        <p:nvPicPr>
          <p:cNvPr id="22" name="Picture 21">
            <a:extLst>
              <a:ext uri="{FF2B5EF4-FFF2-40B4-BE49-F238E27FC236}">
                <a16:creationId xmlns:a16="http://schemas.microsoft.com/office/drawing/2014/main" id="{9BF85F77-E191-CC9F-2069-09E35BB5C33E}"/>
              </a:ext>
            </a:extLst>
          </p:cNvPr>
          <p:cNvPicPr>
            <a:picLocks noChangeAspect="1"/>
          </p:cNvPicPr>
          <p:nvPr/>
        </p:nvPicPr>
        <p:blipFill>
          <a:blip r:embed="rId3"/>
          <a:stretch>
            <a:fillRect/>
          </a:stretch>
        </p:blipFill>
        <p:spPr>
          <a:xfrm>
            <a:off x="12737979" y="7771745"/>
            <a:ext cx="1892209" cy="46400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0">
            <a:extLst>
              <a:ext uri="{FF2B5EF4-FFF2-40B4-BE49-F238E27FC236}">
                <a16:creationId xmlns:a16="http://schemas.microsoft.com/office/drawing/2014/main" id="{4BF8F1E1-9E0F-2775-E3A2-A3A5BE6BA8BC}"/>
              </a:ext>
            </a:extLst>
          </p:cNvPr>
          <p:cNvSpPr/>
          <p:nvPr/>
        </p:nvSpPr>
        <p:spPr>
          <a:xfrm>
            <a:off x="945628" y="956617"/>
            <a:ext cx="7540414" cy="774263"/>
          </a:xfrm>
          <a:prstGeom prst="rect">
            <a:avLst/>
          </a:prstGeom>
          <a:noFill/>
          <a:ln/>
        </p:spPr>
        <p:txBody>
          <a:bodyPr wrap="none" lIns="0" tIns="0" rIns="0" bIns="0" rtlCol="0" anchor="t"/>
          <a:lstStyle/>
          <a:p>
            <a:pPr>
              <a:lnSpc>
                <a:spcPts val="6050"/>
              </a:lnSpc>
            </a:pPr>
            <a:r>
              <a:rPr lang="en-US" sz="5400" b="1">
                <a:solidFill>
                  <a:srgbClr val="443728"/>
                </a:solidFill>
                <a:latin typeface="Crimson Pro"/>
                <a:ea typeface="Calibri"/>
                <a:cs typeface="Calibri"/>
              </a:rPr>
              <a:t>Key Takeaways</a:t>
            </a:r>
          </a:p>
        </p:txBody>
      </p:sp>
      <p:sp>
        <p:nvSpPr>
          <p:cNvPr id="34" name="TextBox 3">
            <a:extLst>
              <a:ext uri="{FF2B5EF4-FFF2-40B4-BE49-F238E27FC236}">
                <a16:creationId xmlns:a16="http://schemas.microsoft.com/office/drawing/2014/main" id="{50F98821-2317-4CCB-7DF4-08AEAB12BD6B}"/>
              </a:ext>
            </a:extLst>
          </p:cNvPr>
          <p:cNvSpPr txBox="1"/>
          <p:nvPr/>
        </p:nvSpPr>
        <p:spPr>
          <a:xfrm>
            <a:off x="509675" y="2340464"/>
            <a:ext cx="13595065" cy="512146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950" lvl="1" indent="-285750">
              <a:lnSpc>
                <a:spcPct val="150000"/>
              </a:lnSpc>
              <a:buFont typeface="Wingdings,Sans-Serif"/>
              <a:buChar char="§"/>
            </a:pPr>
            <a:r>
              <a:rPr lang="en-US" sz="2000">
                <a:latin typeface="Open Sans"/>
                <a:ea typeface="Open Sans"/>
                <a:cs typeface="Arial"/>
              </a:rPr>
              <a:t>Public health initiatives should focus on promoting balanced diets and encouraging physical activity, especially in populations with a family history of obesity </a:t>
            </a:r>
            <a:r>
              <a:rPr lang="en-US" sz="2000">
                <a:latin typeface="Open Sans"/>
                <a:ea typeface="Open Sans"/>
                <a:cs typeface="Open Sans"/>
              </a:rPr>
              <a:t>(e.g., Healthier SG)</a:t>
            </a:r>
            <a:endParaRPr lang="en-US"/>
          </a:p>
          <a:p>
            <a:pPr marL="742950" lvl="1" indent="-285750">
              <a:lnSpc>
                <a:spcPct val="150000"/>
              </a:lnSpc>
              <a:buFont typeface="Wingdings,Sans-Serif"/>
              <a:buChar char="§"/>
            </a:pPr>
            <a:r>
              <a:rPr lang="en-US" sz="2000">
                <a:latin typeface="Open Sans"/>
                <a:ea typeface="Open Sans"/>
                <a:cs typeface="Arial"/>
              </a:rPr>
              <a:t>Healthcare professionals can leverage these insights to tailor obesity intervention programs </a:t>
            </a:r>
            <a:endParaRPr lang="en-US"/>
          </a:p>
          <a:p>
            <a:pPr marL="742950" lvl="1" indent="-285750">
              <a:lnSpc>
                <a:spcPct val="150000"/>
              </a:lnSpc>
              <a:buFont typeface="Wingdings,Sans-Serif"/>
              <a:buChar char="§"/>
            </a:pPr>
            <a:r>
              <a:rPr lang="en-US" sz="2000">
                <a:latin typeface="Open Sans"/>
                <a:ea typeface="+mn-lt"/>
                <a:cs typeface="+mn-lt"/>
              </a:rPr>
              <a:t>The insights from this study can be adapted to other regions or expanded datasets, making the model scalable for global obesity prediction efforts. This scalability can enhance international health strategies by  applying machine learning to similar obesity-related datasets worldwide.</a:t>
            </a:r>
            <a:endParaRPr lang="en-US">
              <a:ea typeface="Calibri" panose="020F0502020204030204"/>
              <a:cs typeface="Calibri" panose="020F0502020204030204"/>
            </a:endParaRPr>
          </a:p>
          <a:p>
            <a:pPr marL="742950" lvl="1" indent="-285750">
              <a:lnSpc>
                <a:spcPct val="150000"/>
              </a:lnSpc>
              <a:buFont typeface="Wingdings,Sans-Serif"/>
              <a:buChar char="§"/>
            </a:pPr>
            <a:r>
              <a:rPr lang="en-US" sz="2000">
                <a:latin typeface="Open Sans"/>
                <a:ea typeface="+mn-lt"/>
                <a:cs typeface="+mn-lt"/>
              </a:rPr>
              <a:t>The Random Forest model achieved the highest accuracy at 90.67%, making it the most reliable predictor of obesity among all tested models. Its ensemble approach effectively mitigates overfitting while maintaining high precision and recall, making it a strong choice for real-world applications in obesity prediction.</a:t>
            </a:r>
            <a:endParaRPr lang="en-US" sz="2000">
              <a:latin typeface="Open Sans"/>
              <a:ea typeface="Calibri"/>
              <a:cs typeface="Calibri"/>
            </a:endParaRPr>
          </a:p>
          <a:p>
            <a:pPr marL="742950" lvl="1" indent="-285750">
              <a:lnSpc>
                <a:spcPct val="150000"/>
              </a:lnSpc>
              <a:buFont typeface="Wingdings,Sans-Serif"/>
              <a:buChar char="§"/>
            </a:pPr>
            <a:endParaRPr lang="en-US" sz="2000">
              <a:latin typeface="Open Sans"/>
              <a:ea typeface="Calibri"/>
              <a:cs typeface="Calibri"/>
            </a:endParaRPr>
          </a:p>
        </p:txBody>
      </p:sp>
      <p:pic>
        <p:nvPicPr>
          <p:cNvPr id="36" name="Picture 35">
            <a:extLst>
              <a:ext uri="{FF2B5EF4-FFF2-40B4-BE49-F238E27FC236}">
                <a16:creationId xmlns:a16="http://schemas.microsoft.com/office/drawing/2014/main" id="{521E599F-EAF1-76A0-9324-16FD17F50978}"/>
              </a:ext>
            </a:extLst>
          </p:cNvPr>
          <p:cNvPicPr>
            <a:picLocks noChangeAspect="1"/>
          </p:cNvPicPr>
          <p:nvPr/>
        </p:nvPicPr>
        <p:blipFill>
          <a:blip r:embed="rId2"/>
          <a:stretch>
            <a:fillRect/>
          </a:stretch>
        </p:blipFill>
        <p:spPr>
          <a:xfrm>
            <a:off x="12737979" y="7771745"/>
            <a:ext cx="1892209" cy="464003"/>
          </a:xfrm>
          <a:prstGeom prst="rect">
            <a:avLst/>
          </a:prstGeom>
        </p:spPr>
      </p:pic>
    </p:spTree>
    <p:extLst>
      <p:ext uri="{BB962C8B-B14F-4D97-AF65-F5344CB8AC3E}">
        <p14:creationId xmlns:p14="http://schemas.microsoft.com/office/powerpoint/2010/main" val="2244426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3172"/>
          </a:xfrm>
          <a:prstGeom prst="rect">
            <a:avLst/>
          </a:prstGeom>
        </p:spPr>
      </p:pic>
      <p:pic>
        <p:nvPicPr>
          <p:cNvPr id="3" name="Image 1" descr="preencoded.png"/>
          <p:cNvPicPr>
            <a:picLocks noChangeAspect="1"/>
          </p:cNvPicPr>
          <p:nvPr/>
        </p:nvPicPr>
        <p:blipFill>
          <a:blip r:embed="rId4"/>
          <a:stretch>
            <a:fillRect/>
          </a:stretch>
        </p:blipFill>
        <p:spPr>
          <a:xfrm>
            <a:off x="9394329" y="907554"/>
            <a:ext cx="4985742" cy="2991445"/>
          </a:xfrm>
          <a:prstGeom prst="rect">
            <a:avLst/>
          </a:prstGeom>
        </p:spPr>
      </p:pic>
      <p:sp>
        <p:nvSpPr>
          <p:cNvPr id="4" name="Text 0"/>
          <p:cNvSpPr/>
          <p:nvPr/>
        </p:nvSpPr>
        <p:spPr>
          <a:xfrm>
            <a:off x="701040" y="550783"/>
            <a:ext cx="7741920" cy="1251823"/>
          </a:xfrm>
          <a:prstGeom prst="rect">
            <a:avLst/>
          </a:prstGeom>
          <a:noFill/>
          <a:ln/>
        </p:spPr>
        <p:txBody>
          <a:bodyPr wrap="square" lIns="0" tIns="0" rIns="0" bIns="0" rtlCol="0" anchor="t"/>
          <a:lstStyle/>
          <a:p>
            <a:pPr marL="0" indent="0">
              <a:lnSpc>
                <a:spcPts val="4900"/>
              </a:lnSpc>
              <a:buNone/>
            </a:pPr>
            <a:r>
              <a:rPr lang="en-US" sz="3900" b="1">
                <a:solidFill>
                  <a:srgbClr val="443728"/>
                </a:solidFill>
                <a:latin typeface="Crimson Pro" pitchFamily="34" charset="0"/>
                <a:ea typeface="Crimson Pro" pitchFamily="34" charset="-122"/>
                <a:cs typeface="Crimson Pro" pitchFamily="34" charset="-120"/>
              </a:rPr>
              <a:t>Introduction: Obesity as a Growing Concern</a:t>
            </a:r>
            <a:endParaRPr lang="en-US" sz="3900"/>
          </a:p>
        </p:txBody>
      </p:sp>
      <p:sp>
        <p:nvSpPr>
          <p:cNvPr id="5" name="Shape 1"/>
          <p:cNvSpPr/>
          <p:nvPr/>
        </p:nvSpPr>
        <p:spPr>
          <a:xfrm>
            <a:off x="701040" y="2328267"/>
            <a:ext cx="450652" cy="450652"/>
          </a:xfrm>
          <a:prstGeom prst="roundRect">
            <a:avLst>
              <a:gd name="adj" fmla="val 18668"/>
            </a:avLst>
          </a:prstGeom>
          <a:solidFill>
            <a:srgbClr val="EBE2E0"/>
          </a:solidFill>
          <a:ln w="7620">
            <a:solidFill>
              <a:srgbClr val="D1C8C6"/>
            </a:solidFill>
            <a:prstDash val="solid"/>
          </a:ln>
        </p:spPr>
      </p:sp>
      <p:sp>
        <p:nvSpPr>
          <p:cNvPr id="6" name="Text 2"/>
          <p:cNvSpPr/>
          <p:nvPr/>
        </p:nvSpPr>
        <p:spPr>
          <a:xfrm>
            <a:off x="870109" y="2403277"/>
            <a:ext cx="112395" cy="300514"/>
          </a:xfrm>
          <a:prstGeom prst="rect">
            <a:avLst/>
          </a:prstGeom>
          <a:noFill/>
          <a:ln/>
        </p:spPr>
        <p:txBody>
          <a:bodyPr wrap="none" lIns="0" tIns="0" rIns="0" bIns="0" rtlCol="0" anchor="t"/>
          <a:lstStyle/>
          <a:p>
            <a:pPr marL="0" indent="0" algn="ctr">
              <a:lnSpc>
                <a:spcPts val="2350"/>
              </a:lnSpc>
              <a:buNone/>
            </a:pPr>
            <a:r>
              <a:rPr lang="en-US" sz="2350" b="1">
                <a:solidFill>
                  <a:srgbClr val="443728"/>
                </a:solidFill>
                <a:latin typeface="Crimson Pro" pitchFamily="34" charset="0"/>
                <a:ea typeface="Crimson Pro" pitchFamily="34" charset="-122"/>
                <a:cs typeface="Crimson Pro" pitchFamily="34" charset="-120"/>
              </a:rPr>
              <a:t>1</a:t>
            </a:r>
            <a:endParaRPr lang="en-US" sz="2350"/>
          </a:p>
        </p:txBody>
      </p:sp>
      <p:sp>
        <p:nvSpPr>
          <p:cNvPr id="7" name="Text 3"/>
          <p:cNvSpPr/>
          <p:nvPr/>
        </p:nvSpPr>
        <p:spPr>
          <a:xfrm>
            <a:off x="1351955" y="2328267"/>
            <a:ext cx="2503765" cy="312896"/>
          </a:xfrm>
          <a:prstGeom prst="rect">
            <a:avLst/>
          </a:prstGeom>
          <a:noFill/>
          <a:ln/>
        </p:spPr>
        <p:txBody>
          <a:bodyPr wrap="none" lIns="0" tIns="0" rIns="0" bIns="0" rtlCol="0" anchor="t"/>
          <a:lstStyle/>
          <a:p>
            <a:pPr marL="0" indent="0">
              <a:lnSpc>
                <a:spcPts val="2450"/>
              </a:lnSpc>
              <a:buNone/>
            </a:pPr>
            <a:r>
              <a:rPr lang="en-US" sz="2400" b="1">
                <a:solidFill>
                  <a:srgbClr val="443728"/>
                </a:solidFill>
                <a:latin typeface="Crimson Pro"/>
                <a:ea typeface="Crimson Pro" pitchFamily="34" charset="-122"/>
                <a:cs typeface="Crimson Pro" pitchFamily="34" charset="-120"/>
              </a:rPr>
              <a:t>Global Crisis</a:t>
            </a:r>
            <a:endParaRPr lang="en-US" sz="2400">
              <a:latin typeface="Crimson Pro"/>
            </a:endParaRPr>
          </a:p>
        </p:txBody>
      </p:sp>
      <p:sp>
        <p:nvSpPr>
          <p:cNvPr id="8" name="Text 4"/>
          <p:cNvSpPr/>
          <p:nvPr/>
        </p:nvSpPr>
        <p:spPr>
          <a:xfrm>
            <a:off x="1351955" y="2761298"/>
            <a:ext cx="7091005" cy="961192"/>
          </a:xfrm>
          <a:prstGeom prst="rect">
            <a:avLst/>
          </a:prstGeom>
          <a:noFill/>
          <a:ln/>
        </p:spPr>
        <p:txBody>
          <a:bodyPr wrap="square" lIns="0" tIns="0" rIns="0" bIns="0" rtlCol="0" anchor="t"/>
          <a:lstStyle/>
          <a:p>
            <a:pPr marL="0" indent="0">
              <a:lnSpc>
                <a:spcPts val="2500"/>
              </a:lnSpc>
              <a:buNone/>
            </a:pPr>
            <a:r>
              <a:rPr lang="en-US" sz="1600">
                <a:solidFill>
                  <a:srgbClr val="443728"/>
                </a:solidFill>
                <a:latin typeface="Open Sans"/>
                <a:ea typeface="Open Sans"/>
                <a:cs typeface="Open Sans"/>
              </a:rPr>
              <a:t>According to WHO, obesity rates have tripled since 1975. In 2022, 2.5 billion adults were overweight, with 890 million having obesity. Overweight in children/adolescents rose from 8% (1990) to 20% (2022).</a:t>
            </a:r>
            <a:endParaRPr lang="en-US" sz="1600">
              <a:latin typeface="Open Sans"/>
              <a:ea typeface="Open Sans"/>
              <a:cs typeface="Open Sans"/>
            </a:endParaRPr>
          </a:p>
        </p:txBody>
      </p:sp>
      <p:sp>
        <p:nvSpPr>
          <p:cNvPr id="9" name="Shape 5"/>
          <p:cNvSpPr/>
          <p:nvPr/>
        </p:nvSpPr>
        <p:spPr>
          <a:xfrm>
            <a:off x="701040" y="4148018"/>
            <a:ext cx="450652" cy="450652"/>
          </a:xfrm>
          <a:prstGeom prst="roundRect">
            <a:avLst>
              <a:gd name="adj" fmla="val 18668"/>
            </a:avLst>
          </a:prstGeom>
          <a:solidFill>
            <a:srgbClr val="EBE2E0"/>
          </a:solidFill>
          <a:ln w="7620">
            <a:solidFill>
              <a:srgbClr val="D1C8C6"/>
            </a:solidFill>
            <a:prstDash val="solid"/>
          </a:ln>
        </p:spPr>
      </p:sp>
      <p:sp>
        <p:nvSpPr>
          <p:cNvPr id="10" name="Text 6"/>
          <p:cNvSpPr/>
          <p:nvPr/>
        </p:nvSpPr>
        <p:spPr>
          <a:xfrm>
            <a:off x="849749" y="4223028"/>
            <a:ext cx="153233" cy="300514"/>
          </a:xfrm>
          <a:prstGeom prst="rect">
            <a:avLst/>
          </a:prstGeom>
          <a:noFill/>
          <a:ln/>
        </p:spPr>
        <p:txBody>
          <a:bodyPr wrap="none" lIns="0" tIns="0" rIns="0" bIns="0" rtlCol="0" anchor="t"/>
          <a:lstStyle/>
          <a:p>
            <a:pPr marL="0" indent="0" algn="ctr">
              <a:lnSpc>
                <a:spcPts val="2350"/>
              </a:lnSpc>
              <a:buNone/>
            </a:pPr>
            <a:r>
              <a:rPr lang="en-US" sz="2350" b="1">
                <a:solidFill>
                  <a:srgbClr val="443728"/>
                </a:solidFill>
                <a:latin typeface="Crimson Pro" pitchFamily="34" charset="0"/>
                <a:ea typeface="Crimson Pro" pitchFamily="34" charset="-122"/>
                <a:cs typeface="Crimson Pro" pitchFamily="34" charset="-120"/>
              </a:rPr>
              <a:t>2</a:t>
            </a:r>
            <a:endParaRPr lang="en-US" sz="2350"/>
          </a:p>
        </p:txBody>
      </p:sp>
      <p:sp>
        <p:nvSpPr>
          <p:cNvPr id="11" name="Text 7"/>
          <p:cNvSpPr/>
          <p:nvPr/>
        </p:nvSpPr>
        <p:spPr>
          <a:xfrm>
            <a:off x="1351955" y="4148018"/>
            <a:ext cx="2503765" cy="312896"/>
          </a:xfrm>
          <a:prstGeom prst="rect">
            <a:avLst/>
          </a:prstGeom>
          <a:noFill/>
          <a:ln/>
        </p:spPr>
        <p:txBody>
          <a:bodyPr wrap="none" lIns="0" tIns="0" rIns="0" bIns="0" rtlCol="0" anchor="t"/>
          <a:lstStyle/>
          <a:p>
            <a:pPr marL="0" indent="0">
              <a:lnSpc>
                <a:spcPts val="2450"/>
              </a:lnSpc>
              <a:buNone/>
            </a:pPr>
            <a:r>
              <a:rPr lang="en-US" sz="2400" b="1">
                <a:solidFill>
                  <a:srgbClr val="443728"/>
                </a:solidFill>
                <a:latin typeface="Crimson Pro"/>
                <a:ea typeface="Crimson Pro" pitchFamily="34" charset="-122"/>
                <a:cs typeface="Crimson Pro" pitchFamily="34" charset="-120"/>
              </a:rPr>
              <a:t>Health Impact</a:t>
            </a:r>
            <a:endParaRPr lang="en-US" sz="2400">
              <a:latin typeface="Crimson Pro"/>
            </a:endParaRPr>
          </a:p>
        </p:txBody>
      </p:sp>
      <p:sp>
        <p:nvSpPr>
          <p:cNvPr id="12" name="Text 8"/>
          <p:cNvSpPr/>
          <p:nvPr/>
        </p:nvSpPr>
        <p:spPr>
          <a:xfrm>
            <a:off x="1351955" y="4581049"/>
            <a:ext cx="7091005" cy="1281589"/>
          </a:xfrm>
          <a:prstGeom prst="rect">
            <a:avLst/>
          </a:prstGeom>
          <a:noFill/>
          <a:ln/>
        </p:spPr>
        <p:txBody>
          <a:bodyPr wrap="square" lIns="0" tIns="0" rIns="0" bIns="0" rtlCol="0" anchor="t"/>
          <a:lstStyle/>
          <a:p>
            <a:pPr marL="0" indent="0">
              <a:lnSpc>
                <a:spcPts val="2500"/>
              </a:lnSpc>
              <a:buNone/>
            </a:pPr>
            <a:r>
              <a:rPr lang="en-US" sz="1550">
                <a:solidFill>
                  <a:srgbClr val="443728"/>
                </a:solidFill>
                <a:latin typeface="Open Sans"/>
                <a:ea typeface="Open Sans"/>
                <a:cs typeface="Open Sans"/>
              </a:rPr>
              <a:t>I</a:t>
            </a:r>
            <a:r>
              <a:rPr lang="en-US" sz="1600">
                <a:solidFill>
                  <a:srgbClr val="443728"/>
                </a:solidFill>
                <a:latin typeface="Open Sans"/>
                <a:ea typeface="Open Sans"/>
                <a:cs typeface="Open Sans"/>
              </a:rPr>
              <a:t>n 2019, WHO reported 5 million deaths from NCDs linked to high BMI (e.g., cardiovascular diseases, diabetes). Obesity increases the risk of several chronic conditions, leading to reduced quality of life and increased healthcare costs.</a:t>
            </a:r>
            <a:endParaRPr lang="en-US" sz="1600">
              <a:latin typeface="Open Sans"/>
              <a:ea typeface="Open Sans"/>
              <a:cs typeface="Open Sans"/>
            </a:endParaRPr>
          </a:p>
        </p:txBody>
      </p:sp>
      <p:sp>
        <p:nvSpPr>
          <p:cNvPr id="13" name="Shape 9"/>
          <p:cNvSpPr/>
          <p:nvPr/>
        </p:nvSpPr>
        <p:spPr>
          <a:xfrm>
            <a:off x="701040" y="6288167"/>
            <a:ext cx="450652" cy="450652"/>
          </a:xfrm>
          <a:prstGeom prst="roundRect">
            <a:avLst>
              <a:gd name="adj" fmla="val 18668"/>
            </a:avLst>
          </a:prstGeom>
          <a:solidFill>
            <a:srgbClr val="EBE2E0"/>
          </a:solidFill>
          <a:ln w="7620">
            <a:solidFill>
              <a:srgbClr val="D1C8C6"/>
            </a:solidFill>
            <a:prstDash val="solid"/>
          </a:ln>
        </p:spPr>
      </p:sp>
      <p:sp>
        <p:nvSpPr>
          <p:cNvPr id="14" name="Text 10"/>
          <p:cNvSpPr/>
          <p:nvPr/>
        </p:nvSpPr>
        <p:spPr>
          <a:xfrm>
            <a:off x="852964" y="6363176"/>
            <a:ext cx="146685" cy="300514"/>
          </a:xfrm>
          <a:prstGeom prst="rect">
            <a:avLst/>
          </a:prstGeom>
          <a:noFill/>
          <a:ln/>
        </p:spPr>
        <p:txBody>
          <a:bodyPr wrap="none" lIns="0" tIns="0" rIns="0" bIns="0" rtlCol="0" anchor="t"/>
          <a:lstStyle/>
          <a:p>
            <a:pPr marL="0" indent="0" algn="ctr">
              <a:lnSpc>
                <a:spcPts val="2350"/>
              </a:lnSpc>
              <a:buNone/>
            </a:pPr>
            <a:r>
              <a:rPr lang="en-US" sz="2350" b="1">
                <a:solidFill>
                  <a:srgbClr val="443728"/>
                </a:solidFill>
                <a:latin typeface="Crimson Pro" pitchFamily="34" charset="0"/>
                <a:ea typeface="Crimson Pro" pitchFamily="34" charset="-122"/>
                <a:cs typeface="Crimson Pro" pitchFamily="34" charset="-120"/>
              </a:rPr>
              <a:t>3</a:t>
            </a:r>
            <a:endParaRPr lang="en-US" sz="2350"/>
          </a:p>
        </p:txBody>
      </p:sp>
      <p:sp>
        <p:nvSpPr>
          <p:cNvPr id="15" name="Text 11"/>
          <p:cNvSpPr/>
          <p:nvPr/>
        </p:nvSpPr>
        <p:spPr>
          <a:xfrm>
            <a:off x="1351955" y="6288167"/>
            <a:ext cx="3085147" cy="312896"/>
          </a:xfrm>
          <a:prstGeom prst="rect">
            <a:avLst/>
          </a:prstGeom>
          <a:noFill/>
          <a:ln/>
        </p:spPr>
        <p:txBody>
          <a:bodyPr wrap="none" lIns="0" tIns="0" rIns="0" bIns="0" rtlCol="0" anchor="t"/>
          <a:lstStyle/>
          <a:p>
            <a:pPr marL="0" indent="0">
              <a:lnSpc>
                <a:spcPts val="2450"/>
              </a:lnSpc>
              <a:buNone/>
            </a:pPr>
            <a:r>
              <a:rPr lang="en-US" sz="2400" b="1">
                <a:solidFill>
                  <a:srgbClr val="443728"/>
                </a:solidFill>
                <a:latin typeface="Crimson Pro"/>
                <a:ea typeface="Crimson Pro" pitchFamily="34" charset="-122"/>
                <a:cs typeface="Crimson Pro" pitchFamily="34" charset="-120"/>
              </a:rPr>
              <a:t>Personal and Societal Burden</a:t>
            </a:r>
            <a:endParaRPr lang="en-US" sz="2400">
              <a:latin typeface="Crimson Pro"/>
            </a:endParaRPr>
          </a:p>
        </p:txBody>
      </p:sp>
      <p:sp>
        <p:nvSpPr>
          <p:cNvPr id="16" name="Text 12"/>
          <p:cNvSpPr/>
          <p:nvPr/>
        </p:nvSpPr>
        <p:spPr>
          <a:xfrm>
            <a:off x="1351955" y="6721197"/>
            <a:ext cx="7091005" cy="961192"/>
          </a:xfrm>
          <a:prstGeom prst="rect">
            <a:avLst/>
          </a:prstGeom>
          <a:noFill/>
          <a:ln/>
        </p:spPr>
        <p:txBody>
          <a:bodyPr wrap="square" lIns="0" tIns="0" rIns="0" bIns="0" rtlCol="0" anchor="t"/>
          <a:lstStyle/>
          <a:p>
            <a:pPr marL="0" indent="0">
              <a:lnSpc>
                <a:spcPts val="2500"/>
              </a:lnSpc>
              <a:buNone/>
            </a:pPr>
            <a:r>
              <a:rPr lang="en-US" sz="1600">
                <a:solidFill>
                  <a:srgbClr val="443728"/>
                </a:solidFill>
                <a:latin typeface="Open Sans"/>
                <a:ea typeface="Open Sans"/>
                <a:cs typeface="Open Sans"/>
              </a:rPr>
              <a:t>Obesity is more than just a personal health issue; it's a global crisis impacting millions. It affects individuals, families, and healthcare systems worldwide.</a:t>
            </a:r>
            <a:endParaRPr lang="en-US" sz="1600">
              <a:latin typeface="Open Sans"/>
              <a:ea typeface="Open Sans"/>
              <a:cs typeface="Open Sans"/>
            </a:endParaRPr>
          </a:p>
        </p:txBody>
      </p:sp>
      <p:pic>
        <p:nvPicPr>
          <p:cNvPr id="1026" name="Picture 2" descr="Obesity: Causes Symptoms and Treatment | Famhealth">
            <a:extLst>
              <a:ext uri="{FF2B5EF4-FFF2-40B4-BE49-F238E27FC236}">
                <a16:creationId xmlns:a16="http://schemas.microsoft.com/office/drawing/2014/main" id="{442707E4-DFA6-4234-6984-5C1DD9468B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4329" y="4460914"/>
            <a:ext cx="5081951" cy="3385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 name="Picture 1" descr="Answers To Four Of Your Media Training Questions">
            <a:extLst>
              <a:ext uri="{FF2B5EF4-FFF2-40B4-BE49-F238E27FC236}">
                <a16:creationId xmlns:a16="http://schemas.microsoft.com/office/drawing/2014/main" id="{F36C5EBE-70F3-78BE-A260-9609E2C042E0}"/>
              </a:ext>
            </a:extLst>
          </p:cNvPr>
          <p:cNvPicPr>
            <a:picLocks noChangeAspect="1"/>
          </p:cNvPicPr>
          <p:nvPr/>
        </p:nvPicPr>
        <p:blipFill>
          <a:blip r:embed="rId2"/>
          <a:stretch>
            <a:fillRect/>
          </a:stretch>
        </p:blipFill>
        <p:spPr>
          <a:xfrm>
            <a:off x="4610212" y="2167380"/>
            <a:ext cx="5722506" cy="3477217"/>
          </a:xfrm>
          <a:prstGeom prst="rect">
            <a:avLst/>
          </a:prstGeom>
        </p:spPr>
      </p:pic>
    </p:spTree>
    <p:extLst>
      <p:ext uri="{BB962C8B-B14F-4D97-AF65-F5344CB8AC3E}">
        <p14:creationId xmlns:p14="http://schemas.microsoft.com/office/powerpoint/2010/main" val="2451910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828" y="0"/>
            <a:ext cx="14626743" cy="822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Thank You PowerPoint and Google Slides Template - PPT Slides">
            <a:extLst>
              <a:ext uri="{FF2B5EF4-FFF2-40B4-BE49-F238E27FC236}">
                <a16:creationId xmlns:a16="http://schemas.microsoft.com/office/drawing/2014/main" id="{B68E8E98-0374-CD7A-CF0D-1F0AAE6F8C42}"/>
              </a:ext>
            </a:extLst>
          </p:cNvPr>
          <p:cNvPicPr>
            <a:picLocks noChangeAspect="1"/>
          </p:cNvPicPr>
          <p:nvPr/>
        </p:nvPicPr>
        <p:blipFill>
          <a:blip r:embed="rId2"/>
          <a:srcRect b="19"/>
          <a:stretch/>
        </p:blipFill>
        <p:spPr>
          <a:xfrm>
            <a:off x="20" y="1538"/>
            <a:ext cx="14630380" cy="8228062"/>
          </a:xfrm>
          <a:prstGeom prst="rect">
            <a:avLst/>
          </a:prstGeom>
        </p:spPr>
      </p:pic>
    </p:spTree>
    <p:extLst>
      <p:ext uri="{BB962C8B-B14F-4D97-AF65-F5344CB8AC3E}">
        <p14:creationId xmlns:p14="http://schemas.microsoft.com/office/powerpoint/2010/main" val="248795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90826" y="903327"/>
            <a:ext cx="6363533" cy="795457"/>
          </a:xfrm>
          <a:prstGeom prst="rect">
            <a:avLst/>
          </a:prstGeom>
          <a:noFill/>
          <a:ln/>
        </p:spPr>
        <p:txBody>
          <a:bodyPr wrap="none" lIns="0" tIns="0" rIns="0" bIns="0" rtlCol="0" anchor="t"/>
          <a:lstStyle/>
          <a:p>
            <a:pPr marL="0" indent="0">
              <a:lnSpc>
                <a:spcPts val="6250"/>
              </a:lnSpc>
              <a:buNone/>
            </a:pPr>
            <a:r>
              <a:rPr lang="en-US" sz="5000" b="1">
                <a:solidFill>
                  <a:srgbClr val="443728"/>
                </a:solidFill>
                <a:latin typeface="Crimson Pro" pitchFamily="34" charset="0"/>
                <a:ea typeface="Crimson Pro" pitchFamily="34" charset="-122"/>
                <a:cs typeface="Crimson Pro" pitchFamily="34" charset="-120"/>
              </a:rPr>
              <a:t>Problem Statement</a:t>
            </a:r>
            <a:endParaRPr lang="en-US" sz="5000"/>
          </a:p>
        </p:txBody>
      </p:sp>
      <p:sp>
        <p:nvSpPr>
          <p:cNvPr id="3" name="Text 1"/>
          <p:cNvSpPr/>
          <p:nvPr/>
        </p:nvSpPr>
        <p:spPr>
          <a:xfrm>
            <a:off x="890826" y="2334935"/>
            <a:ext cx="3181707" cy="397669"/>
          </a:xfrm>
          <a:prstGeom prst="rect">
            <a:avLst/>
          </a:prstGeom>
          <a:noFill/>
          <a:ln/>
        </p:spPr>
        <p:txBody>
          <a:bodyPr wrap="none" lIns="0" tIns="0" rIns="0" bIns="0" rtlCol="0" anchor="t"/>
          <a:lstStyle/>
          <a:p>
            <a:pPr marL="0" indent="0">
              <a:lnSpc>
                <a:spcPts val="3100"/>
              </a:lnSpc>
              <a:buNone/>
            </a:pPr>
            <a:r>
              <a:rPr lang="en-US" sz="2500" b="1">
                <a:solidFill>
                  <a:srgbClr val="443728"/>
                </a:solidFill>
                <a:latin typeface="Crimson Pro" pitchFamily="34" charset="0"/>
                <a:ea typeface="Crimson Pro" pitchFamily="34" charset="-122"/>
                <a:cs typeface="Crimson Pro" pitchFamily="34" charset="-120"/>
              </a:rPr>
              <a:t>The Challenge</a:t>
            </a:r>
            <a:endParaRPr lang="en-US" sz="2500"/>
          </a:p>
        </p:txBody>
      </p:sp>
      <p:sp>
        <p:nvSpPr>
          <p:cNvPr id="4" name="Text 2"/>
          <p:cNvSpPr/>
          <p:nvPr/>
        </p:nvSpPr>
        <p:spPr>
          <a:xfrm>
            <a:off x="890826" y="2987040"/>
            <a:ext cx="3868341" cy="2443163"/>
          </a:xfrm>
          <a:prstGeom prst="rect">
            <a:avLst/>
          </a:prstGeom>
          <a:noFill/>
          <a:ln/>
        </p:spPr>
        <p:txBody>
          <a:bodyPr wrap="square" lIns="0" tIns="0" rIns="0" bIns="0" rtlCol="0" anchor="t"/>
          <a:lstStyle/>
          <a:p>
            <a:pPr marL="0" indent="0">
              <a:lnSpc>
                <a:spcPts val="3200"/>
              </a:lnSpc>
              <a:buNone/>
            </a:pPr>
            <a:r>
              <a:rPr lang="en-US" sz="2000">
                <a:solidFill>
                  <a:srgbClr val="443728"/>
                </a:solidFill>
                <a:latin typeface="Open Sans" pitchFamily="34" charset="0"/>
                <a:ea typeface="Open Sans" pitchFamily="34" charset="-122"/>
                <a:cs typeface="Open Sans" pitchFamily="34" charset="-120"/>
              </a:rPr>
              <a:t>The rising prevalence of obesity poses significant health risks globally. Accurately predicting obesity based on individual factors can help in early intervention and prevention.</a:t>
            </a:r>
            <a:endParaRPr lang="en-US" sz="2000"/>
          </a:p>
        </p:txBody>
      </p:sp>
      <p:sp>
        <p:nvSpPr>
          <p:cNvPr id="5" name="Text 3"/>
          <p:cNvSpPr/>
          <p:nvPr/>
        </p:nvSpPr>
        <p:spPr>
          <a:xfrm>
            <a:off x="5387816" y="2334935"/>
            <a:ext cx="3181707" cy="397669"/>
          </a:xfrm>
          <a:prstGeom prst="rect">
            <a:avLst/>
          </a:prstGeom>
          <a:noFill/>
          <a:ln/>
        </p:spPr>
        <p:txBody>
          <a:bodyPr wrap="none" lIns="0" tIns="0" rIns="0" bIns="0" rtlCol="0" anchor="t"/>
          <a:lstStyle/>
          <a:p>
            <a:pPr marL="0" indent="0">
              <a:lnSpc>
                <a:spcPts val="3100"/>
              </a:lnSpc>
              <a:buNone/>
            </a:pPr>
            <a:r>
              <a:rPr lang="en-US" sz="2500" b="1">
                <a:solidFill>
                  <a:srgbClr val="443728"/>
                </a:solidFill>
                <a:latin typeface="Crimson Pro" pitchFamily="34" charset="0"/>
                <a:ea typeface="Crimson Pro" pitchFamily="34" charset="-122"/>
                <a:cs typeface="Crimson Pro" pitchFamily="34" charset="-120"/>
              </a:rPr>
              <a:t>Key Questions</a:t>
            </a:r>
            <a:endParaRPr lang="en-US" sz="2500"/>
          </a:p>
        </p:txBody>
      </p:sp>
      <p:sp>
        <p:nvSpPr>
          <p:cNvPr id="6" name="Text 4"/>
          <p:cNvSpPr/>
          <p:nvPr/>
        </p:nvSpPr>
        <p:spPr>
          <a:xfrm>
            <a:off x="5387816" y="2987040"/>
            <a:ext cx="3461147" cy="1628775"/>
          </a:xfrm>
          <a:prstGeom prst="rect">
            <a:avLst/>
          </a:prstGeom>
          <a:noFill/>
          <a:ln/>
        </p:spPr>
        <p:txBody>
          <a:bodyPr wrap="square" lIns="0" tIns="0" rIns="0" bIns="0" rtlCol="0" anchor="t"/>
          <a:lstStyle/>
          <a:p>
            <a:pPr marL="342900" indent="-342900" algn="l">
              <a:lnSpc>
                <a:spcPts val="3200"/>
              </a:lnSpc>
              <a:buSzPct val="100000"/>
              <a:buFont typeface="+mj-lt"/>
              <a:buAutoNum type="arabicPeriod"/>
            </a:pPr>
            <a:r>
              <a:rPr lang="en-US" sz="2000">
                <a:solidFill>
                  <a:srgbClr val="443728"/>
                </a:solidFill>
                <a:latin typeface="Open Sans"/>
                <a:ea typeface="Open Sans"/>
                <a:cs typeface="Open Sans"/>
              </a:rPr>
              <a:t>How can we utilize demographic and lifestyle data to predict obesity levels?</a:t>
            </a:r>
            <a:endParaRPr lang="en-US" sz="2000">
              <a:latin typeface="Open Sans"/>
              <a:ea typeface="Open Sans"/>
              <a:cs typeface="Open Sans"/>
            </a:endParaRPr>
          </a:p>
        </p:txBody>
      </p:sp>
      <p:sp>
        <p:nvSpPr>
          <p:cNvPr id="7" name="Text 5"/>
          <p:cNvSpPr/>
          <p:nvPr/>
        </p:nvSpPr>
        <p:spPr>
          <a:xfrm>
            <a:off x="5387816" y="4669143"/>
            <a:ext cx="3461147" cy="1252238"/>
          </a:xfrm>
          <a:prstGeom prst="rect">
            <a:avLst/>
          </a:prstGeom>
          <a:noFill/>
          <a:ln/>
        </p:spPr>
        <p:txBody>
          <a:bodyPr wrap="square" lIns="0" tIns="0" rIns="0" bIns="0" rtlCol="0" anchor="t"/>
          <a:lstStyle/>
          <a:p>
            <a:pPr marL="342900" indent="-342900" algn="l">
              <a:lnSpc>
                <a:spcPts val="3200"/>
              </a:lnSpc>
              <a:buSzPct val="100000"/>
              <a:buFont typeface="+mj-lt"/>
              <a:buAutoNum type="arabicPeriod" startAt="2"/>
            </a:pPr>
            <a:r>
              <a:rPr lang="en-US" sz="2000">
                <a:solidFill>
                  <a:srgbClr val="443728"/>
                </a:solidFill>
                <a:latin typeface="Open Sans"/>
                <a:ea typeface="Open Sans"/>
                <a:cs typeface="Open Sans"/>
              </a:rPr>
              <a:t>Which factors most strongly correlate with obesity?</a:t>
            </a:r>
            <a:endParaRPr lang="en-US" sz="2000">
              <a:latin typeface="Open Sans"/>
              <a:ea typeface="Open Sans"/>
              <a:cs typeface="Open Sans"/>
            </a:endParaRPr>
          </a:p>
        </p:txBody>
      </p:sp>
      <p:sp>
        <p:nvSpPr>
          <p:cNvPr id="8" name="Text 6"/>
          <p:cNvSpPr/>
          <p:nvPr/>
        </p:nvSpPr>
        <p:spPr>
          <a:xfrm>
            <a:off x="5387816" y="5957112"/>
            <a:ext cx="3461147" cy="1628775"/>
          </a:xfrm>
          <a:prstGeom prst="rect">
            <a:avLst/>
          </a:prstGeom>
          <a:noFill/>
          <a:ln/>
        </p:spPr>
        <p:txBody>
          <a:bodyPr wrap="square" lIns="0" tIns="0" rIns="0" bIns="0" rtlCol="0" anchor="t"/>
          <a:lstStyle/>
          <a:p>
            <a:pPr marL="342900" indent="-342900" algn="l">
              <a:lnSpc>
                <a:spcPts val="3200"/>
              </a:lnSpc>
              <a:buSzPct val="100000"/>
              <a:buFont typeface="+mj-lt"/>
              <a:buAutoNum type="arabicPeriod" startAt="3"/>
            </a:pPr>
            <a:r>
              <a:rPr lang="en-US" sz="2000">
                <a:solidFill>
                  <a:srgbClr val="443728"/>
                </a:solidFill>
                <a:latin typeface="Open Sans"/>
                <a:ea typeface="Open Sans"/>
                <a:cs typeface="Open Sans"/>
              </a:rPr>
              <a:t>Can machine learning models improve the accuracy of obesity prediction?</a:t>
            </a:r>
            <a:endParaRPr lang="en-US" sz="2000">
              <a:latin typeface="Open Sans"/>
              <a:ea typeface="Open Sans"/>
              <a:cs typeface="Open Sans"/>
            </a:endParaRPr>
          </a:p>
        </p:txBody>
      </p:sp>
      <p:sp>
        <p:nvSpPr>
          <p:cNvPr id="9" name="Text 7"/>
          <p:cNvSpPr/>
          <p:nvPr/>
        </p:nvSpPr>
        <p:spPr>
          <a:xfrm>
            <a:off x="9884807" y="2334935"/>
            <a:ext cx="3181707" cy="397669"/>
          </a:xfrm>
          <a:prstGeom prst="rect">
            <a:avLst/>
          </a:prstGeom>
          <a:noFill/>
          <a:ln/>
        </p:spPr>
        <p:txBody>
          <a:bodyPr wrap="none" lIns="0" tIns="0" rIns="0" bIns="0" rtlCol="0" anchor="t"/>
          <a:lstStyle/>
          <a:p>
            <a:pPr marL="0" indent="0">
              <a:lnSpc>
                <a:spcPts val="3100"/>
              </a:lnSpc>
              <a:buNone/>
            </a:pPr>
            <a:r>
              <a:rPr lang="en-US" sz="2500" b="1">
                <a:solidFill>
                  <a:srgbClr val="443728"/>
                </a:solidFill>
                <a:latin typeface="Crimson Pro" pitchFamily="34" charset="0"/>
                <a:ea typeface="Crimson Pro" pitchFamily="34" charset="-122"/>
                <a:cs typeface="Crimson Pro" pitchFamily="34" charset="-120"/>
              </a:rPr>
              <a:t>Our Approach</a:t>
            </a:r>
            <a:endParaRPr lang="en-US" sz="2500"/>
          </a:p>
        </p:txBody>
      </p:sp>
      <p:sp>
        <p:nvSpPr>
          <p:cNvPr id="10" name="Text 8"/>
          <p:cNvSpPr/>
          <p:nvPr/>
        </p:nvSpPr>
        <p:spPr>
          <a:xfrm>
            <a:off x="9884807" y="2987040"/>
            <a:ext cx="3868341" cy="2443163"/>
          </a:xfrm>
          <a:prstGeom prst="rect">
            <a:avLst/>
          </a:prstGeom>
          <a:noFill/>
          <a:ln/>
        </p:spPr>
        <p:txBody>
          <a:bodyPr wrap="square" lIns="0" tIns="0" rIns="0" bIns="0" rtlCol="0" anchor="t"/>
          <a:lstStyle/>
          <a:p>
            <a:pPr marL="0" indent="0">
              <a:lnSpc>
                <a:spcPts val="3200"/>
              </a:lnSpc>
              <a:buNone/>
            </a:pPr>
            <a:r>
              <a:rPr lang="en-US" sz="2000">
                <a:solidFill>
                  <a:srgbClr val="443728"/>
                </a:solidFill>
                <a:latin typeface="Open Sans" pitchFamily="34" charset="0"/>
                <a:ea typeface="Open Sans" pitchFamily="34" charset="-122"/>
                <a:cs typeface="Open Sans" pitchFamily="34" charset="-120"/>
              </a:rPr>
              <a:t>We aim to address these questions through comprehensive data analysis and advanced machine learning techniques, focusing on multi-class obesity prediction models.</a:t>
            </a:r>
            <a:endParaRPr lang="en-US" sz="2000"/>
          </a:p>
        </p:txBody>
      </p:sp>
      <p:pic>
        <p:nvPicPr>
          <p:cNvPr id="13" name="Picture 12">
            <a:extLst>
              <a:ext uri="{FF2B5EF4-FFF2-40B4-BE49-F238E27FC236}">
                <a16:creationId xmlns:a16="http://schemas.microsoft.com/office/drawing/2014/main" id="{2CD195CC-F2B3-8758-0B30-9C21CDD6482F}"/>
              </a:ext>
            </a:extLst>
          </p:cNvPr>
          <p:cNvPicPr>
            <a:picLocks noChangeAspect="1"/>
          </p:cNvPicPr>
          <p:nvPr/>
        </p:nvPicPr>
        <p:blipFill>
          <a:blip r:embed="rId3"/>
          <a:stretch>
            <a:fillRect/>
          </a:stretch>
        </p:blipFill>
        <p:spPr>
          <a:xfrm>
            <a:off x="12737979" y="7771745"/>
            <a:ext cx="1892209" cy="4640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388078" y="2865239"/>
            <a:ext cx="4998244" cy="2499122"/>
          </a:xfrm>
          <a:prstGeom prst="rect">
            <a:avLst/>
          </a:prstGeom>
        </p:spPr>
      </p:pic>
      <p:sp>
        <p:nvSpPr>
          <p:cNvPr id="4" name="Text 0"/>
          <p:cNvSpPr/>
          <p:nvPr/>
        </p:nvSpPr>
        <p:spPr>
          <a:xfrm>
            <a:off x="683538" y="538282"/>
            <a:ext cx="4882753" cy="610314"/>
          </a:xfrm>
          <a:prstGeom prst="rect">
            <a:avLst/>
          </a:prstGeom>
          <a:noFill/>
          <a:ln/>
        </p:spPr>
        <p:txBody>
          <a:bodyPr wrap="none" lIns="0" tIns="0" rIns="0" bIns="0" rtlCol="0" anchor="t"/>
          <a:lstStyle/>
          <a:p>
            <a:pPr marL="0" indent="0">
              <a:lnSpc>
                <a:spcPts val="4800"/>
              </a:lnSpc>
              <a:buNone/>
            </a:pPr>
            <a:r>
              <a:rPr lang="en-US" sz="3800" b="1">
                <a:solidFill>
                  <a:srgbClr val="443728"/>
                </a:solidFill>
                <a:latin typeface="Crimson Pro" pitchFamily="34" charset="0"/>
                <a:ea typeface="Crimson Pro" pitchFamily="34" charset="-122"/>
                <a:cs typeface="Crimson Pro" pitchFamily="34" charset="-120"/>
              </a:rPr>
              <a:t>Project Vision</a:t>
            </a:r>
            <a:endParaRPr lang="en-US" sz="3800"/>
          </a:p>
        </p:txBody>
      </p:sp>
      <p:pic>
        <p:nvPicPr>
          <p:cNvPr id="5" name="Image 2" descr="preencoded.png"/>
          <p:cNvPicPr>
            <a:picLocks noChangeAspect="1"/>
          </p:cNvPicPr>
          <p:nvPr/>
        </p:nvPicPr>
        <p:blipFill>
          <a:blip r:embed="rId5"/>
          <a:stretch>
            <a:fillRect/>
          </a:stretch>
        </p:blipFill>
        <p:spPr>
          <a:xfrm>
            <a:off x="683538" y="1441490"/>
            <a:ext cx="976551" cy="1562457"/>
          </a:xfrm>
          <a:prstGeom prst="rect">
            <a:avLst/>
          </a:prstGeom>
        </p:spPr>
      </p:pic>
      <p:sp>
        <p:nvSpPr>
          <p:cNvPr id="6" name="Text 1"/>
          <p:cNvSpPr/>
          <p:nvPr/>
        </p:nvSpPr>
        <p:spPr>
          <a:xfrm>
            <a:off x="1952982" y="1636752"/>
            <a:ext cx="2781011" cy="396597"/>
          </a:xfrm>
          <a:prstGeom prst="rect">
            <a:avLst/>
          </a:prstGeom>
          <a:noFill/>
          <a:ln/>
        </p:spPr>
        <p:txBody>
          <a:bodyPr wrap="none" lIns="0" tIns="0" rIns="0" bIns="0" rtlCol="0" anchor="t"/>
          <a:lstStyle/>
          <a:p>
            <a:pPr marL="0" indent="0" algn="l">
              <a:lnSpc>
                <a:spcPts val="2400"/>
              </a:lnSpc>
              <a:buNone/>
            </a:pPr>
            <a:r>
              <a:rPr lang="en-US" sz="1900" b="1">
                <a:solidFill>
                  <a:srgbClr val="443728"/>
                </a:solidFill>
                <a:latin typeface="Open Sans"/>
                <a:ea typeface="Open Sans"/>
                <a:cs typeface="Open Sans"/>
              </a:rPr>
              <a:t>Create Accurate </a:t>
            </a:r>
            <a:r>
              <a:rPr lang="en-US" sz="2000" b="1">
                <a:solidFill>
                  <a:srgbClr val="443728"/>
                </a:solidFill>
                <a:latin typeface="Open Sans"/>
                <a:ea typeface="Open Sans"/>
                <a:cs typeface="Open Sans"/>
              </a:rPr>
              <a:t>Models</a:t>
            </a:r>
            <a:endParaRPr lang="en-US" sz="2000">
              <a:latin typeface="Open Sans"/>
              <a:ea typeface="Open Sans"/>
              <a:cs typeface="Open Sans"/>
            </a:endParaRPr>
          </a:p>
        </p:txBody>
      </p:sp>
      <p:sp>
        <p:nvSpPr>
          <p:cNvPr id="7" name="Text 2"/>
          <p:cNvSpPr/>
          <p:nvPr/>
        </p:nvSpPr>
        <p:spPr>
          <a:xfrm>
            <a:off x="1952982" y="2059067"/>
            <a:ext cx="6507480" cy="624840"/>
          </a:xfrm>
          <a:prstGeom prst="rect">
            <a:avLst/>
          </a:prstGeom>
          <a:noFill/>
          <a:ln/>
        </p:spPr>
        <p:txBody>
          <a:bodyPr wrap="square" lIns="0" tIns="0" rIns="0" bIns="0" rtlCol="0" anchor="t"/>
          <a:lstStyle/>
          <a:p>
            <a:pPr marL="0" indent="0" algn="l">
              <a:lnSpc>
                <a:spcPts val="2450"/>
              </a:lnSpc>
              <a:buNone/>
            </a:pPr>
            <a:r>
              <a:rPr lang="en-US" sz="2000">
                <a:solidFill>
                  <a:srgbClr val="443728"/>
                </a:solidFill>
                <a:latin typeface="Open Sans"/>
                <a:ea typeface="Open Sans"/>
                <a:cs typeface="Open Sans"/>
              </a:rPr>
              <a:t>Develop precise obesity prediction models using machine learning techniques.</a:t>
            </a:r>
            <a:endParaRPr lang="en-US" sz="2000">
              <a:latin typeface="Open Sans"/>
              <a:ea typeface="Open Sans"/>
              <a:cs typeface="Open Sans"/>
            </a:endParaRPr>
          </a:p>
        </p:txBody>
      </p:sp>
      <p:pic>
        <p:nvPicPr>
          <p:cNvPr id="8" name="Image 3" descr="preencoded.png"/>
          <p:cNvPicPr>
            <a:picLocks noChangeAspect="1"/>
          </p:cNvPicPr>
          <p:nvPr/>
        </p:nvPicPr>
        <p:blipFill>
          <a:blip r:embed="rId6"/>
          <a:stretch>
            <a:fillRect/>
          </a:stretch>
        </p:blipFill>
        <p:spPr>
          <a:xfrm>
            <a:off x="683538" y="3003947"/>
            <a:ext cx="976551" cy="1562457"/>
          </a:xfrm>
          <a:prstGeom prst="rect">
            <a:avLst/>
          </a:prstGeom>
        </p:spPr>
      </p:pic>
      <p:sp>
        <p:nvSpPr>
          <p:cNvPr id="9" name="Text 3"/>
          <p:cNvSpPr/>
          <p:nvPr/>
        </p:nvSpPr>
        <p:spPr>
          <a:xfrm>
            <a:off x="1952982" y="3199209"/>
            <a:ext cx="3247242" cy="83089"/>
          </a:xfrm>
          <a:prstGeom prst="rect">
            <a:avLst/>
          </a:prstGeom>
          <a:noFill/>
          <a:ln/>
        </p:spPr>
        <p:txBody>
          <a:bodyPr wrap="none" lIns="0" tIns="0" rIns="0" bIns="0" rtlCol="0" anchor="t"/>
          <a:lstStyle/>
          <a:p>
            <a:pPr marL="0" indent="0" algn="l">
              <a:lnSpc>
                <a:spcPts val="2400"/>
              </a:lnSpc>
              <a:buNone/>
            </a:pPr>
            <a:r>
              <a:rPr lang="en-US" sz="2000" b="1">
                <a:solidFill>
                  <a:srgbClr val="443728"/>
                </a:solidFill>
                <a:latin typeface="Open Sans"/>
                <a:ea typeface="Open Sans"/>
                <a:cs typeface="Open Sans"/>
              </a:rPr>
              <a:t>Enable Early Interventions</a:t>
            </a:r>
            <a:endParaRPr lang="en-US" sz="2000">
              <a:latin typeface="Open Sans"/>
              <a:ea typeface="Open Sans"/>
              <a:cs typeface="Open Sans"/>
            </a:endParaRPr>
          </a:p>
        </p:txBody>
      </p:sp>
      <p:sp>
        <p:nvSpPr>
          <p:cNvPr id="10" name="Text 4"/>
          <p:cNvSpPr/>
          <p:nvPr/>
        </p:nvSpPr>
        <p:spPr>
          <a:xfrm>
            <a:off x="1952982" y="3621524"/>
            <a:ext cx="6507480" cy="629412"/>
          </a:xfrm>
          <a:prstGeom prst="rect">
            <a:avLst/>
          </a:prstGeom>
          <a:noFill/>
          <a:ln/>
        </p:spPr>
        <p:txBody>
          <a:bodyPr wrap="none" lIns="0" tIns="0" rIns="0" bIns="0" rtlCol="0" anchor="t"/>
          <a:lstStyle/>
          <a:p>
            <a:pPr>
              <a:lnSpc>
                <a:spcPts val="2450"/>
              </a:lnSpc>
            </a:pPr>
            <a:r>
              <a:rPr lang="en-US" sz="2000">
                <a:solidFill>
                  <a:srgbClr val="443728"/>
                </a:solidFill>
                <a:latin typeface="Open Sans"/>
                <a:ea typeface="Open Sans"/>
                <a:cs typeface="Open Sans"/>
              </a:rPr>
              <a:t>Provide personalized health insights to individuals at </a:t>
            </a:r>
            <a:endParaRPr lang="en-US" sz="2000">
              <a:solidFill>
                <a:srgbClr val="000000"/>
              </a:solidFill>
              <a:latin typeface="Open Sans"/>
              <a:ea typeface="Open Sans"/>
              <a:cs typeface="Open Sans"/>
            </a:endParaRPr>
          </a:p>
          <a:p>
            <a:pPr>
              <a:lnSpc>
                <a:spcPts val="2450"/>
              </a:lnSpc>
            </a:pPr>
            <a:r>
              <a:rPr lang="en-US" sz="2000">
                <a:solidFill>
                  <a:srgbClr val="443728"/>
                </a:solidFill>
                <a:latin typeface="Open Sans"/>
                <a:ea typeface="Open Sans"/>
                <a:cs typeface="Open Sans"/>
              </a:rPr>
              <a:t>risk of obesity.</a:t>
            </a:r>
            <a:endParaRPr lang="en-US" sz="2000">
              <a:latin typeface="Open Sans"/>
              <a:ea typeface="Open Sans"/>
              <a:cs typeface="Open Sans"/>
            </a:endParaRPr>
          </a:p>
        </p:txBody>
      </p:sp>
      <p:pic>
        <p:nvPicPr>
          <p:cNvPr id="11" name="Image 4" descr="preencoded.png"/>
          <p:cNvPicPr>
            <a:picLocks noChangeAspect="1"/>
          </p:cNvPicPr>
          <p:nvPr/>
        </p:nvPicPr>
        <p:blipFill>
          <a:blip r:embed="rId7"/>
          <a:stretch>
            <a:fillRect/>
          </a:stretch>
        </p:blipFill>
        <p:spPr>
          <a:xfrm>
            <a:off x="683538" y="4566404"/>
            <a:ext cx="976551" cy="1562457"/>
          </a:xfrm>
          <a:prstGeom prst="rect">
            <a:avLst/>
          </a:prstGeom>
        </p:spPr>
      </p:pic>
      <p:sp>
        <p:nvSpPr>
          <p:cNvPr id="12" name="Text 5"/>
          <p:cNvSpPr/>
          <p:nvPr/>
        </p:nvSpPr>
        <p:spPr>
          <a:xfrm>
            <a:off x="1952982" y="4761667"/>
            <a:ext cx="2950828" cy="252906"/>
          </a:xfrm>
          <a:prstGeom prst="rect">
            <a:avLst/>
          </a:prstGeom>
          <a:noFill/>
          <a:ln/>
        </p:spPr>
        <p:txBody>
          <a:bodyPr wrap="none" lIns="0" tIns="0" rIns="0" bIns="0" rtlCol="0" anchor="t"/>
          <a:lstStyle/>
          <a:p>
            <a:pPr marL="0" indent="0" algn="l">
              <a:lnSpc>
                <a:spcPts val="2400"/>
              </a:lnSpc>
              <a:buNone/>
            </a:pPr>
            <a:r>
              <a:rPr lang="en-US" sz="2000" b="1">
                <a:solidFill>
                  <a:srgbClr val="443728"/>
                </a:solidFill>
                <a:latin typeface="Open Sans"/>
                <a:ea typeface="Open Sans"/>
                <a:cs typeface="Open Sans"/>
              </a:rPr>
              <a:t>Support Public Health</a:t>
            </a:r>
            <a:endParaRPr lang="en-US" sz="2000">
              <a:latin typeface="Open Sans"/>
              <a:ea typeface="Open Sans"/>
              <a:cs typeface="Open Sans"/>
            </a:endParaRPr>
          </a:p>
        </p:txBody>
      </p:sp>
      <p:sp>
        <p:nvSpPr>
          <p:cNvPr id="13" name="Text 6"/>
          <p:cNvSpPr/>
          <p:nvPr/>
        </p:nvSpPr>
        <p:spPr>
          <a:xfrm>
            <a:off x="1952982" y="5183981"/>
            <a:ext cx="6507480" cy="768532"/>
          </a:xfrm>
          <a:prstGeom prst="rect">
            <a:avLst/>
          </a:prstGeom>
          <a:noFill/>
          <a:ln/>
        </p:spPr>
        <p:txBody>
          <a:bodyPr wrap="square" lIns="0" tIns="0" rIns="0" bIns="0" rtlCol="0" anchor="t"/>
          <a:lstStyle/>
          <a:p>
            <a:pPr marL="0" indent="0" algn="l">
              <a:lnSpc>
                <a:spcPts val="2450"/>
              </a:lnSpc>
              <a:buNone/>
            </a:pPr>
            <a:r>
              <a:rPr lang="en-US" sz="2000">
                <a:solidFill>
                  <a:srgbClr val="443728"/>
                </a:solidFill>
                <a:latin typeface="Open Sans"/>
                <a:ea typeface="Open Sans"/>
                <a:cs typeface="Open Sans"/>
              </a:rPr>
              <a:t>Enhance obesity management strategies and inform evidence-based health policies.</a:t>
            </a:r>
            <a:endParaRPr lang="en-US" sz="2000">
              <a:latin typeface="Open Sans"/>
              <a:ea typeface="Open Sans"/>
              <a:cs typeface="Open Sans"/>
            </a:endParaRPr>
          </a:p>
        </p:txBody>
      </p:sp>
      <p:pic>
        <p:nvPicPr>
          <p:cNvPr id="14" name="Image 5" descr="preencoded.png"/>
          <p:cNvPicPr>
            <a:picLocks noChangeAspect="1"/>
          </p:cNvPicPr>
          <p:nvPr/>
        </p:nvPicPr>
        <p:blipFill>
          <a:blip r:embed="rId8"/>
          <a:stretch>
            <a:fillRect/>
          </a:stretch>
        </p:blipFill>
        <p:spPr>
          <a:xfrm>
            <a:off x="683538" y="6128861"/>
            <a:ext cx="976551" cy="1562457"/>
          </a:xfrm>
          <a:prstGeom prst="rect">
            <a:avLst/>
          </a:prstGeom>
        </p:spPr>
      </p:pic>
      <p:sp>
        <p:nvSpPr>
          <p:cNvPr id="15" name="Text 7"/>
          <p:cNvSpPr/>
          <p:nvPr/>
        </p:nvSpPr>
        <p:spPr>
          <a:xfrm>
            <a:off x="1952982" y="6324124"/>
            <a:ext cx="3067917" cy="279032"/>
          </a:xfrm>
          <a:prstGeom prst="rect">
            <a:avLst/>
          </a:prstGeom>
          <a:noFill/>
          <a:ln/>
        </p:spPr>
        <p:txBody>
          <a:bodyPr wrap="none" lIns="0" tIns="0" rIns="0" bIns="0" rtlCol="0" anchor="t"/>
          <a:lstStyle/>
          <a:p>
            <a:pPr marL="0" indent="0" algn="l">
              <a:lnSpc>
                <a:spcPts val="2400"/>
              </a:lnSpc>
              <a:buNone/>
            </a:pPr>
            <a:r>
              <a:rPr lang="en-US" sz="2000" b="1">
                <a:solidFill>
                  <a:srgbClr val="443728"/>
                </a:solidFill>
                <a:latin typeface="Open Sans"/>
                <a:ea typeface="Open Sans"/>
                <a:cs typeface="Open Sans"/>
              </a:rPr>
              <a:t>Advance Preventive Care</a:t>
            </a:r>
            <a:endParaRPr lang="en-US" sz="2000">
              <a:latin typeface="Open Sans"/>
              <a:ea typeface="Open Sans"/>
              <a:cs typeface="Open Sans"/>
            </a:endParaRPr>
          </a:p>
        </p:txBody>
      </p:sp>
      <p:sp>
        <p:nvSpPr>
          <p:cNvPr id="16" name="Text 8"/>
          <p:cNvSpPr/>
          <p:nvPr/>
        </p:nvSpPr>
        <p:spPr>
          <a:xfrm>
            <a:off x="1952982" y="6746438"/>
            <a:ext cx="6507480" cy="769620"/>
          </a:xfrm>
          <a:prstGeom prst="rect">
            <a:avLst/>
          </a:prstGeom>
          <a:noFill/>
          <a:ln/>
        </p:spPr>
        <p:txBody>
          <a:bodyPr wrap="none" lIns="0" tIns="0" rIns="0" bIns="0" rtlCol="0" anchor="t"/>
          <a:lstStyle/>
          <a:p>
            <a:pPr>
              <a:lnSpc>
                <a:spcPts val="2450"/>
              </a:lnSpc>
            </a:pPr>
            <a:r>
              <a:rPr lang="en-US" sz="2000">
                <a:solidFill>
                  <a:srgbClr val="443728"/>
                </a:solidFill>
                <a:latin typeface="Open Sans"/>
                <a:ea typeface="Open Sans"/>
                <a:cs typeface="Open Sans"/>
              </a:rPr>
              <a:t>Shift healthcare focus towards proactive, data-driven</a:t>
            </a:r>
            <a:endParaRPr lang="en-US" sz="2000">
              <a:solidFill>
                <a:srgbClr val="000000"/>
              </a:solidFill>
              <a:latin typeface="Open Sans"/>
              <a:ea typeface="Open Sans"/>
              <a:cs typeface="Open Sans"/>
            </a:endParaRPr>
          </a:p>
          <a:p>
            <a:pPr>
              <a:lnSpc>
                <a:spcPts val="2450"/>
              </a:lnSpc>
            </a:pPr>
            <a:r>
              <a:rPr lang="en-US" sz="2000">
                <a:solidFill>
                  <a:srgbClr val="443728"/>
                </a:solidFill>
                <a:latin typeface="Open Sans"/>
                <a:ea typeface="Open Sans"/>
                <a:cs typeface="Open Sans"/>
              </a:rPr>
              <a:t> health strategies.</a:t>
            </a:r>
            <a:endParaRPr lang="en-US" sz="2000">
              <a:latin typeface="Open Sans"/>
              <a:ea typeface="Open Sans"/>
              <a:cs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398198" y="1914049"/>
            <a:ext cx="4977884" cy="4401383"/>
          </a:xfrm>
          <a:prstGeom prst="rect">
            <a:avLst/>
          </a:prstGeom>
        </p:spPr>
      </p:pic>
      <p:sp>
        <p:nvSpPr>
          <p:cNvPr id="4" name="Text 0"/>
          <p:cNvSpPr/>
          <p:nvPr/>
        </p:nvSpPr>
        <p:spPr>
          <a:xfrm>
            <a:off x="711756" y="745331"/>
            <a:ext cx="5084445" cy="635437"/>
          </a:xfrm>
          <a:prstGeom prst="rect">
            <a:avLst/>
          </a:prstGeom>
          <a:noFill/>
          <a:ln/>
        </p:spPr>
        <p:txBody>
          <a:bodyPr wrap="none" lIns="0" tIns="0" rIns="0" bIns="0" rtlCol="0" anchor="t"/>
          <a:lstStyle/>
          <a:p>
            <a:pPr marL="0" indent="0">
              <a:lnSpc>
                <a:spcPts val="5000"/>
              </a:lnSpc>
              <a:buNone/>
            </a:pPr>
            <a:r>
              <a:rPr lang="en-US" sz="4000" b="1">
                <a:solidFill>
                  <a:srgbClr val="443728"/>
                </a:solidFill>
                <a:latin typeface="Crimson Pro" pitchFamily="34" charset="0"/>
                <a:ea typeface="Crimson Pro" pitchFamily="34" charset="-122"/>
                <a:cs typeface="Crimson Pro" pitchFamily="34" charset="-120"/>
              </a:rPr>
              <a:t>Dataset Overview</a:t>
            </a:r>
            <a:endParaRPr lang="en-US" sz="4000"/>
          </a:p>
        </p:txBody>
      </p:sp>
      <p:sp>
        <p:nvSpPr>
          <p:cNvPr id="5" name="Shape 1"/>
          <p:cNvSpPr/>
          <p:nvPr/>
        </p:nvSpPr>
        <p:spPr>
          <a:xfrm>
            <a:off x="711756" y="1685806"/>
            <a:ext cx="7720489" cy="5798344"/>
          </a:xfrm>
          <a:prstGeom prst="roundRect">
            <a:avLst>
              <a:gd name="adj" fmla="val 1473"/>
            </a:avLst>
          </a:prstGeom>
          <a:noFill/>
          <a:ln w="7620">
            <a:solidFill>
              <a:srgbClr val="000000">
                <a:alpha val="8000"/>
              </a:srgbClr>
            </a:solidFill>
            <a:prstDash val="solid"/>
          </a:ln>
        </p:spPr>
      </p:sp>
      <p:sp>
        <p:nvSpPr>
          <p:cNvPr id="6" name="Shape 2"/>
          <p:cNvSpPr/>
          <p:nvPr/>
        </p:nvSpPr>
        <p:spPr>
          <a:xfrm>
            <a:off x="719376" y="1693426"/>
            <a:ext cx="7705249" cy="584359"/>
          </a:xfrm>
          <a:prstGeom prst="rect">
            <a:avLst/>
          </a:prstGeom>
          <a:solidFill>
            <a:srgbClr val="FFFFFF">
              <a:alpha val="4000"/>
            </a:srgbClr>
          </a:solidFill>
          <a:ln/>
        </p:spPr>
      </p:sp>
      <p:sp>
        <p:nvSpPr>
          <p:cNvPr id="7" name="Text 3"/>
          <p:cNvSpPr/>
          <p:nvPr/>
        </p:nvSpPr>
        <p:spPr>
          <a:xfrm>
            <a:off x="922734" y="1822966"/>
            <a:ext cx="3442097" cy="325279"/>
          </a:xfrm>
          <a:prstGeom prst="rect">
            <a:avLst/>
          </a:prstGeom>
          <a:noFill/>
          <a:ln/>
        </p:spPr>
        <p:txBody>
          <a:bodyPr wrap="none" lIns="0" tIns="0" rIns="0" bIns="0" rtlCol="0" anchor="t"/>
          <a:lstStyle/>
          <a:p>
            <a:pPr marL="0" indent="0">
              <a:lnSpc>
                <a:spcPts val="2550"/>
              </a:lnSpc>
              <a:buNone/>
            </a:pPr>
            <a:r>
              <a:rPr lang="en-US" sz="1600">
                <a:solidFill>
                  <a:srgbClr val="443728"/>
                </a:solidFill>
                <a:latin typeface="Open Sans" pitchFamily="34" charset="0"/>
                <a:ea typeface="Open Sans" pitchFamily="34" charset="-122"/>
                <a:cs typeface="Open Sans" pitchFamily="34" charset="-120"/>
              </a:rPr>
              <a:t>Source</a:t>
            </a:r>
            <a:endParaRPr lang="en-US" sz="1600"/>
          </a:p>
        </p:txBody>
      </p:sp>
      <p:sp>
        <p:nvSpPr>
          <p:cNvPr id="8" name="Text 4"/>
          <p:cNvSpPr/>
          <p:nvPr/>
        </p:nvSpPr>
        <p:spPr>
          <a:xfrm>
            <a:off x="4779169" y="1822966"/>
            <a:ext cx="3442097" cy="325279"/>
          </a:xfrm>
          <a:prstGeom prst="rect">
            <a:avLst/>
          </a:prstGeom>
          <a:noFill/>
          <a:ln/>
        </p:spPr>
        <p:txBody>
          <a:bodyPr wrap="none" lIns="0" tIns="0" rIns="0" bIns="0" rtlCol="0" anchor="t"/>
          <a:lstStyle/>
          <a:p>
            <a:pPr marL="0" indent="0">
              <a:lnSpc>
                <a:spcPts val="2550"/>
              </a:lnSpc>
              <a:buNone/>
            </a:pPr>
            <a:r>
              <a:rPr lang="en-US" sz="1600">
                <a:solidFill>
                  <a:srgbClr val="443728"/>
                </a:solidFill>
                <a:latin typeface="Open Sans" pitchFamily="34" charset="0"/>
                <a:ea typeface="Open Sans" pitchFamily="34" charset="-122"/>
                <a:cs typeface="Open Sans" pitchFamily="34" charset="-120"/>
              </a:rPr>
              <a:t>Kaggle - Playground Series S4E2</a:t>
            </a:r>
            <a:endParaRPr lang="en-US" sz="1600"/>
          </a:p>
        </p:txBody>
      </p:sp>
      <p:sp>
        <p:nvSpPr>
          <p:cNvPr id="9" name="Shape 5"/>
          <p:cNvSpPr/>
          <p:nvPr/>
        </p:nvSpPr>
        <p:spPr>
          <a:xfrm>
            <a:off x="719376" y="2277785"/>
            <a:ext cx="7705249" cy="1234916"/>
          </a:xfrm>
          <a:prstGeom prst="rect">
            <a:avLst/>
          </a:prstGeom>
          <a:solidFill>
            <a:srgbClr val="000000">
              <a:alpha val="4000"/>
            </a:srgbClr>
          </a:solidFill>
          <a:ln/>
        </p:spPr>
      </p:sp>
      <p:sp>
        <p:nvSpPr>
          <p:cNvPr id="10" name="Text 6"/>
          <p:cNvSpPr/>
          <p:nvPr/>
        </p:nvSpPr>
        <p:spPr>
          <a:xfrm>
            <a:off x="922734" y="2407325"/>
            <a:ext cx="3442097" cy="325279"/>
          </a:xfrm>
          <a:prstGeom prst="rect">
            <a:avLst/>
          </a:prstGeom>
          <a:noFill/>
          <a:ln/>
        </p:spPr>
        <p:txBody>
          <a:bodyPr wrap="none" lIns="0" tIns="0" rIns="0" bIns="0" rtlCol="0" anchor="t"/>
          <a:lstStyle/>
          <a:p>
            <a:pPr marL="0" indent="0">
              <a:lnSpc>
                <a:spcPts val="2550"/>
              </a:lnSpc>
              <a:buNone/>
            </a:pPr>
            <a:r>
              <a:rPr lang="en-US" sz="1600">
                <a:solidFill>
                  <a:srgbClr val="443728"/>
                </a:solidFill>
                <a:latin typeface="Open Sans" pitchFamily="34" charset="0"/>
                <a:ea typeface="Open Sans" pitchFamily="34" charset="-122"/>
                <a:cs typeface="Open Sans" pitchFamily="34" charset="-120"/>
              </a:rPr>
              <a:t>Origin</a:t>
            </a:r>
            <a:endParaRPr lang="en-US" sz="1600"/>
          </a:p>
        </p:txBody>
      </p:sp>
      <p:sp>
        <p:nvSpPr>
          <p:cNvPr id="11" name="Text 7"/>
          <p:cNvSpPr/>
          <p:nvPr/>
        </p:nvSpPr>
        <p:spPr>
          <a:xfrm>
            <a:off x="4779169" y="2407325"/>
            <a:ext cx="3442097" cy="975836"/>
          </a:xfrm>
          <a:prstGeom prst="rect">
            <a:avLst/>
          </a:prstGeom>
          <a:noFill/>
          <a:ln/>
        </p:spPr>
        <p:txBody>
          <a:bodyPr wrap="square" lIns="0" tIns="0" rIns="0" bIns="0" rtlCol="0" anchor="t"/>
          <a:lstStyle/>
          <a:p>
            <a:pPr marL="0" indent="0">
              <a:lnSpc>
                <a:spcPts val="2550"/>
              </a:lnSpc>
              <a:buNone/>
            </a:pPr>
            <a:r>
              <a:rPr lang="en-US" sz="1600">
                <a:solidFill>
                  <a:srgbClr val="443728"/>
                </a:solidFill>
                <a:latin typeface="Open Sans" pitchFamily="34" charset="0"/>
                <a:ea typeface="Open Sans" pitchFamily="34" charset="-122"/>
                <a:cs typeface="Open Sans" pitchFamily="34" charset="-120"/>
              </a:rPr>
              <a:t>Generated from deep learning model trained on Obesity or CVD risk data</a:t>
            </a:r>
            <a:endParaRPr lang="en-US" sz="1600"/>
          </a:p>
        </p:txBody>
      </p:sp>
      <p:sp>
        <p:nvSpPr>
          <p:cNvPr id="12" name="Shape 8"/>
          <p:cNvSpPr/>
          <p:nvPr/>
        </p:nvSpPr>
        <p:spPr>
          <a:xfrm>
            <a:off x="719376" y="3512701"/>
            <a:ext cx="7705249" cy="909637"/>
          </a:xfrm>
          <a:prstGeom prst="rect">
            <a:avLst/>
          </a:prstGeom>
          <a:solidFill>
            <a:srgbClr val="FFFFFF">
              <a:alpha val="4000"/>
            </a:srgbClr>
          </a:solidFill>
          <a:ln/>
        </p:spPr>
      </p:sp>
      <p:sp>
        <p:nvSpPr>
          <p:cNvPr id="13" name="Text 9"/>
          <p:cNvSpPr/>
          <p:nvPr/>
        </p:nvSpPr>
        <p:spPr>
          <a:xfrm>
            <a:off x="922734" y="3642241"/>
            <a:ext cx="3442097" cy="325279"/>
          </a:xfrm>
          <a:prstGeom prst="rect">
            <a:avLst/>
          </a:prstGeom>
          <a:noFill/>
          <a:ln/>
        </p:spPr>
        <p:txBody>
          <a:bodyPr wrap="none" lIns="0" tIns="0" rIns="0" bIns="0" rtlCol="0" anchor="t"/>
          <a:lstStyle/>
          <a:p>
            <a:pPr marL="0" indent="0">
              <a:lnSpc>
                <a:spcPts val="2550"/>
              </a:lnSpc>
              <a:buNone/>
            </a:pPr>
            <a:r>
              <a:rPr lang="en-US" sz="1600">
                <a:solidFill>
                  <a:srgbClr val="443728"/>
                </a:solidFill>
                <a:latin typeface="Open Sans" pitchFamily="34" charset="0"/>
                <a:ea typeface="Open Sans" pitchFamily="34" charset="-122"/>
                <a:cs typeface="Open Sans" pitchFamily="34" charset="-120"/>
              </a:rPr>
              <a:t>Original Data</a:t>
            </a:r>
            <a:endParaRPr lang="en-US" sz="1600"/>
          </a:p>
        </p:txBody>
      </p:sp>
      <p:sp>
        <p:nvSpPr>
          <p:cNvPr id="14" name="Text 10"/>
          <p:cNvSpPr/>
          <p:nvPr/>
        </p:nvSpPr>
        <p:spPr>
          <a:xfrm>
            <a:off x="4779169" y="3642241"/>
            <a:ext cx="3442097" cy="650558"/>
          </a:xfrm>
          <a:prstGeom prst="rect">
            <a:avLst/>
          </a:prstGeom>
          <a:noFill/>
          <a:ln/>
        </p:spPr>
        <p:txBody>
          <a:bodyPr wrap="square" lIns="0" tIns="0" rIns="0" bIns="0" rtlCol="0" anchor="t"/>
          <a:lstStyle/>
          <a:p>
            <a:pPr marL="0" indent="0">
              <a:lnSpc>
                <a:spcPts val="2550"/>
              </a:lnSpc>
              <a:buNone/>
            </a:pPr>
            <a:r>
              <a:rPr lang="en-US" sz="1600">
                <a:solidFill>
                  <a:srgbClr val="443728"/>
                </a:solidFill>
                <a:latin typeface="Open Sans" pitchFamily="34" charset="0"/>
                <a:ea typeface="Open Sans" pitchFamily="34" charset="-122"/>
                <a:cs typeface="Open Sans" pitchFamily="34" charset="-120"/>
              </a:rPr>
              <a:t>Web survey from users in Mexico, Peru, and Colombia (ages 14-61)</a:t>
            </a:r>
            <a:endParaRPr lang="en-US" sz="1600"/>
          </a:p>
        </p:txBody>
      </p:sp>
      <p:sp>
        <p:nvSpPr>
          <p:cNvPr id="15" name="Shape 11"/>
          <p:cNvSpPr/>
          <p:nvPr/>
        </p:nvSpPr>
        <p:spPr>
          <a:xfrm>
            <a:off x="719376" y="4422338"/>
            <a:ext cx="7705249" cy="584359"/>
          </a:xfrm>
          <a:prstGeom prst="rect">
            <a:avLst/>
          </a:prstGeom>
          <a:solidFill>
            <a:srgbClr val="000000">
              <a:alpha val="4000"/>
            </a:srgbClr>
          </a:solidFill>
          <a:ln/>
        </p:spPr>
      </p:sp>
      <p:sp>
        <p:nvSpPr>
          <p:cNvPr id="16" name="Text 12"/>
          <p:cNvSpPr/>
          <p:nvPr/>
        </p:nvSpPr>
        <p:spPr>
          <a:xfrm>
            <a:off x="922734" y="4551878"/>
            <a:ext cx="3442097" cy="325279"/>
          </a:xfrm>
          <a:prstGeom prst="rect">
            <a:avLst/>
          </a:prstGeom>
          <a:noFill/>
          <a:ln/>
        </p:spPr>
        <p:txBody>
          <a:bodyPr wrap="none" lIns="0" tIns="0" rIns="0" bIns="0" rtlCol="0" anchor="t"/>
          <a:lstStyle/>
          <a:p>
            <a:pPr marL="0" indent="0">
              <a:lnSpc>
                <a:spcPts val="2550"/>
              </a:lnSpc>
              <a:buNone/>
            </a:pPr>
            <a:r>
              <a:rPr lang="en-US" sz="1600">
                <a:solidFill>
                  <a:srgbClr val="443728"/>
                </a:solidFill>
                <a:latin typeface="Open Sans" pitchFamily="34" charset="0"/>
                <a:ea typeface="Open Sans" pitchFamily="34" charset="-122"/>
                <a:cs typeface="Open Sans" pitchFamily="34" charset="-120"/>
              </a:rPr>
              <a:t>Records</a:t>
            </a:r>
            <a:endParaRPr lang="en-US" sz="1600"/>
          </a:p>
        </p:txBody>
      </p:sp>
      <p:sp>
        <p:nvSpPr>
          <p:cNvPr id="17" name="Text 13"/>
          <p:cNvSpPr/>
          <p:nvPr/>
        </p:nvSpPr>
        <p:spPr>
          <a:xfrm>
            <a:off x="4779169" y="4551878"/>
            <a:ext cx="3442097" cy="325279"/>
          </a:xfrm>
          <a:prstGeom prst="rect">
            <a:avLst/>
          </a:prstGeom>
          <a:noFill/>
          <a:ln/>
        </p:spPr>
        <p:txBody>
          <a:bodyPr wrap="none" lIns="0" tIns="0" rIns="0" bIns="0" rtlCol="0" anchor="t"/>
          <a:lstStyle/>
          <a:p>
            <a:pPr marL="0" indent="0">
              <a:lnSpc>
                <a:spcPts val="2550"/>
              </a:lnSpc>
              <a:buNone/>
            </a:pPr>
            <a:r>
              <a:rPr lang="en-US" sz="1600">
                <a:solidFill>
                  <a:srgbClr val="443728"/>
                </a:solidFill>
                <a:latin typeface="Open Sans" pitchFamily="34" charset="0"/>
                <a:ea typeface="Open Sans" pitchFamily="34" charset="-122"/>
                <a:cs typeface="Open Sans" pitchFamily="34" charset="-120"/>
              </a:rPr>
              <a:t>20,758</a:t>
            </a:r>
            <a:endParaRPr lang="en-US" sz="1600"/>
          </a:p>
        </p:txBody>
      </p:sp>
      <p:sp>
        <p:nvSpPr>
          <p:cNvPr id="18" name="Shape 14"/>
          <p:cNvSpPr/>
          <p:nvPr/>
        </p:nvSpPr>
        <p:spPr>
          <a:xfrm>
            <a:off x="719376" y="5006697"/>
            <a:ext cx="7705249" cy="1234916"/>
          </a:xfrm>
          <a:prstGeom prst="rect">
            <a:avLst/>
          </a:prstGeom>
          <a:solidFill>
            <a:srgbClr val="FFFFFF">
              <a:alpha val="4000"/>
            </a:srgbClr>
          </a:solidFill>
          <a:ln/>
        </p:spPr>
      </p:sp>
      <p:sp>
        <p:nvSpPr>
          <p:cNvPr id="19" name="Text 15"/>
          <p:cNvSpPr/>
          <p:nvPr/>
        </p:nvSpPr>
        <p:spPr>
          <a:xfrm>
            <a:off x="922734" y="5136237"/>
            <a:ext cx="3442097" cy="325279"/>
          </a:xfrm>
          <a:prstGeom prst="rect">
            <a:avLst/>
          </a:prstGeom>
          <a:noFill/>
          <a:ln/>
        </p:spPr>
        <p:txBody>
          <a:bodyPr wrap="none" lIns="0" tIns="0" rIns="0" bIns="0" rtlCol="0" anchor="t"/>
          <a:lstStyle/>
          <a:p>
            <a:pPr marL="0" indent="0">
              <a:lnSpc>
                <a:spcPts val="2550"/>
              </a:lnSpc>
              <a:buNone/>
            </a:pPr>
            <a:r>
              <a:rPr lang="en-US" sz="1600">
                <a:solidFill>
                  <a:srgbClr val="443728"/>
                </a:solidFill>
                <a:latin typeface="Open Sans" pitchFamily="34" charset="0"/>
                <a:ea typeface="Open Sans" pitchFamily="34" charset="-122"/>
                <a:cs typeface="Open Sans" pitchFamily="34" charset="-120"/>
              </a:rPr>
              <a:t>Features</a:t>
            </a:r>
            <a:endParaRPr lang="en-US" sz="1600"/>
          </a:p>
        </p:txBody>
      </p:sp>
      <p:sp>
        <p:nvSpPr>
          <p:cNvPr id="20" name="Text 16"/>
          <p:cNvSpPr/>
          <p:nvPr/>
        </p:nvSpPr>
        <p:spPr>
          <a:xfrm>
            <a:off x="4779169" y="5136237"/>
            <a:ext cx="3442097" cy="975836"/>
          </a:xfrm>
          <a:prstGeom prst="rect">
            <a:avLst/>
          </a:prstGeom>
          <a:noFill/>
          <a:ln/>
        </p:spPr>
        <p:txBody>
          <a:bodyPr wrap="square" lIns="0" tIns="0" rIns="0" bIns="0" rtlCol="0" anchor="t"/>
          <a:lstStyle/>
          <a:p>
            <a:pPr marL="0" indent="0">
              <a:lnSpc>
                <a:spcPts val="2550"/>
              </a:lnSpc>
              <a:buNone/>
            </a:pPr>
            <a:r>
              <a:rPr lang="en-US" sz="1600">
                <a:solidFill>
                  <a:srgbClr val="443728"/>
                </a:solidFill>
                <a:latin typeface="Open Sans" pitchFamily="34" charset="0"/>
                <a:ea typeface="Open Sans" pitchFamily="34" charset="-122"/>
                <a:cs typeface="Open Sans" pitchFamily="34" charset="-120"/>
              </a:rPr>
              <a:t>17 (e.g., Eating habits: FAVC, FCVC; Physical condition: FAF, TUE; Demographics: Age, Gender, BMI)</a:t>
            </a:r>
            <a:endParaRPr lang="en-US" sz="1600"/>
          </a:p>
        </p:txBody>
      </p:sp>
      <p:sp>
        <p:nvSpPr>
          <p:cNvPr id="21" name="Shape 17"/>
          <p:cNvSpPr/>
          <p:nvPr/>
        </p:nvSpPr>
        <p:spPr>
          <a:xfrm>
            <a:off x="719376" y="6241613"/>
            <a:ext cx="7705249" cy="1234916"/>
          </a:xfrm>
          <a:prstGeom prst="rect">
            <a:avLst/>
          </a:prstGeom>
          <a:solidFill>
            <a:srgbClr val="000000">
              <a:alpha val="4000"/>
            </a:srgbClr>
          </a:solidFill>
          <a:ln/>
        </p:spPr>
      </p:sp>
      <p:sp>
        <p:nvSpPr>
          <p:cNvPr id="22" name="Text 18"/>
          <p:cNvSpPr/>
          <p:nvPr/>
        </p:nvSpPr>
        <p:spPr>
          <a:xfrm>
            <a:off x="922734" y="6371153"/>
            <a:ext cx="3442097" cy="325279"/>
          </a:xfrm>
          <a:prstGeom prst="rect">
            <a:avLst/>
          </a:prstGeom>
          <a:noFill/>
          <a:ln/>
        </p:spPr>
        <p:txBody>
          <a:bodyPr wrap="none" lIns="0" tIns="0" rIns="0" bIns="0" rtlCol="0" anchor="t"/>
          <a:lstStyle/>
          <a:p>
            <a:pPr marL="0" indent="0">
              <a:lnSpc>
                <a:spcPts val="2550"/>
              </a:lnSpc>
              <a:buNone/>
            </a:pPr>
            <a:r>
              <a:rPr lang="en-US" sz="1600">
                <a:solidFill>
                  <a:srgbClr val="443728"/>
                </a:solidFill>
                <a:latin typeface="Open Sans" pitchFamily="34" charset="0"/>
                <a:ea typeface="Open Sans" pitchFamily="34" charset="-122"/>
                <a:cs typeface="Open Sans" pitchFamily="34" charset="-120"/>
              </a:rPr>
              <a:t>Target</a:t>
            </a:r>
            <a:endParaRPr lang="en-US" sz="1600"/>
          </a:p>
        </p:txBody>
      </p:sp>
      <p:sp>
        <p:nvSpPr>
          <p:cNvPr id="23" name="Text 19"/>
          <p:cNvSpPr/>
          <p:nvPr/>
        </p:nvSpPr>
        <p:spPr>
          <a:xfrm>
            <a:off x="4779169" y="6371153"/>
            <a:ext cx="3442097" cy="975836"/>
          </a:xfrm>
          <a:prstGeom prst="rect">
            <a:avLst/>
          </a:prstGeom>
          <a:noFill/>
          <a:ln/>
        </p:spPr>
        <p:txBody>
          <a:bodyPr wrap="square" lIns="0" tIns="0" rIns="0" bIns="0" rtlCol="0" anchor="t"/>
          <a:lstStyle/>
          <a:p>
            <a:pPr marL="0" indent="0">
              <a:lnSpc>
                <a:spcPts val="2550"/>
              </a:lnSpc>
              <a:buNone/>
            </a:pPr>
            <a:r>
              <a:rPr lang="en-US" sz="1600">
                <a:solidFill>
                  <a:srgbClr val="443728"/>
                </a:solidFill>
                <a:latin typeface="Open Sans" pitchFamily="34" charset="0"/>
                <a:ea typeface="Open Sans" pitchFamily="34" charset="-122"/>
                <a:cs typeface="Open Sans" pitchFamily="34" charset="-120"/>
              </a:rPr>
              <a:t>NObeyesdad (Obesity levels: Underweight, Normal, Overweight I,II, Obesity I, II, III)</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939522" y="1109782"/>
            <a:ext cx="6711077" cy="838914"/>
          </a:xfrm>
          <a:prstGeom prst="rect">
            <a:avLst/>
          </a:prstGeom>
          <a:noFill/>
          <a:ln/>
        </p:spPr>
        <p:txBody>
          <a:bodyPr wrap="none" lIns="0" tIns="0" rIns="0" bIns="0" rtlCol="0" anchor="t"/>
          <a:lstStyle/>
          <a:p>
            <a:pPr marL="0" indent="0">
              <a:lnSpc>
                <a:spcPts val="6600"/>
              </a:lnSpc>
              <a:buNone/>
            </a:pPr>
            <a:r>
              <a:rPr lang="en-US" sz="5250" b="1">
                <a:solidFill>
                  <a:srgbClr val="443728"/>
                </a:solidFill>
                <a:latin typeface="Crimson Pro" pitchFamily="34" charset="0"/>
                <a:ea typeface="Crimson Pro" pitchFamily="34" charset="-122"/>
                <a:cs typeface="Crimson Pro" pitchFamily="34" charset="-120"/>
              </a:rPr>
              <a:t>Data Description</a:t>
            </a:r>
            <a:endParaRPr lang="en-US" sz="5250"/>
          </a:p>
        </p:txBody>
      </p:sp>
      <p:sp>
        <p:nvSpPr>
          <p:cNvPr id="3" name="Text 1"/>
          <p:cNvSpPr/>
          <p:nvPr/>
        </p:nvSpPr>
        <p:spPr>
          <a:xfrm>
            <a:off x="939522" y="2619732"/>
            <a:ext cx="3355538" cy="419338"/>
          </a:xfrm>
          <a:prstGeom prst="rect">
            <a:avLst/>
          </a:prstGeom>
          <a:noFill/>
          <a:ln/>
        </p:spPr>
        <p:txBody>
          <a:bodyPr wrap="none" lIns="0" tIns="0" rIns="0" bIns="0" rtlCol="0" anchor="t"/>
          <a:lstStyle/>
          <a:p>
            <a:pPr marL="0" indent="0">
              <a:lnSpc>
                <a:spcPts val="3300"/>
              </a:lnSpc>
              <a:buNone/>
            </a:pPr>
            <a:r>
              <a:rPr lang="en-US" sz="2400" b="1">
                <a:solidFill>
                  <a:srgbClr val="443728"/>
                </a:solidFill>
                <a:latin typeface="Open Sans"/>
                <a:ea typeface="Open Sans"/>
                <a:cs typeface="Open Sans"/>
              </a:rPr>
              <a:t>Demographic Data</a:t>
            </a:r>
            <a:endParaRPr lang="en-US" sz="2400">
              <a:latin typeface="Open Sans"/>
              <a:ea typeface="Open Sans"/>
              <a:cs typeface="Open Sans"/>
            </a:endParaRPr>
          </a:p>
        </p:txBody>
      </p:sp>
      <p:sp>
        <p:nvSpPr>
          <p:cNvPr id="4" name="Text 2"/>
          <p:cNvSpPr/>
          <p:nvPr/>
        </p:nvSpPr>
        <p:spPr>
          <a:xfrm>
            <a:off x="1368862" y="3307437"/>
            <a:ext cx="3383994" cy="429578"/>
          </a:xfrm>
          <a:prstGeom prst="rect">
            <a:avLst/>
          </a:prstGeom>
          <a:noFill/>
          <a:ln/>
        </p:spPr>
        <p:txBody>
          <a:bodyPr wrap="none" lIns="0" tIns="0" rIns="0" bIns="0" rtlCol="0" anchor="t"/>
          <a:lstStyle/>
          <a:p>
            <a:pPr marL="342900" indent="-342900" algn="l">
              <a:lnSpc>
                <a:spcPts val="3350"/>
              </a:lnSpc>
              <a:buSzPct val="100000"/>
              <a:buChar char="•"/>
            </a:pPr>
            <a:r>
              <a:rPr lang="en-US" sz="2000">
                <a:solidFill>
                  <a:srgbClr val="443728"/>
                </a:solidFill>
                <a:latin typeface="Open Sans"/>
                <a:ea typeface="Open Sans"/>
                <a:cs typeface="Open Sans"/>
              </a:rPr>
              <a:t>Gender: Female/Male</a:t>
            </a:r>
            <a:endParaRPr lang="en-US" sz="2000">
              <a:latin typeface="Open Sans"/>
              <a:ea typeface="Open Sans"/>
              <a:cs typeface="Open Sans"/>
            </a:endParaRPr>
          </a:p>
        </p:txBody>
      </p:sp>
      <p:sp>
        <p:nvSpPr>
          <p:cNvPr id="5" name="Text 3"/>
          <p:cNvSpPr/>
          <p:nvPr/>
        </p:nvSpPr>
        <p:spPr>
          <a:xfrm>
            <a:off x="1368862" y="3830955"/>
            <a:ext cx="3383994" cy="429578"/>
          </a:xfrm>
          <a:prstGeom prst="rect">
            <a:avLst/>
          </a:prstGeom>
          <a:noFill/>
          <a:ln/>
        </p:spPr>
        <p:txBody>
          <a:bodyPr wrap="none" lIns="0" tIns="0" rIns="0" bIns="0" rtlCol="0" anchor="t"/>
          <a:lstStyle/>
          <a:p>
            <a:pPr marL="342900" indent="-342900" algn="l">
              <a:lnSpc>
                <a:spcPts val="3350"/>
              </a:lnSpc>
              <a:buSzPct val="100000"/>
              <a:buChar char="•"/>
            </a:pPr>
            <a:r>
              <a:rPr lang="en-US" sz="2000">
                <a:solidFill>
                  <a:srgbClr val="443728"/>
                </a:solidFill>
                <a:latin typeface="Open Sans"/>
                <a:ea typeface="Open Sans"/>
                <a:cs typeface="Open Sans"/>
              </a:rPr>
              <a:t>Age: Numeric (Years)</a:t>
            </a:r>
            <a:endParaRPr lang="en-US" sz="2000">
              <a:latin typeface="Open Sans"/>
              <a:ea typeface="Open Sans"/>
              <a:cs typeface="Open Sans"/>
            </a:endParaRPr>
          </a:p>
        </p:txBody>
      </p:sp>
      <p:sp>
        <p:nvSpPr>
          <p:cNvPr id="6" name="Text 4"/>
          <p:cNvSpPr/>
          <p:nvPr/>
        </p:nvSpPr>
        <p:spPr>
          <a:xfrm>
            <a:off x="1368862" y="4354473"/>
            <a:ext cx="3383994" cy="429578"/>
          </a:xfrm>
          <a:prstGeom prst="rect">
            <a:avLst/>
          </a:prstGeom>
          <a:noFill/>
          <a:ln/>
        </p:spPr>
        <p:txBody>
          <a:bodyPr wrap="none" lIns="0" tIns="0" rIns="0" bIns="0" rtlCol="0" anchor="t"/>
          <a:lstStyle/>
          <a:p>
            <a:pPr marL="342900" indent="-342900" algn="l">
              <a:lnSpc>
                <a:spcPts val="3350"/>
              </a:lnSpc>
              <a:buSzPct val="100000"/>
              <a:buChar char="•"/>
            </a:pPr>
            <a:r>
              <a:rPr lang="en-US" sz="2000">
                <a:solidFill>
                  <a:srgbClr val="443728"/>
                </a:solidFill>
                <a:latin typeface="Open Sans"/>
                <a:ea typeface="Open Sans"/>
                <a:cs typeface="Open Sans"/>
              </a:rPr>
              <a:t>Height: Numeric (Meters)</a:t>
            </a:r>
            <a:endParaRPr lang="en-US" sz="2000">
              <a:latin typeface="Open Sans"/>
              <a:ea typeface="Open Sans"/>
              <a:cs typeface="Open Sans"/>
            </a:endParaRPr>
          </a:p>
        </p:txBody>
      </p:sp>
      <p:sp>
        <p:nvSpPr>
          <p:cNvPr id="7" name="Text 5"/>
          <p:cNvSpPr/>
          <p:nvPr/>
        </p:nvSpPr>
        <p:spPr>
          <a:xfrm>
            <a:off x="1368862" y="4877991"/>
            <a:ext cx="3383994" cy="859155"/>
          </a:xfrm>
          <a:prstGeom prst="rect">
            <a:avLst/>
          </a:prstGeom>
          <a:noFill/>
          <a:ln/>
        </p:spPr>
        <p:txBody>
          <a:bodyPr wrap="square" lIns="0" tIns="0" rIns="0" bIns="0" rtlCol="0" anchor="t"/>
          <a:lstStyle/>
          <a:p>
            <a:pPr marL="342900" indent="-342900" algn="l">
              <a:lnSpc>
                <a:spcPts val="3350"/>
              </a:lnSpc>
              <a:buSzPct val="100000"/>
              <a:buChar char="•"/>
            </a:pPr>
            <a:r>
              <a:rPr lang="en-US" sz="2000">
                <a:solidFill>
                  <a:srgbClr val="443728"/>
                </a:solidFill>
                <a:latin typeface="Open Sans"/>
                <a:ea typeface="Open Sans"/>
                <a:cs typeface="Open Sans"/>
              </a:rPr>
              <a:t>Weight: Numeric (Kilograms)</a:t>
            </a:r>
            <a:endParaRPr lang="en-US" sz="2000">
              <a:latin typeface="Open Sans"/>
              <a:ea typeface="Open Sans"/>
              <a:cs typeface="Open Sans"/>
            </a:endParaRPr>
          </a:p>
        </p:txBody>
      </p:sp>
      <p:sp>
        <p:nvSpPr>
          <p:cNvPr id="8" name="Text 6"/>
          <p:cNvSpPr/>
          <p:nvPr/>
        </p:nvSpPr>
        <p:spPr>
          <a:xfrm>
            <a:off x="1368862" y="5831086"/>
            <a:ext cx="3383994" cy="429578"/>
          </a:xfrm>
          <a:prstGeom prst="rect">
            <a:avLst/>
          </a:prstGeom>
          <a:noFill/>
          <a:ln/>
        </p:spPr>
        <p:txBody>
          <a:bodyPr wrap="none" lIns="0" tIns="0" rIns="0" bIns="0" rtlCol="0" anchor="t"/>
          <a:lstStyle/>
          <a:p>
            <a:pPr marL="342900" indent="-342900" algn="l">
              <a:lnSpc>
                <a:spcPts val="3350"/>
              </a:lnSpc>
              <a:buSzPct val="100000"/>
              <a:buChar char="•"/>
            </a:pPr>
            <a:r>
              <a:rPr lang="en-US" sz="2000">
                <a:solidFill>
                  <a:srgbClr val="443728"/>
                </a:solidFill>
                <a:latin typeface="Open Sans"/>
                <a:ea typeface="Open Sans"/>
                <a:cs typeface="Open Sans"/>
              </a:rPr>
              <a:t>Body Mass Index: Numeric</a:t>
            </a:r>
            <a:endParaRPr lang="en-US" sz="2000">
              <a:latin typeface="Open Sans"/>
              <a:ea typeface="Open Sans"/>
              <a:cs typeface="Open Sans"/>
            </a:endParaRPr>
          </a:p>
        </p:txBody>
      </p:sp>
      <p:sp>
        <p:nvSpPr>
          <p:cNvPr id="9" name="Text 7"/>
          <p:cNvSpPr/>
          <p:nvPr/>
        </p:nvSpPr>
        <p:spPr>
          <a:xfrm>
            <a:off x="5415320" y="2619732"/>
            <a:ext cx="3355538" cy="419338"/>
          </a:xfrm>
          <a:prstGeom prst="rect">
            <a:avLst/>
          </a:prstGeom>
          <a:noFill/>
          <a:ln/>
        </p:spPr>
        <p:txBody>
          <a:bodyPr wrap="none" lIns="0" tIns="0" rIns="0" bIns="0" rtlCol="0" anchor="t"/>
          <a:lstStyle/>
          <a:p>
            <a:pPr marL="0" indent="0">
              <a:lnSpc>
                <a:spcPts val="3300"/>
              </a:lnSpc>
              <a:buNone/>
            </a:pPr>
            <a:r>
              <a:rPr lang="en-US" sz="2400" b="1">
                <a:solidFill>
                  <a:srgbClr val="443728"/>
                </a:solidFill>
                <a:latin typeface="Open Sans"/>
                <a:ea typeface="Open Sans"/>
                <a:cs typeface="Open Sans"/>
              </a:rPr>
              <a:t>Family &amp; Lifestyle</a:t>
            </a:r>
            <a:endParaRPr lang="en-US" sz="2400">
              <a:latin typeface="Open Sans"/>
              <a:ea typeface="Open Sans"/>
              <a:cs typeface="Open Sans"/>
            </a:endParaRPr>
          </a:p>
        </p:txBody>
      </p:sp>
      <p:sp>
        <p:nvSpPr>
          <p:cNvPr id="10" name="Text 8"/>
          <p:cNvSpPr/>
          <p:nvPr/>
        </p:nvSpPr>
        <p:spPr>
          <a:xfrm>
            <a:off x="5844659" y="3307437"/>
            <a:ext cx="3383994" cy="859155"/>
          </a:xfrm>
          <a:prstGeom prst="rect">
            <a:avLst/>
          </a:prstGeom>
          <a:noFill/>
          <a:ln/>
        </p:spPr>
        <p:txBody>
          <a:bodyPr wrap="square" lIns="0" tIns="0" rIns="0" bIns="0" rtlCol="0" anchor="t"/>
          <a:lstStyle/>
          <a:p>
            <a:pPr marL="342900" indent="-342900" algn="l">
              <a:lnSpc>
                <a:spcPts val="3350"/>
              </a:lnSpc>
              <a:buSzPct val="100000"/>
              <a:buChar char="•"/>
            </a:pPr>
            <a:r>
              <a:rPr lang="en-US" sz="2000">
                <a:solidFill>
                  <a:srgbClr val="443728"/>
                </a:solidFill>
                <a:latin typeface="Open Sans"/>
                <a:ea typeface="Open Sans"/>
                <a:cs typeface="Open Sans"/>
              </a:rPr>
              <a:t>FHWO: Overweight Family Member (Yes/No)</a:t>
            </a:r>
            <a:endParaRPr lang="en-US" sz="2000">
              <a:latin typeface="Open Sans"/>
              <a:ea typeface="Open Sans"/>
              <a:cs typeface="Open Sans"/>
            </a:endParaRPr>
          </a:p>
        </p:txBody>
      </p:sp>
      <p:sp>
        <p:nvSpPr>
          <p:cNvPr id="11" name="Text 9"/>
          <p:cNvSpPr/>
          <p:nvPr/>
        </p:nvSpPr>
        <p:spPr>
          <a:xfrm>
            <a:off x="5844659" y="4260533"/>
            <a:ext cx="3383994" cy="859155"/>
          </a:xfrm>
          <a:prstGeom prst="rect">
            <a:avLst/>
          </a:prstGeom>
          <a:noFill/>
          <a:ln/>
        </p:spPr>
        <p:txBody>
          <a:bodyPr wrap="square" lIns="0" tIns="0" rIns="0" bIns="0" rtlCol="0" anchor="t"/>
          <a:lstStyle/>
          <a:p>
            <a:pPr marL="342900" indent="-342900" algn="l">
              <a:lnSpc>
                <a:spcPts val="3350"/>
              </a:lnSpc>
              <a:buSzPct val="100000"/>
              <a:buChar char="•"/>
            </a:pPr>
            <a:r>
              <a:rPr lang="en-US" sz="2000">
                <a:solidFill>
                  <a:srgbClr val="443728"/>
                </a:solidFill>
                <a:latin typeface="Open Sans"/>
                <a:ea typeface="Open Sans"/>
                <a:cs typeface="Open Sans"/>
              </a:rPr>
              <a:t>FAVC: High-Calorie Food Consumption (Yes/No)</a:t>
            </a:r>
            <a:endParaRPr lang="en-US" sz="2000">
              <a:latin typeface="Open Sans"/>
              <a:ea typeface="Open Sans"/>
              <a:cs typeface="Open Sans"/>
            </a:endParaRPr>
          </a:p>
        </p:txBody>
      </p:sp>
      <p:sp>
        <p:nvSpPr>
          <p:cNvPr id="12" name="Text 10"/>
          <p:cNvSpPr/>
          <p:nvPr/>
        </p:nvSpPr>
        <p:spPr>
          <a:xfrm>
            <a:off x="5844659" y="5213628"/>
            <a:ext cx="3383994" cy="859155"/>
          </a:xfrm>
          <a:prstGeom prst="rect">
            <a:avLst/>
          </a:prstGeom>
          <a:noFill/>
          <a:ln/>
        </p:spPr>
        <p:txBody>
          <a:bodyPr wrap="square" lIns="0" tIns="0" rIns="0" bIns="0" rtlCol="0" anchor="t"/>
          <a:lstStyle/>
          <a:p>
            <a:pPr marL="342900" indent="-342900" algn="l">
              <a:lnSpc>
                <a:spcPts val="3350"/>
              </a:lnSpc>
              <a:buSzPct val="100000"/>
              <a:buChar char="•"/>
            </a:pPr>
            <a:r>
              <a:rPr lang="en-US" sz="2000">
                <a:solidFill>
                  <a:srgbClr val="443728"/>
                </a:solidFill>
                <a:latin typeface="Open Sans"/>
                <a:ea typeface="Open Sans"/>
                <a:cs typeface="Open Sans"/>
              </a:rPr>
              <a:t>FCVC: Veggie Meals Frequency (Numeric)</a:t>
            </a:r>
            <a:endParaRPr lang="en-US" sz="2000">
              <a:latin typeface="Open Sans"/>
              <a:ea typeface="Open Sans"/>
              <a:cs typeface="Open Sans"/>
            </a:endParaRPr>
          </a:p>
        </p:txBody>
      </p:sp>
      <p:sp>
        <p:nvSpPr>
          <p:cNvPr id="13" name="Text 11"/>
          <p:cNvSpPr/>
          <p:nvPr/>
        </p:nvSpPr>
        <p:spPr>
          <a:xfrm>
            <a:off x="5844659" y="6166723"/>
            <a:ext cx="3383994" cy="859155"/>
          </a:xfrm>
          <a:prstGeom prst="rect">
            <a:avLst/>
          </a:prstGeom>
          <a:noFill/>
          <a:ln/>
        </p:spPr>
        <p:txBody>
          <a:bodyPr wrap="square" lIns="0" tIns="0" rIns="0" bIns="0" rtlCol="0" anchor="t"/>
          <a:lstStyle/>
          <a:p>
            <a:pPr marL="342900" indent="-342900" algn="l">
              <a:lnSpc>
                <a:spcPts val="3350"/>
              </a:lnSpc>
              <a:buSzPct val="100000"/>
              <a:buChar char="•"/>
            </a:pPr>
            <a:r>
              <a:rPr lang="en-US" sz="2000">
                <a:solidFill>
                  <a:srgbClr val="443728"/>
                </a:solidFill>
                <a:latin typeface="Open Sans"/>
                <a:ea typeface="Open Sans"/>
                <a:cs typeface="Open Sans"/>
              </a:rPr>
              <a:t>NCP: Main Meals per Day (Numeric)</a:t>
            </a:r>
            <a:endParaRPr lang="en-US" sz="2000">
              <a:latin typeface="Open Sans"/>
              <a:ea typeface="Open Sans"/>
              <a:cs typeface="Open Sans"/>
            </a:endParaRPr>
          </a:p>
        </p:txBody>
      </p:sp>
      <p:sp>
        <p:nvSpPr>
          <p:cNvPr id="14" name="Text 12"/>
          <p:cNvSpPr/>
          <p:nvPr/>
        </p:nvSpPr>
        <p:spPr>
          <a:xfrm>
            <a:off x="9891117" y="2619732"/>
            <a:ext cx="3813334" cy="838676"/>
          </a:xfrm>
          <a:prstGeom prst="rect">
            <a:avLst/>
          </a:prstGeom>
          <a:noFill/>
          <a:ln/>
        </p:spPr>
        <p:txBody>
          <a:bodyPr wrap="square" lIns="0" tIns="0" rIns="0" bIns="0" rtlCol="0" anchor="t"/>
          <a:lstStyle/>
          <a:p>
            <a:pPr marL="0" indent="0">
              <a:lnSpc>
                <a:spcPts val="3300"/>
              </a:lnSpc>
              <a:buNone/>
            </a:pPr>
            <a:r>
              <a:rPr lang="en-US" sz="2400" b="1">
                <a:solidFill>
                  <a:srgbClr val="443728"/>
                </a:solidFill>
                <a:latin typeface="Open Sans"/>
                <a:ea typeface="Open Sans"/>
                <a:cs typeface="Open Sans"/>
              </a:rPr>
              <a:t>Eating &amp; Drinking Habits / Transportation</a:t>
            </a:r>
            <a:endParaRPr lang="en-US" sz="2400">
              <a:latin typeface="Open Sans"/>
              <a:ea typeface="Open Sans"/>
              <a:cs typeface="Open Sans"/>
            </a:endParaRPr>
          </a:p>
        </p:txBody>
      </p:sp>
      <p:sp>
        <p:nvSpPr>
          <p:cNvPr id="15" name="Text 13"/>
          <p:cNvSpPr/>
          <p:nvPr/>
        </p:nvSpPr>
        <p:spPr>
          <a:xfrm>
            <a:off x="10320457" y="3523575"/>
            <a:ext cx="3572679" cy="748892"/>
          </a:xfrm>
          <a:prstGeom prst="rect">
            <a:avLst/>
          </a:prstGeom>
          <a:noFill/>
          <a:ln/>
        </p:spPr>
        <p:txBody>
          <a:bodyPr wrap="none" lIns="0" tIns="0" rIns="0" bIns="0" rtlCol="0" anchor="t"/>
          <a:lstStyle/>
          <a:p>
            <a:pPr marL="342900" indent="-342900">
              <a:lnSpc>
                <a:spcPts val="3350"/>
              </a:lnSpc>
              <a:buSzPct val="100000"/>
              <a:buChar char="•"/>
            </a:pPr>
            <a:r>
              <a:rPr lang="en-US" sz="2000">
                <a:solidFill>
                  <a:srgbClr val="443728"/>
                </a:solidFill>
                <a:latin typeface="Open Sans"/>
                <a:ea typeface="Open Sans"/>
                <a:cs typeface="Open Sans"/>
              </a:rPr>
              <a:t>CAEC: Snacking Frequency</a:t>
            </a:r>
            <a:endParaRPr lang="en-US" sz="2000" err="1">
              <a:latin typeface="Open Sans"/>
              <a:ea typeface="Open Sans"/>
              <a:cs typeface="Open Sans"/>
            </a:endParaRPr>
          </a:p>
        </p:txBody>
      </p:sp>
      <p:sp>
        <p:nvSpPr>
          <p:cNvPr id="16" name="Text 14"/>
          <p:cNvSpPr/>
          <p:nvPr/>
        </p:nvSpPr>
        <p:spPr>
          <a:xfrm>
            <a:off x="10320457" y="4250293"/>
            <a:ext cx="3564864" cy="859155"/>
          </a:xfrm>
          <a:prstGeom prst="rect">
            <a:avLst/>
          </a:prstGeom>
          <a:noFill/>
          <a:ln/>
        </p:spPr>
        <p:txBody>
          <a:bodyPr wrap="square" lIns="0" tIns="0" rIns="0" bIns="0" rtlCol="0" anchor="t"/>
          <a:lstStyle/>
          <a:p>
            <a:pPr marL="342900" indent="-342900" algn="l">
              <a:lnSpc>
                <a:spcPts val="3350"/>
              </a:lnSpc>
              <a:buSzPct val="100000"/>
              <a:buChar char="•"/>
            </a:pPr>
            <a:r>
              <a:rPr lang="en-US" sz="2000">
                <a:solidFill>
                  <a:srgbClr val="443728"/>
                </a:solidFill>
                <a:latin typeface="Open Sans"/>
                <a:ea typeface="Open Sans"/>
                <a:cs typeface="Open Sans"/>
              </a:rPr>
              <a:t>CH2O: Water Consumption(Liters/Day)</a:t>
            </a:r>
            <a:endParaRPr lang="en-US" sz="2000">
              <a:latin typeface="Open Sans"/>
              <a:ea typeface="Open Sans"/>
              <a:cs typeface="Open Sans"/>
            </a:endParaRPr>
          </a:p>
        </p:txBody>
      </p:sp>
      <p:sp>
        <p:nvSpPr>
          <p:cNvPr id="17" name="Text 15"/>
          <p:cNvSpPr/>
          <p:nvPr/>
        </p:nvSpPr>
        <p:spPr>
          <a:xfrm>
            <a:off x="10320456" y="5109448"/>
            <a:ext cx="3383994" cy="859155"/>
          </a:xfrm>
          <a:prstGeom prst="rect">
            <a:avLst/>
          </a:prstGeom>
          <a:noFill/>
          <a:ln/>
        </p:spPr>
        <p:txBody>
          <a:bodyPr wrap="square" lIns="0" tIns="0" rIns="0" bIns="0" rtlCol="0" anchor="t"/>
          <a:lstStyle/>
          <a:p>
            <a:pPr marL="342900" indent="-342900" algn="l">
              <a:lnSpc>
                <a:spcPts val="3350"/>
              </a:lnSpc>
              <a:buSzPct val="100000"/>
              <a:buChar char="•"/>
            </a:pPr>
            <a:r>
              <a:rPr lang="en-US" sz="2000">
                <a:solidFill>
                  <a:srgbClr val="443728"/>
                </a:solidFill>
                <a:latin typeface="Open Sans"/>
                <a:ea typeface="Open Sans"/>
                <a:cs typeface="Open Sans"/>
              </a:rPr>
              <a:t>CALC: Alcohol Consumption</a:t>
            </a:r>
            <a:endParaRPr lang="en-US" sz="2000">
              <a:latin typeface="Open Sans"/>
              <a:ea typeface="Open Sans"/>
              <a:cs typeface="Open Sans"/>
            </a:endParaRPr>
          </a:p>
        </p:txBody>
      </p:sp>
      <p:sp>
        <p:nvSpPr>
          <p:cNvPr id="18" name="Text 16"/>
          <p:cNvSpPr/>
          <p:nvPr/>
        </p:nvSpPr>
        <p:spPr>
          <a:xfrm>
            <a:off x="10320456" y="5897862"/>
            <a:ext cx="3383994" cy="859155"/>
          </a:xfrm>
          <a:prstGeom prst="rect">
            <a:avLst/>
          </a:prstGeom>
          <a:noFill/>
          <a:ln/>
        </p:spPr>
        <p:txBody>
          <a:bodyPr wrap="square" lIns="0" tIns="0" rIns="0" bIns="0" rtlCol="0" anchor="t"/>
          <a:lstStyle/>
          <a:p>
            <a:pPr marL="342900" indent="-342900" algn="l">
              <a:lnSpc>
                <a:spcPts val="3350"/>
              </a:lnSpc>
              <a:buSzPct val="100000"/>
              <a:buChar char="•"/>
            </a:pPr>
            <a:r>
              <a:rPr lang="en-US" sz="2000">
                <a:solidFill>
                  <a:srgbClr val="443728"/>
                </a:solidFill>
                <a:latin typeface="Open Sans"/>
                <a:ea typeface="Open Sans"/>
                <a:cs typeface="Open Sans"/>
              </a:rPr>
              <a:t>MTRANS: Mode of Transport</a:t>
            </a:r>
            <a:endParaRPr lang="en-US" sz="2000">
              <a:latin typeface="Open Sans"/>
              <a:ea typeface="Open Sans"/>
              <a:cs typeface="Open Sans"/>
            </a:endParaRPr>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97D2B555-10D9-E0E6-1D13-8D3D557018AD}"/>
                  </a:ext>
                </a:extLst>
              </p14:cNvPr>
              <p14:cNvContentPartPr/>
              <p14:nvPr/>
            </p14:nvContentPartPr>
            <p14:xfrm>
              <a:off x="11783197" y="5250570"/>
              <a:ext cx="360" cy="360"/>
            </p14:xfrm>
          </p:contentPart>
        </mc:Choice>
        <mc:Fallback xmlns="">
          <p:pic>
            <p:nvPicPr>
              <p:cNvPr id="19" name="Ink 18">
                <a:extLst>
                  <a:ext uri="{FF2B5EF4-FFF2-40B4-BE49-F238E27FC236}">
                    <a16:creationId xmlns:a16="http://schemas.microsoft.com/office/drawing/2014/main" id="{97D2B555-10D9-E0E6-1D13-8D3D557018AD}"/>
                  </a:ext>
                </a:extLst>
              </p:cNvPr>
              <p:cNvPicPr/>
              <p:nvPr/>
            </p:nvPicPr>
            <p:blipFill>
              <a:blip r:embed="rId4"/>
              <a:stretch>
                <a:fillRect/>
              </a:stretch>
            </p:blipFill>
            <p:spPr>
              <a:xfrm>
                <a:off x="11729197" y="514257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E815B640-49B7-B755-54BA-4E89611CB320}"/>
                  </a:ext>
                </a:extLst>
              </p14:cNvPr>
              <p14:cNvContentPartPr/>
              <p14:nvPr/>
            </p14:nvContentPartPr>
            <p14:xfrm>
              <a:off x="11817037" y="4788330"/>
              <a:ext cx="3960" cy="360"/>
            </p14:xfrm>
          </p:contentPart>
        </mc:Choice>
        <mc:Fallback xmlns="">
          <p:pic>
            <p:nvPicPr>
              <p:cNvPr id="20" name="Ink 19">
                <a:extLst>
                  <a:ext uri="{FF2B5EF4-FFF2-40B4-BE49-F238E27FC236}">
                    <a16:creationId xmlns:a16="http://schemas.microsoft.com/office/drawing/2014/main" id="{E815B640-49B7-B755-54BA-4E89611CB320}"/>
                  </a:ext>
                </a:extLst>
              </p:cNvPr>
              <p:cNvPicPr/>
              <p:nvPr/>
            </p:nvPicPr>
            <p:blipFill>
              <a:blip r:embed="rId6"/>
              <a:stretch>
                <a:fillRect/>
              </a:stretch>
            </p:blipFill>
            <p:spPr>
              <a:xfrm>
                <a:off x="11763037" y="4680330"/>
                <a:ext cx="111600" cy="216000"/>
              </a:xfrm>
              <a:prstGeom prst="rect">
                <a:avLst/>
              </a:prstGeom>
            </p:spPr>
          </p:pic>
        </mc:Fallback>
      </mc:AlternateContent>
      <p:pic>
        <p:nvPicPr>
          <p:cNvPr id="23" name="Picture 22">
            <a:extLst>
              <a:ext uri="{FF2B5EF4-FFF2-40B4-BE49-F238E27FC236}">
                <a16:creationId xmlns:a16="http://schemas.microsoft.com/office/drawing/2014/main" id="{744A5B31-C9F3-3E0A-842F-BDA75F8B533F}"/>
              </a:ext>
            </a:extLst>
          </p:cNvPr>
          <p:cNvPicPr>
            <a:picLocks noChangeAspect="1"/>
          </p:cNvPicPr>
          <p:nvPr/>
        </p:nvPicPr>
        <p:blipFill>
          <a:blip r:embed="rId7"/>
          <a:stretch>
            <a:fillRect/>
          </a:stretch>
        </p:blipFill>
        <p:spPr>
          <a:xfrm>
            <a:off x="12737979" y="7771745"/>
            <a:ext cx="1892209" cy="4640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BC2EEA-A7A3-BD2C-41AC-5C3815457429}"/>
              </a:ext>
            </a:extLst>
          </p:cNvPr>
          <p:cNvSpPr txBox="1"/>
          <p:nvPr/>
        </p:nvSpPr>
        <p:spPr>
          <a:xfrm>
            <a:off x="341414" y="2292354"/>
            <a:ext cx="3618516" cy="3188565"/>
          </a:xfrm>
          <a:prstGeom prst="rect">
            <a:avLst/>
          </a:prstGeom>
          <a:noFill/>
        </p:spPr>
        <p:txBody>
          <a:bodyPr rot="0" spcFirstLastPara="0" vertOverflow="overflow" horzOverflow="overflow" vert="horz" wrap="square" lIns="109728" tIns="54864" rIns="109728" bIns="54864" numCol="1" spcCol="0" rtlCol="0" fromWordArt="0" anchor="t" anchorCtr="0" forceAA="0" compatLnSpc="1">
            <a:prstTxWarp prst="textNoShape">
              <a:avLst/>
            </a:prstTxWarp>
            <a:spAutoFit/>
          </a:bodyPr>
          <a:lstStyle/>
          <a:p>
            <a:pPr marL="342900" indent="-342900">
              <a:buFont typeface="Arial"/>
              <a:buChar char="•"/>
            </a:pPr>
            <a:r>
              <a:rPr lang="en-US" sz="2000" b="1">
                <a:latin typeface="Open Sans"/>
                <a:ea typeface="Open Sans"/>
                <a:cs typeface="Open Sans"/>
              </a:rPr>
              <a:t>Numeric Variables:</a:t>
            </a:r>
            <a:r>
              <a:rPr lang="en-US" sz="2000">
                <a:latin typeface="Open Sans"/>
                <a:ea typeface="Open Sans"/>
                <a:cs typeface="Open Sans"/>
              </a:rPr>
              <a:t> Age, Height, Weight, FCVC, NCP, CH2O, FAF, TUE.</a:t>
            </a:r>
          </a:p>
          <a:p>
            <a:endParaRPr lang="en-US" sz="2000">
              <a:latin typeface="Open Sans"/>
              <a:ea typeface="Open Sans"/>
              <a:cs typeface="Open Sans"/>
            </a:endParaRPr>
          </a:p>
          <a:p>
            <a:pPr marL="342900" indent="-342900">
              <a:buFont typeface="Arial"/>
              <a:buChar char="•"/>
            </a:pPr>
            <a:r>
              <a:rPr lang="en-US" sz="2000" b="1">
                <a:latin typeface="Open Sans"/>
                <a:ea typeface="Open Sans"/>
                <a:cs typeface="Open Sans"/>
              </a:rPr>
              <a:t>Categorical Variables:</a:t>
            </a:r>
            <a:r>
              <a:rPr lang="en-US" sz="2000">
                <a:latin typeface="Open Sans"/>
                <a:ea typeface="Open Sans"/>
                <a:cs typeface="Open Sans"/>
              </a:rPr>
              <a:t> Gender, Family History, FAVC, CAEC, SMOKE, SCC, CALC, MTRANS, Nobeyesdad. </a:t>
            </a:r>
          </a:p>
          <a:p>
            <a:pPr algn="l"/>
            <a:endParaRPr lang="en-US" sz="2000">
              <a:latin typeface="Open Sans"/>
              <a:ea typeface="Open Sans"/>
              <a:cs typeface="Open Sans"/>
            </a:endParaRPr>
          </a:p>
        </p:txBody>
      </p:sp>
      <p:sp>
        <p:nvSpPr>
          <p:cNvPr id="3" name="Google Shape;1458;p36">
            <a:extLst>
              <a:ext uri="{FF2B5EF4-FFF2-40B4-BE49-F238E27FC236}">
                <a16:creationId xmlns:a16="http://schemas.microsoft.com/office/drawing/2014/main" id="{3BCE7493-7A20-8538-AB1B-8ADF7BAD797E}"/>
              </a:ext>
            </a:extLst>
          </p:cNvPr>
          <p:cNvSpPr txBox="1">
            <a:spLocks/>
          </p:cNvSpPr>
          <p:nvPr/>
        </p:nvSpPr>
        <p:spPr>
          <a:xfrm>
            <a:off x="1152000" y="712040"/>
            <a:ext cx="12326400" cy="916320"/>
          </a:xfrm>
          <a:prstGeom prst="rect">
            <a:avLst/>
          </a:prstGeom>
        </p:spPr>
        <p:txBody>
          <a:bodyPr spcFirstLastPara="1" wrap="square" lIns="146280" tIns="146280" rIns="146280" bIns="14628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a:latin typeface="Crimson Pro"/>
              </a:rPr>
              <a:t>Summary of the dataset </a:t>
            </a:r>
            <a:endParaRPr lang="en-US"/>
          </a:p>
        </p:txBody>
      </p:sp>
      <p:pic>
        <p:nvPicPr>
          <p:cNvPr id="4" name="Picture 3" descr="A group of blue and white graphs&#10;&#10;Description automatically generated">
            <a:extLst>
              <a:ext uri="{FF2B5EF4-FFF2-40B4-BE49-F238E27FC236}">
                <a16:creationId xmlns:a16="http://schemas.microsoft.com/office/drawing/2014/main" id="{D6EDA136-6558-6E3B-6C21-A3D5C784D04D}"/>
              </a:ext>
            </a:extLst>
          </p:cNvPr>
          <p:cNvPicPr>
            <a:picLocks noChangeAspect="1"/>
          </p:cNvPicPr>
          <p:nvPr/>
        </p:nvPicPr>
        <p:blipFill>
          <a:blip r:embed="rId2"/>
          <a:stretch>
            <a:fillRect/>
          </a:stretch>
        </p:blipFill>
        <p:spPr>
          <a:xfrm>
            <a:off x="4543965" y="1885361"/>
            <a:ext cx="9959787" cy="6240135"/>
          </a:xfrm>
          <a:prstGeom prst="rect">
            <a:avLst/>
          </a:prstGeom>
        </p:spPr>
      </p:pic>
    </p:spTree>
    <p:extLst>
      <p:ext uri="{BB962C8B-B14F-4D97-AF65-F5344CB8AC3E}">
        <p14:creationId xmlns:p14="http://schemas.microsoft.com/office/powerpoint/2010/main" val="2680871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3F39D6-295B-E9DF-6774-BF84B790EDD2}"/>
              </a:ext>
            </a:extLst>
          </p:cNvPr>
          <p:cNvSpPr txBox="1"/>
          <p:nvPr/>
        </p:nvSpPr>
        <p:spPr>
          <a:xfrm>
            <a:off x="857840" y="627320"/>
            <a:ext cx="5665508" cy="707886"/>
          </a:xfrm>
          <a:prstGeom prst="rect">
            <a:avLst/>
          </a:prstGeom>
          <a:noFill/>
        </p:spPr>
        <p:txBody>
          <a:bodyPr wrap="square" lIns="91440" tIns="45720" rIns="91440" bIns="45720" rtlCol="0" anchor="t">
            <a:spAutoFit/>
          </a:bodyPr>
          <a:lstStyle/>
          <a:p>
            <a:r>
              <a:rPr lang="en-US" sz="4000" b="1">
                <a:latin typeface="Crimson Pro"/>
              </a:rPr>
              <a:t>Exploratory Data Analysis</a:t>
            </a:r>
            <a:endParaRPr lang="en-IN" sz="4000" b="1">
              <a:latin typeface="Crimson Pro"/>
            </a:endParaRPr>
          </a:p>
        </p:txBody>
      </p:sp>
      <p:pic>
        <p:nvPicPr>
          <p:cNvPr id="2050" name="Picture 2">
            <a:extLst>
              <a:ext uri="{FF2B5EF4-FFF2-40B4-BE49-F238E27FC236}">
                <a16:creationId xmlns:a16="http://schemas.microsoft.com/office/drawing/2014/main" id="{A4382716-D477-1D76-EB14-EF663151D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98" y="2275310"/>
            <a:ext cx="7725482" cy="47668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chart with different colored dots&#10;&#10;Description automatically generated">
            <a:extLst>
              <a:ext uri="{FF2B5EF4-FFF2-40B4-BE49-F238E27FC236}">
                <a16:creationId xmlns:a16="http://schemas.microsoft.com/office/drawing/2014/main" id="{2FC7FCDF-3F2D-CC9B-2705-C5781A998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4861" y="176619"/>
            <a:ext cx="6605843" cy="381918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 graph of different colored rectangular bars&#10;&#10;Description automatically generated">
            <a:extLst>
              <a:ext uri="{FF2B5EF4-FFF2-40B4-BE49-F238E27FC236}">
                <a16:creationId xmlns:a16="http://schemas.microsoft.com/office/drawing/2014/main" id="{A342FA2E-058F-11F1-7326-99073BAAD6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4861" y="4111878"/>
            <a:ext cx="6605920" cy="4099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703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box plot&#10;&#10;Description automatically generated">
            <a:extLst>
              <a:ext uri="{FF2B5EF4-FFF2-40B4-BE49-F238E27FC236}">
                <a16:creationId xmlns:a16="http://schemas.microsoft.com/office/drawing/2014/main" id="{733121FC-1623-6B98-227D-8C477F6E60D9}"/>
              </a:ext>
            </a:extLst>
          </p:cNvPr>
          <p:cNvPicPr>
            <a:picLocks noChangeAspect="1"/>
          </p:cNvPicPr>
          <p:nvPr/>
        </p:nvPicPr>
        <p:blipFill>
          <a:blip r:embed="rId2"/>
          <a:stretch>
            <a:fillRect/>
          </a:stretch>
        </p:blipFill>
        <p:spPr>
          <a:xfrm>
            <a:off x="655317" y="227957"/>
            <a:ext cx="6514766" cy="4190338"/>
          </a:xfrm>
          <a:prstGeom prst="rect">
            <a:avLst/>
          </a:prstGeom>
        </p:spPr>
      </p:pic>
      <p:pic>
        <p:nvPicPr>
          <p:cNvPr id="3" name="Picture 2" descr="A blue and white chart&#10;&#10;Description automatically generated">
            <a:extLst>
              <a:ext uri="{FF2B5EF4-FFF2-40B4-BE49-F238E27FC236}">
                <a16:creationId xmlns:a16="http://schemas.microsoft.com/office/drawing/2014/main" id="{C42AFFF6-65E3-55B7-6086-6A5014202DAE}"/>
              </a:ext>
            </a:extLst>
          </p:cNvPr>
          <p:cNvPicPr>
            <a:picLocks noChangeAspect="1"/>
          </p:cNvPicPr>
          <p:nvPr/>
        </p:nvPicPr>
        <p:blipFill>
          <a:blip r:embed="rId3"/>
          <a:stretch>
            <a:fillRect/>
          </a:stretch>
        </p:blipFill>
        <p:spPr>
          <a:xfrm>
            <a:off x="7310849" y="233515"/>
            <a:ext cx="7097130" cy="4205568"/>
          </a:xfrm>
          <a:prstGeom prst="rect">
            <a:avLst/>
          </a:prstGeom>
        </p:spPr>
      </p:pic>
      <p:pic>
        <p:nvPicPr>
          <p:cNvPr id="4" name="Picture 3" descr="A graph of different colored shapes&#10;&#10;Description automatically generated">
            <a:extLst>
              <a:ext uri="{FF2B5EF4-FFF2-40B4-BE49-F238E27FC236}">
                <a16:creationId xmlns:a16="http://schemas.microsoft.com/office/drawing/2014/main" id="{4C06FC48-B5D2-CCC8-9DF6-02BBA075715C}"/>
              </a:ext>
            </a:extLst>
          </p:cNvPr>
          <p:cNvPicPr>
            <a:picLocks noChangeAspect="1"/>
          </p:cNvPicPr>
          <p:nvPr/>
        </p:nvPicPr>
        <p:blipFill>
          <a:blip r:embed="rId4"/>
          <a:stretch>
            <a:fillRect/>
          </a:stretch>
        </p:blipFill>
        <p:spPr>
          <a:xfrm>
            <a:off x="644605" y="4521226"/>
            <a:ext cx="6530738" cy="3529776"/>
          </a:xfrm>
          <a:prstGeom prst="rect">
            <a:avLst/>
          </a:prstGeom>
        </p:spPr>
      </p:pic>
      <p:pic>
        <p:nvPicPr>
          <p:cNvPr id="5" name="Picture 4" descr="A graph of overweight&#10;&#10;Description automatically generated">
            <a:extLst>
              <a:ext uri="{FF2B5EF4-FFF2-40B4-BE49-F238E27FC236}">
                <a16:creationId xmlns:a16="http://schemas.microsoft.com/office/drawing/2014/main" id="{ED165BA0-E4C0-9898-A09C-80B239B96EAF}"/>
              </a:ext>
            </a:extLst>
          </p:cNvPr>
          <p:cNvPicPr>
            <a:picLocks noChangeAspect="1"/>
          </p:cNvPicPr>
          <p:nvPr/>
        </p:nvPicPr>
        <p:blipFill>
          <a:blip r:embed="rId5"/>
          <a:stretch>
            <a:fillRect/>
          </a:stretch>
        </p:blipFill>
        <p:spPr>
          <a:xfrm>
            <a:off x="7310021" y="4704295"/>
            <a:ext cx="7324460" cy="3518450"/>
          </a:xfrm>
          <a:prstGeom prst="rect">
            <a:avLst/>
          </a:prstGeom>
        </p:spPr>
      </p:pic>
    </p:spTree>
    <p:extLst>
      <p:ext uri="{BB962C8B-B14F-4D97-AF65-F5344CB8AC3E}">
        <p14:creationId xmlns:p14="http://schemas.microsoft.com/office/powerpoint/2010/main" val="1806633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166012FB947C4484906C3234D47DE1" ma:contentTypeVersion="4" ma:contentTypeDescription="Create a new document." ma:contentTypeScope="" ma:versionID="deb48353b56717ff23fc7bdfc5e32a1e">
  <xsd:schema xmlns:xsd="http://www.w3.org/2001/XMLSchema" xmlns:xs="http://www.w3.org/2001/XMLSchema" xmlns:p="http://schemas.microsoft.com/office/2006/metadata/properties" xmlns:ns2="04c94b3d-525e-4e9a-9b71-4a221eb62c54" targetNamespace="http://schemas.microsoft.com/office/2006/metadata/properties" ma:root="true" ma:fieldsID="69fdeb6fcea1bdf2ed21ee1ae56d3f74" ns2:_="">
    <xsd:import namespace="04c94b3d-525e-4e9a-9b71-4a221eb62c5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c94b3d-525e-4e9a-9b71-4a221eb62c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54F726-1761-452E-A87C-E8B9E5E29824}">
  <ds:schemaRefs>
    <ds:schemaRef ds:uri="04c94b3d-525e-4e9a-9b71-4a221eb62c5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0400289-4545-4AD4-95CC-0938E784DEB3}">
  <ds:schemaRefs>
    <ds:schemaRef ds:uri="http://schemas.microsoft.com/sharepoint/v3/contenttype/forms"/>
  </ds:schemaRefs>
</ds:datastoreItem>
</file>

<file path=customXml/itemProps3.xml><?xml version="1.0" encoding="utf-8"?>
<ds:datastoreItem xmlns:ds="http://schemas.openxmlformats.org/officeDocument/2006/customXml" ds:itemID="{E0FE761E-05C1-4075-A908-3C6FDD68C52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21</Slides>
  <Notes>15</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revision>2</cp:revision>
  <dcterms:created xsi:type="dcterms:W3CDTF">2024-09-08T06:30:12Z</dcterms:created>
  <dcterms:modified xsi:type="dcterms:W3CDTF">2024-09-10T10:09:21Z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0x010100B7166012FB947C4484906C3234D47DE1</vt:lpwstr>
  </property>
</Properties>
</file>