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3"/>
  </p:sldMasterIdLst>
  <p:notesMasterIdLst>
    <p:notesMasterId r:id="rId20"/>
  </p:notesMasterIdLst>
  <p:sldIdLst>
    <p:sldId id="259" r:id="rId4"/>
    <p:sldId id="262" r:id="rId5"/>
    <p:sldId id="264" r:id="rId6"/>
    <p:sldId id="272" r:id="rId7"/>
    <p:sldId id="273" r:id="rId8"/>
    <p:sldId id="263" r:id="rId9"/>
    <p:sldId id="269" r:id="rId10"/>
    <p:sldId id="261" r:id="rId11"/>
    <p:sldId id="270" r:id="rId12"/>
    <p:sldId id="267" r:id="rId13"/>
    <p:sldId id="268" r:id="rId14"/>
    <p:sldId id="271" r:id="rId15"/>
    <p:sldId id="274" r:id="rId16"/>
    <p:sldId id="265"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9F52F-CD73-5701-EB34-95BF1EE291D7}" v="14" dt="2024-10-27T12:57:02.934"/>
    <p1510:client id="{42CD1403-CAFE-3B35-D57D-E7D4497F43A9}" v="285" dt="2024-10-27T13:45:52.659"/>
    <p1510:client id="{53F1EB5B-8963-B825-C72C-37E78CEDD8FC}" v="3" dt="2024-10-29T03:34:25.548"/>
    <p1510:client id="{5A2CDA6A-C57D-55F5-4A84-E3A68917CACB}" v="2238" dt="2024-10-27T13:15:57.363"/>
    <p1510:client id="{6815502D-B376-E44B-FCAB-C40F688203BB}" v="23" dt="2024-10-27T15:19:15.266"/>
    <p1510:client id="{691CB559-9375-8C79-D416-B5CE212A618E}" v="71" dt="2024-10-27T13:47:07.597"/>
    <p1510:client id="{83DA6793-89B0-9F9D-282C-AED57BFCB656}" v="167" dt="2024-10-27T12:41:57.259"/>
    <p1510:client id="{99BF204D-8C27-4EB6-81FE-482EB6613A2A}" v="270" dt="2024-10-27T13:47:33.122"/>
    <p1510:client id="{BAE9CE56-FEC7-861D-2322-715F7D754496}" v="8" dt="2024-10-27T14:30:12.026"/>
    <p1510:client id="{C2FC02CD-3BF8-7200-2660-0E138047A4A3}" v="229" dt="2024-10-27T15:10:13.084"/>
    <p1510:client id="{CC76B6BA-2713-8CC6-C13C-57393CC29509}" v="828" dt="2024-10-27T14:59:00.072"/>
    <p1510:client id="{CCE38802-9677-F130-F07D-12CA92F82506}" v="37" dt="2024-10-27T13:56:04.069"/>
    <p1510:client id="{FB76A5A2-4673-B727-892A-2F2E114685E1}" v="74" dt="2024-10-29T09:19:32.50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DONKAYALA ISHAA#" userId="S::ishaa001@e.ntu.edu.sg::cb0f930d-395b-43c0-8f50-629fa66aa548" providerId="AD" clId="Web-{691CB559-9375-8C79-D416-B5CE212A618E}"/>
    <pc:docChg chg="modSld">
      <pc:chgData name="#BUDONKAYALA ISHAA#" userId="S::ishaa001@e.ntu.edu.sg::cb0f930d-395b-43c0-8f50-629fa66aa548" providerId="AD" clId="Web-{691CB559-9375-8C79-D416-B5CE212A618E}" dt="2024-10-27T13:47:06.097" v="43"/>
      <pc:docMkLst>
        <pc:docMk/>
      </pc:docMkLst>
      <pc:sldChg chg="modSp">
        <pc:chgData name="#BUDONKAYALA ISHAA#" userId="S::ishaa001@e.ntu.edu.sg::cb0f930d-395b-43c0-8f50-629fa66aa548" providerId="AD" clId="Web-{691CB559-9375-8C79-D416-B5CE212A618E}" dt="2024-10-27T13:47:06.097" v="43"/>
        <pc:sldMkLst>
          <pc:docMk/>
          <pc:sldMk cId="3666924627" sldId="265"/>
        </pc:sldMkLst>
        <pc:graphicFrameChg chg="mod modGraphic">
          <ac:chgData name="#BUDONKAYALA ISHAA#" userId="S::ishaa001@e.ntu.edu.sg::cb0f930d-395b-43c0-8f50-629fa66aa548" providerId="AD" clId="Web-{691CB559-9375-8C79-D416-B5CE212A618E}" dt="2024-10-27T13:47:06.097" v="43"/>
          <ac:graphicFrameMkLst>
            <pc:docMk/>
            <pc:sldMk cId="3666924627" sldId="265"/>
            <ac:graphicFrameMk id="39" creationId="{1BD42EAC-F58D-22FD-E500-B80B5D66B224}"/>
          </ac:graphicFrameMkLst>
        </pc:graphicFrameChg>
      </pc:sldChg>
    </pc:docChg>
  </pc:docChgLst>
  <pc:docChgLst>
    <pc:chgData name="#YE SHENGHUA#" userId="S::yesh0007@e.ntu.edu.sg::0034a3e9-91b4-4ea4-a1c5-7b27f07c1937" providerId="AD" clId="Web-{BAE9CE56-FEC7-861D-2322-715F7D754496}"/>
    <pc:docChg chg="sldOrd">
      <pc:chgData name="#YE SHENGHUA#" userId="S::yesh0007@e.ntu.edu.sg::0034a3e9-91b4-4ea4-a1c5-7b27f07c1937" providerId="AD" clId="Web-{BAE9CE56-FEC7-861D-2322-715F7D754496}" dt="2024-10-27T14:30:12.026" v="7"/>
      <pc:docMkLst>
        <pc:docMk/>
      </pc:docMkLst>
      <pc:sldChg chg="ord">
        <pc:chgData name="#YE SHENGHUA#" userId="S::yesh0007@e.ntu.edu.sg::0034a3e9-91b4-4ea4-a1c5-7b27f07c1937" providerId="AD" clId="Web-{BAE9CE56-FEC7-861D-2322-715F7D754496}" dt="2024-10-27T14:29:23.259" v="1"/>
        <pc:sldMkLst>
          <pc:docMk/>
          <pc:sldMk cId="1361851579" sldId="267"/>
        </pc:sldMkLst>
      </pc:sldChg>
      <pc:sldChg chg="ord">
        <pc:chgData name="#YE SHENGHUA#" userId="S::yesh0007@e.ntu.edu.sg::0034a3e9-91b4-4ea4-a1c5-7b27f07c1937" providerId="AD" clId="Web-{BAE9CE56-FEC7-861D-2322-715F7D754496}" dt="2024-10-27T14:29:31.650" v="2"/>
        <pc:sldMkLst>
          <pc:docMk/>
          <pc:sldMk cId="4197619440" sldId="268"/>
        </pc:sldMkLst>
      </pc:sldChg>
      <pc:sldChg chg="ord">
        <pc:chgData name="#YE SHENGHUA#" userId="S::yesh0007@e.ntu.edu.sg::0034a3e9-91b4-4ea4-a1c5-7b27f07c1937" providerId="AD" clId="Web-{BAE9CE56-FEC7-861D-2322-715F7D754496}" dt="2024-10-27T14:29:34.415" v="3"/>
        <pc:sldMkLst>
          <pc:docMk/>
          <pc:sldMk cId="1505856996" sldId="270"/>
        </pc:sldMkLst>
      </pc:sldChg>
      <pc:sldChg chg="ord">
        <pc:chgData name="#YE SHENGHUA#" userId="S::yesh0007@e.ntu.edu.sg::0034a3e9-91b4-4ea4-a1c5-7b27f07c1937" providerId="AD" clId="Web-{BAE9CE56-FEC7-861D-2322-715F7D754496}" dt="2024-10-27T14:30:12.026" v="7"/>
        <pc:sldMkLst>
          <pc:docMk/>
          <pc:sldMk cId="1635860840" sldId="271"/>
        </pc:sldMkLst>
      </pc:sldChg>
      <pc:sldChg chg="ord">
        <pc:chgData name="#YE SHENGHUA#" userId="S::yesh0007@e.ntu.edu.sg::0034a3e9-91b4-4ea4-a1c5-7b27f07c1937" providerId="AD" clId="Web-{BAE9CE56-FEC7-861D-2322-715F7D754496}" dt="2024-10-27T14:30:06.495" v="6"/>
        <pc:sldMkLst>
          <pc:docMk/>
          <pc:sldMk cId="3586963527" sldId="274"/>
        </pc:sldMkLst>
      </pc:sldChg>
    </pc:docChg>
  </pc:docChgLst>
  <pc:docChgLst>
    <pc:chgData name="#BUDONKAYALA ISHAA#" userId="S::ishaa001@e.ntu.edu.sg::cb0f930d-395b-43c0-8f50-629fa66aa548" providerId="AD" clId="Web-{42CD1403-CAFE-3B35-D57D-E7D4497F43A9}"/>
    <pc:docChg chg="addSld modSld sldOrd">
      <pc:chgData name="#BUDONKAYALA ISHAA#" userId="S::ishaa001@e.ntu.edu.sg::cb0f930d-395b-43c0-8f50-629fa66aa548" providerId="AD" clId="Web-{42CD1403-CAFE-3B35-D57D-E7D4497F43A9}" dt="2024-10-27T13:45:46.112" v="236"/>
      <pc:docMkLst>
        <pc:docMk/>
      </pc:docMkLst>
      <pc:sldChg chg="modSp">
        <pc:chgData name="#BUDONKAYALA ISHAA#" userId="S::ishaa001@e.ntu.edu.sg::cb0f930d-395b-43c0-8f50-629fa66aa548" providerId="AD" clId="Web-{42CD1403-CAFE-3B35-D57D-E7D4497F43A9}" dt="2024-10-27T13:45:46.112" v="236"/>
        <pc:sldMkLst>
          <pc:docMk/>
          <pc:sldMk cId="3666924627" sldId="265"/>
        </pc:sldMkLst>
        <pc:graphicFrameChg chg="mod modGraphic">
          <ac:chgData name="#BUDONKAYALA ISHAA#" userId="S::ishaa001@e.ntu.edu.sg::cb0f930d-395b-43c0-8f50-629fa66aa548" providerId="AD" clId="Web-{42CD1403-CAFE-3B35-D57D-E7D4497F43A9}" dt="2024-10-27T13:45:46.112" v="236"/>
          <ac:graphicFrameMkLst>
            <pc:docMk/>
            <pc:sldMk cId="3666924627" sldId="265"/>
            <ac:graphicFrameMk id="39" creationId="{1BD42EAC-F58D-22FD-E500-B80B5D66B224}"/>
          </ac:graphicFrameMkLst>
        </pc:graphicFrameChg>
      </pc:sldChg>
      <pc:sldChg chg="addSp delSp modSp ord">
        <pc:chgData name="#BUDONKAYALA ISHAA#" userId="S::ishaa001@e.ntu.edu.sg::cb0f930d-395b-43c0-8f50-629fa66aa548" providerId="AD" clId="Web-{42CD1403-CAFE-3B35-D57D-E7D4497F43A9}" dt="2024-10-27T13:26:49.746" v="184" actId="20577"/>
        <pc:sldMkLst>
          <pc:docMk/>
          <pc:sldMk cId="1635860840" sldId="271"/>
        </pc:sldMkLst>
        <pc:picChg chg="add mod">
          <ac:chgData name="#BUDONKAYALA ISHAA#" userId="S::ishaa001@e.ntu.edu.sg::cb0f930d-395b-43c0-8f50-629fa66aa548" providerId="AD" clId="Web-{42CD1403-CAFE-3B35-D57D-E7D4497F43A9}" dt="2024-10-27T13:22:07.284" v="164" actId="1076"/>
          <ac:picMkLst>
            <pc:docMk/>
            <pc:sldMk cId="1635860840" sldId="271"/>
            <ac:picMk id="15" creationId="{DD40137B-157B-244D-5E84-8BF468470ADE}"/>
          </ac:picMkLst>
        </pc:picChg>
      </pc:sldChg>
      <pc:sldChg chg="addSp delSp modSp new">
        <pc:chgData name="#BUDONKAYALA ISHAA#" userId="S::ishaa001@e.ntu.edu.sg::cb0f930d-395b-43c0-8f50-629fa66aa548" providerId="AD" clId="Web-{42CD1403-CAFE-3B35-D57D-E7D4497F43A9}" dt="2024-10-27T13:26:39.886" v="183" actId="20577"/>
        <pc:sldMkLst>
          <pc:docMk/>
          <pc:sldMk cId="3586963527" sldId="274"/>
        </pc:sldMkLst>
        <pc:spChg chg="mod">
          <ac:chgData name="#BUDONKAYALA ISHAA#" userId="S::ishaa001@e.ntu.edu.sg::cb0f930d-395b-43c0-8f50-629fa66aa548" providerId="AD" clId="Web-{42CD1403-CAFE-3B35-D57D-E7D4497F43A9}" dt="2024-10-27T13:09:53.279" v="91" actId="20577"/>
          <ac:spMkLst>
            <pc:docMk/>
            <pc:sldMk cId="3586963527" sldId="274"/>
            <ac:spMk id="2" creationId="{2982E1AC-6C0A-26BF-A608-1073B83A2324}"/>
          </ac:spMkLst>
        </pc:spChg>
      </pc:sldChg>
    </pc:docChg>
  </pc:docChgLst>
  <pc:docChgLst>
    <pc:chgData name="#GUPTA ARYA#" userId="S::arya006@e.ntu.edu.sg::05eb9f47-98c7-4916-8df0-a0bf412e7c98" providerId="AD" clId="Web-{99BF204D-8C27-4EB6-81FE-482EB6613A2A}"/>
    <pc:docChg chg="addSld delSld modSld">
      <pc:chgData name="#GUPTA ARYA#" userId="S::arya006@e.ntu.edu.sg::05eb9f47-98c7-4916-8df0-a0bf412e7c98" providerId="AD" clId="Web-{99BF204D-8C27-4EB6-81FE-482EB6613A2A}" dt="2024-10-27T13:47:33.122" v="253" actId="1076"/>
      <pc:docMkLst>
        <pc:docMk/>
      </pc:docMkLst>
      <pc:sldChg chg="modSp">
        <pc:chgData name="#GUPTA ARYA#" userId="S::arya006@e.ntu.edu.sg::05eb9f47-98c7-4916-8df0-a0bf412e7c98" providerId="AD" clId="Web-{99BF204D-8C27-4EB6-81FE-482EB6613A2A}" dt="2024-10-27T13:47:33.122" v="253" actId="1076"/>
        <pc:sldMkLst>
          <pc:docMk/>
          <pc:sldMk cId="3628533650" sldId="262"/>
        </pc:sldMkLst>
        <pc:spChg chg="mod">
          <ac:chgData name="#GUPTA ARYA#" userId="S::arya006@e.ntu.edu.sg::05eb9f47-98c7-4916-8df0-a0bf412e7c98" providerId="AD" clId="Web-{99BF204D-8C27-4EB6-81FE-482EB6613A2A}" dt="2024-10-27T13:47:22.856" v="251" actId="1076"/>
          <ac:spMkLst>
            <pc:docMk/>
            <pc:sldMk cId="3628533650" sldId="262"/>
            <ac:spMk id="3" creationId="{F1AC73AF-61AF-EB15-D88C-AD5F9FC28BED}"/>
          </ac:spMkLst>
        </pc:spChg>
        <pc:spChg chg="mod">
          <ac:chgData name="#GUPTA ARYA#" userId="S::arya006@e.ntu.edu.sg::05eb9f47-98c7-4916-8df0-a0bf412e7c98" providerId="AD" clId="Web-{99BF204D-8C27-4EB6-81FE-482EB6613A2A}" dt="2024-10-27T13:47:33.122" v="253" actId="1076"/>
          <ac:spMkLst>
            <pc:docMk/>
            <pc:sldMk cId="3628533650" sldId="262"/>
            <ac:spMk id="5" creationId="{699039AF-E814-D838-8702-5E0483ECF1E2}"/>
          </ac:spMkLst>
        </pc:spChg>
        <pc:picChg chg="mod">
          <ac:chgData name="#GUPTA ARYA#" userId="S::arya006@e.ntu.edu.sg::05eb9f47-98c7-4916-8df0-a0bf412e7c98" providerId="AD" clId="Web-{99BF204D-8C27-4EB6-81FE-482EB6613A2A}" dt="2024-10-27T13:47:22.872" v="252" actId="1076"/>
          <ac:picMkLst>
            <pc:docMk/>
            <pc:sldMk cId="3628533650" sldId="262"/>
            <ac:picMk id="4" creationId="{131C4D43-6532-AF26-228E-C1333C5E5D21}"/>
          </ac:picMkLst>
        </pc:picChg>
        <pc:picChg chg="mod">
          <ac:chgData name="#GUPTA ARYA#" userId="S::arya006@e.ntu.edu.sg::05eb9f47-98c7-4916-8df0-a0bf412e7c98" providerId="AD" clId="Web-{99BF204D-8C27-4EB6-81FE-482EB6613A2A}" dt="2024-10-27T13:16:39.747" v="13" actId="14100"/>
          <ac:picMkLst>
            <pc:docMk/>
            <pc:sldMk cId="3628533650" sldId="262"/>
            <ac:picMk id="6" creationId="{EB00572E-906D-349A-A7A6-DF3D10CD7984}"/>
          </ac:picMkLst>
        </pc:picChg>
        <pc:picChg chg="mod">
          <ac:chgData name="#GUPTA ARYA#" userId="S::arya006@e.ntu.edu.sg::05eb9f47-98c7-4916-8df0-a0bf412e7c98" providerId="AD" clId="Web-{99BF204D-8C27-4EB6-81FE-482EB6613A2A}" dt="2024-10-27T13:16:47.887" v="15" actId="1076"/>
          <ac:picMkLst>
            <pc:docMk/>
            <pc:sldMk cId="3628533650" sldId="262"/>
            <ac:picMk id="10" creationId="{E4109417-FB7A-B6E5-BE4C-4BA9C8739E36}"/>
          </ac:picMkLst>
        </pc:picChg>
      </pc:sldChg>
      <pc:sldChg chg="addSp delSp modSp">
        <pc:chgData name="#GUPTA ARYA#" userId="S::arya006@e.ntu.edu.sg::05eb9f47-98c7-4916-8df0-a0bf412e7c98" providerId="AD" clId="Web-{99BF204D-8C27-4EB6-81FE-482EB6613A2A}" dt="2024-10-27T13:45:31.496" v="249"/>
        <pc:sldMkLst>
          <pc:docMk/>
          <pc:sldMk cId="3666924627" sldId="265"/>
        </pc:sldMkLst>
        <pc:spChg chg="mod">
          <ac:chgData name="#GUPTA ARYA#" userId="S::arya006@e.ntu.edu.sg::05eb9f47-98c7-4916-8df0-a0bf412e7c98" providerId="AD" clId="Web-{99BF204D-8C27-4EB6-81FE-482EB6613A2A}" dt="2024-10-27T13:43:07.823" v="241" actId="20577"/>
          <ac:spMkLst>
            <pc:docMk/>
            <pc:sldMk cId="3666924627" sldId="265"/>
            <ac:spMk id="833" creationId="{00000000-0000-0000-0000-000000000000}"/>
          </ac:spMkLst>
        </pc:spChg>
        <pc:graphicFrameChg chg="add mod modGraphic">
          <ac:chgData name="#GUPTA ARYA#" userId="S::arya006@e.ntu.edu.sg::05eb9f47-98c7-4916-8df0-a0bf412e7c98" providerId="AD" clId="Web-{99BF204D-8C27-4EB6-81FE-482EB6613A2A}" dt="2024-10-27T13:45:31.496" v="249"/>
          <ac:graphicFrameMkLst>
            <pc:docMk/>
            <pc:sldMk cId="3666924627" sldId="265"/>
            <ac:graphicFrameMk id="39" creationId="{1BD42EAC-F58D-22FD-E500-B80B5D66B224}"/>
          </ac:graphicFrameMkLst>
        </pc:graphicFrameChg>
      </pc:sldChg>
      <pc:sldChg chg="add del replId">
        <pc:chgData name="#GUPTA ARYA#" userId="S::arya006@e.ntu.edu.sg::05eb9f47-98c7-4916-8df0-a0bf412e7c98" providerId="AD" clId="Web-{99BF204D-8C27-4EB6-81FE-482EB6613A2A}" dt="2024-10-27T12:57:07.127" v="12"/>
        <pc:sldMkLst>
          <pc:docMk/>
          <pc:sldMk cId="203681315" sldId="272"/>
        </pc:sldMkLst>
      </pc:sldChg>
      <pc:sldChg chg="add replId">
        <pc:chgData name="#GUPTA ARYA#" userId="S::arya006@e.ntu.edu.sg::05eb9f47-98c7-4916-8df0-a0bf412e7c98" providerId="AD" clId="Web-{99BF204D-8C27-4EB6-81FE-482EB6613A2A}" dt="2024-10-27T13:36:32.352" v="19"/>
        <pc:sldMkLst>
          <pc:docMk/>
          <pc:sldMk cId="3230872250" sldId="275"/>
        </pc:sldMkLst>
      </pc:sldChg>
      <pc:sldChg chg="add del replId">
        <pc:chgData name="#GUPTA ARYA#" userId="S::arya006@e.ntu.edu.sg::05eb9f47-98c7-4916-8df0-a0bf412e7c98" providerId="AD" clId="Web-{99BF204D-8C27-4EB6-81FE-482EB6613A2A}" dt="2024-10-27T13:36:46.805" v="40"/>
        <pc:sldMkLst>
          <pc:docMk/>
          <pc:sldMk cId="623735008" sldId="276"/>
        </pc:sldMkLst>
      </pc:sldChg>
    </pc:docChg>
  </pc:docChgLst>
  <pc:docChgLst>
    <pc:chgData name="#GUPTA ARYA#" userId="S::arya006@e.ntu.edu.sg::05eb9f47-98c7-4916-8df0-a0bf412e7c98" providerId="AD" clId="Web-{CCE38802-9677-F130-F07D-12CA92F82506}"/>
    <pc:docChg chg="modSld">
      <pc:chgData name="#GUPTA ARYA#" userId="S::arya006@e.ntu.edu.sg::05eb9f47-98c7-4916-8df0-a0bf412e7c98" providerId="AD" clId="Web-{CCE38802-9677-F130-F07D-12CA92F82506}" dt="2024-10-27T13:56:03.038" v="18" actId="20577"/>
      <pc:docMkLst>
        <pc:docMk/>
      </pc:docMkLst>
      <pc:sldChg chg="modSp">
        <pc:chgData name="#GUPTA ARYA#" userId="S::arya006@e.ntu.edu.sg::05eb9f47-98c7-4916-8df0-a0bf412e7c98" providerId="AD" clId="Web-{CCE38802-9677-F130-F07D-12CA92F82506}" dt="2024-10-27T13:56:03.038" v="18" actId="20577"/>
        <pc:sldMkLst>
          <pc:docMk/>
          <pc:sldMk cId="0" sldId="264"/>
        </pc:sldMkLst>
        <pc:spChg chg="mod">
          <ac:chgData name="#GUPTA ARYA#" userId="S::arya006@e.ntu.edu.sg::05eb9f47-98c7-4916-8df0-a0bf412e7c98" providerId="AD" clId="Web-{CCE38802-9677-F130-F07D-12CA92F82506}" dt="2024-10-27T13:56:03.038" v="18" actId="20577"/>
          <ac:spMkLst>
            <pc:docMk/>
            <pc:sldMk cId="0" sldId="264"/>
            <ac:spMk id="2" creationId="{DB38DED8-E278-B659-AAA6-542090EC8351}"/>
          </ac:spMkLst>
        </pc:spChg>
      </pc:sldChg>
    </pc:docChg>
  </pc:docChgLst>
  <pc:docChgLst>
    <pc:chgData name="#SHIVANG#" userId="S::shiv0018@e.ntu.edu.sg::91a2d9d2-70d4-400a-95f3-99f03dc312f6" providerId="AD" clId="Web-{53F1EB5B-8963-B825-C72C-37E78CEDD8FC}"/>
    <pc:docChg chg="modSld">
      <pc:chgData name="#SHIVANG#" userId="S::shiv0018@e.ntu.edu.sg::91a2d9d2-70d4-400a-95f3-99f03dc312f6" providerId="AD" clId="Web-{53F1EB5B-8963-B825-C72C-37E78CEDD8FC}" dt="2024-10-29T03:34:25.548" v="2"/>
      <pc:docMkLst>
        <pc:docMk/>
      </pc:docMkLst>
      <pc:sldChg chg="delSp">
        <pc:chgData name="#SHIVANG#" userId="S::shiv0018@e.ntu.edu.sg::91a2d9d2-70d4-400a-95f3-99f03dc312f6" providerId="AD" clId="Web-{53F1EB5B-8963-B825-C72C-37E78CEDD8FC}" dt="2024-10-29T03:34:25.548" v="2"/>
        <pc:sldMkLst>
          <pc:docMk/>
          <pc:sldMk cId="3628533650" sldId="262"/>
        </pc:sldMkLst>
        <pc:spChg chg="del">
          <ac:chgData name="#SHIVANG#" userId="S::shiv0018@e.ntu.edu.sg::91a2d9d2-70d4-400a-95f3-99f03dc312f6" providerId="AD" clId="Web-{53F1EB5B-8963-B825-C72C-37E78CEDD8FC}" dt="2024-10-29T03:34:25.548" v="2"/>
          <ac:spMkLst>
            <pc:docMk/>
            <pc:sldMk cId="3628533650" sldId="262"/>
            <ac:spMk id="7" creationId="{09A85507-4799-6C8D-3579-BFD2CD5C8821}"/>
          </ac:spMkLst>
        </pc:spChg>
      </pc:sldChg>
      <pc:sldChg chg="modSp">
        <pc:chgData name="#SHIVANG#" userId="S::shiv0018@e.ntu.edu.sg::91a2d9d2-70d4-400a-95f3-99f03dc312f6" providerId="AD" clId="Web-{53F1EB5B-8963-B825-C72C-37E78CEDD8FC}" dt="2024-10-29T03:33:52.438" v="1" actId="1076"/>
        <pc:sldMkLst>
          <pc:docMk/>
          <pc:sldMk cId="1505856996" sldId="270"/>
        </pc:sldMkLst>
        <pc:spChg chg="mod">
          <ac:chgData name="#SHIVANG#" userId="S::shiv0018@e.ntu.edu.sg::91a2d9d2-70d4-400a-95f3-99f03dc312f6" providerId="AD" clId="Web-{53F1EB5B-8963-B825-C72C-37E78CEDD8FC}" dt="2024-10-29T03:33:52.438" v="1" actId="1076"/>
          <ac:spMkLst>
            <pc:docMk/>
            <pc:sldMk cId="1505856996" sldId="270"/>
            <ac:spMk id="761" creationId="{00000000-0000-0000-0000-000000000000}"/>
          </ac:spMkLst>
        </pc:spChg>
      </pc:sldChg>
    </pc:docChg>
  </pc:docChgLst>
  <pc:docChgLst>
    <pc:chgData name="#HTEIK TIN MIN PAING#" userId="S::minpaing002@e.ntu.edu.sg::33c1fcbc-f53d-45b8-b338-79405cd7ecc6" providerId="AD" clId="Web-{431CB12D-E511-4DFB-1B14-D9ACAF78A7AB}"/>
    <pc:docChg chg="modSld">
      <pc:chgData name="#HTEIK TIN MIN PAING#" userId="S::minpaing002@e.ntu.edu.sg::33c1fcbc-f53d-45b8-b338-79405cd7ecc6" providerId="AD" clId="Web-{431CB12D-E511-4DFB-1B14-D9ACAF78A7AB}" dt="2024-10-21T11:44:20.704" v="119" actId="20577"/>
      <pc:docMkLst>
        <pc:docMk/>
      </pc:docMkLst>
      <pc:sldChg chg="addSp delSp modSp">
        <pc:chgData name="#HTEIK TIN MIN PAING#" userId="S::minpaing002@e.ntu.edu.sg::33c1fcbc-f53d-45b8-b338-79405cd7ecc6" providerId="AD" clId="Web-{431CB12D-E511-4DFB-1B14-D9ACAF78A7AB}" dt="2024-10-21T11:44:20.704" v="119" actId="20577"/>
        <pc:sldMkLst>
          <pc:docMk/>
          <pc:sldMk cId="109857222" sldId="256"/>
        </pc:sldMkLst>
      </pc:sldChg>
    </pc:docChg>
  </pc:docChgLst>
  <pc:docChgLst>
    <pc:chgData name="#YE SHENGHUA#" userId="S::yesh0007@e.ntu.edu.sg::0034a3e9-91b4-4ea4-a1c5-7b27f07c1937" providerId="AD" clId="Web-{0D9817BA-66C9-4D90-1C34-0F8861D72A74}"/>
    <pc:docChg chg="addSld modSld">
      <pc:chgData name="#YE SHENGHUA#" userId="S::yesh0007@e.ntu.edu.sg::0034a3e9-91b4-4ea4-a1c5-7b27f07c1937" providerId="AD" clId="Web-{0D9817BA-66C9-4D90-1C34-0F8861D72A74}" dt="2024-10-25T08:55:44.900" v="75" actId="20577"/>
      <pc:docMkLst>
        <pc:docMk/>
      </pc:docMkLst>
      <pc:sldChg chg="addSp delSp modSp add replId">
        <pc:chgData name="#YE SHENGHUA#" userId="S::yesh0007@e.ntu.edu.sg::0034a3e9-91b4-4ea4-a1c5-7b27f07c1937" providerId="AD" clId="Web-{0D9817BA-66C9-4D90-1C34-0F8861D72A74}" dt="2024-10-25T08:55:44.900" v="75" actId="20577"/>
        <pc:sldMkLst>
          <pc:docMk/>
          <pc:sldMk cId="1361851579" sldId="267"/>
        </pc:sldMkLst>
        <pc:spChg chg="mod">
          <ac:chgData name="#YE SHENGHUA#" userId="S::yesh0007@e.ntu.edu.sg::0034a3e9-91b4-4ea4-a1c5-7b27f07c1937" providerId="AD" clId="Web-{0D9817BA-66C9-4D90-1C34-0F8861D72A74}" dt="2024-10-25T08:55:44.900" v="75" actId="20577"/>
          <ac:spMkLst>
            <pc:docMk/>
            <pc:sldMk cId="1361851579" sldId="267"/>
            <ac:spMk id="14" creationId="{FF343BA9-32ED-1EFA-BF05-963CD63A4BDF}"/>
          </ac:spMkLst>
        </pc:spChg>
        <pc:spChg chg="mod">
          <ac:chgData name="#YE SHENGHUA#" userId="S::yesh0007@e.ntu.edu.sg::0034a3e9-91b4-4ea4-a1c5-7b27f07c1937" providerId="AD" clId="Web-{0D9817BA-66C9-4D90-1C34-0F8861D72A74}" dt="2024-10-25T08:54:56.914" v="66" actId="1076"/>
          <ac:spMkLst>
            <pc:docMk/>
            <pc:sldMk cId="1361851579" sldId="267"/>
            <ac:spMk id="19" creationId="{1ED61983-6EB7-5EDA-BB1D-3CE1082BC821}"/>
          </ac:spMkLst>
        </pc:spChg>
        <pc:spChg chg="mod">
          <ac:chgData name="#YE SHENGHUA#" userId="S::yesh0007@e.ntu.edu.sg::0034a3e9-91b4-4ea4-a1c5-7b27f07c1937" providerId="AD" clId="Web-{0D9817BA-66C9-4D90-1C34-0F8861D72A74}" dt="2024-10-25T08:49:54.401" v="8" actId="20577"/>
          <ac:spMkLst>
            <pc:docMk/>
            <pc:sldMk cId="1361851579" sldId="267"/>
            <ac:spMk id="761" creationId="{00000000-0000-0000-0000-000000000000}"/>
          </ac:spMkLst>
        </pc:spChg>
        <pc:picChg chg="add del mod">
          <ac:chgData name="#YE SHENGHUA#" userId="S::yesh0007@e.ntu.edu.sg::0034a3e9-91b4-4ea4-a1c5-7b27f07c1937" providerId="AD" clId="Web-{0D9817BA-66C9-4D90-1C34-0F8861D72A74}" dt="2024-10-25T08:55:21.040" v="71" actId="1076"/>
          <ac:picMkLst>
            <pc:docMk/>
            <pc:sldMk cId="1361851579" sldId="267"/>
            <ac:picMk id="2" creationId="{0065C876-0FCE-504F-D4F1-840F456E4BF9}"/>
          </ac:picMkLst>
        </pc:picChg>
      </pc:sldChg>
    </pc:docChg>
  </pc:docChgLst>
  <pc:docChgLst>
    <pc:chgData name="#DING JUNCHENG#" userId="S::juncheng003@e.ntu.edu.sg::fb193c15-4cc5-44ad-91c4-90b279b01c6c" providerId="AD" clId="Web-{E00700D7-C2F7-0AD3-42F9-6FC4B09BFC9D}"/>
    <pc:docChg chg="modSld">
      <pc:chgData name="#DING JUNCHENG#" userId="S::juncheng003@e.ntu.edu.sg::fb193c15-4cc5-44ad-91c4-90b279b01c6c" providerId="AD" clId="Web-{E00700D7-C2F7-0AD3-42F9-6FC4B09BFC9D}" dt="2024-10-27T04:16:18.188" v="5" actId="20577"/>
      <pc:docMkLst>
        <pc:docMk/>
      </pc:docMkLst>
      <pc:sldChg chg="modSp">
        <pc:chgData name="#DING JUNCHENG#" userId="S::juncheng003@e.ntu.edu.sg::fb193c15-4cc5-44ad-91c4-90b279b01c6c" providerId="AD" clId="Web-{E00700D7-C2F7-0AD3-42F9-6FC4B09BFC9D}" dt="2024-10-27T04:16:18.188" v="5" actId="20577"/>
        <pc:sldMkLst>
          <pc:docMk/>
          <pc:sldMk cId="0" sldId="259"/>
        </pc:sldMkLst>
        <pc:spChg chg="mod">
          <ac:chgData name="#DING JUNCHENG#" userId="S::juncheng003@e.ntu.edu.sg::fb193c15-4cc5-44ad-91c4-90b279b01c6c" providerId="AD" clId="Web-{E00700D7-C2F7-0AD3-42F9-6FC4B09BFC9D}" dt="2024-10-27T04:16:18.188" v="5" actId="20577"/>
          <ac:spMkLst>
            <pc:docMk/>
            <pc:sldMk cId="0" sldId="259"/>
            <ac:spMk id="663" creationId="{00000000-0000-0000-0000-000000000000}"/>
          </ac:spMkLst>
        </pc:spChg>
      </pc:sldChg>
    </pc:docChg>
  </pc:docChgLst>
  <pc:docChgLst>
    <pc:chgData name="#SHIVANG#" userId="S::shiv0018@e.ntu.edu.sg::91a2d9d2-70d4-400a-95f3-99f03dc312f6" providerId="AD" clId="Web-{6815502D-B376-E44B-FCAB-C40F688203BB}"/>
    <pc:docChg chg="modSld">
      <pc:chgData name="#SHIVANG#" userId="S::shiv0018@e.ntu.edu.sg::91a2d9d2-70d4-400a-95f3-99f03dc312f6" providerId="AD" clId="Web-{6815502D-B376-E44B-FCAB-C40F688203BB}" dt="2024-10-27T15:19:15.266" v="22" actId="1076"/>
      <pc:docMkLst>
        <pc:docMk/>
      </pc:docMkLst>
      <pc:sldChg chg="delSp modSp">
        <pc:chgData name="#SHIVANG#" userId="S::shiv0018@e.ntu.edu.sg::91a2d9d2-70d4-400a-95f3-99f03dc312f6" providerId="AD" clId="Web-{6815502D-B376-E44B-FCAB-C40F688203BB}" dt="2024-10-27T15:19:15.266" v="22" actId="1076"/>
        <pc:sldMkLst>
          <pc:docMk/>
          <pc:sldMk cId="372198108" sldId="269"/>
        </pc:sldMkLst>
        <pc:picChg chg="mod">
          <ac:chgData name="#SHIVANG#" userId="S::shiv0018@e.ntu.edu.sg::91a2d9d2-70d4-400a-95f3-99f03dc312f6" providerId="AD" clId="Web-{6815502D-B376-E44B-FCAB-C40F688203BB}" dt="2024-10-27T15:18:18.077" v="18" actId="1076"/>
          <ac:picMkLst>
            <pc:docMk/>
            <pc:sldMk cId="372198108" sldId="269"/>
            <ac:picMk id="8" creationId="{C7E49059-9632-AF75-4858-C5590C072D1B}"/>
          </ac:picMkLst>
        </pc:picChg>
        <pc:picChg chg="mod">
          <ac:chgData name="#SHIVANG#" userId="S::shiv0018@e.ntu.edu.sg::91a2d9d2-70d4-400a-95f3-99f03dc312f6" providerId="AD" clId="Web-{6815502D-B376-E44B-FCAB-C40F688203BB}" dt="2024-10-27T15:18:26.171" v="20" actId="14100"/>
          <ac:picMkLst>
            <pc:docMk/>
            <pc:sldMk cId="372198108" sldId="269"/>
            <ac:picMk id="12" creationId="{F1416202-4CF4-1738-469D-426C5EDBD2B6}"/>
          </ac:picMkLst>
        </pc:picChg>
        <pc:picChg chg="mod">
          <ac:chgData name="#SHIVANG#" userId="S::shiv0018@e.ntu.edu.sg::91a2d9d2-70d4-400a-95f3-99f03dc312f6" providerId="AD" clId="Web-{6815502D-B376-E44B-FCAB-C40F688203BB}" dt="2024-10-27T15:19:15.266" v="22" actId="1076"/>
          <ac:picMkLst>
            <pc:docMk/>
            <pc:sldMk cId="372198108" sldId="269"/>
            <ac:picMk id="13" creationId="{A7A3D611-ED99-01A5-56BE-E3DF494891B7}"/>
          </ac:picMkLst>
        </pc:picChg>
        <pc:picChg chg="mod">
          <ac:chgData name="#SHIVANG#" userId="S::shiv0018@e.ntu.edu.sg::91a2d9d2-70d4-400a-95f3-99f03dc312f6" providerId="AD" clId="Web-{6815502D-B376-E44B-FCAB-C40F688203BB}" dt="2024-10-27T15:19:13.172" v="21" actId="1076"/>
          <ac:picMkLst>
            <pc:docMk/>
            <pc:sldMk cId="372198108" sldId="269"/>
            <ac:picMk id="14" creationId="{97AE0505-9FE4-02EF-713E-107899371915}"/>
          </ac:picMkLst>
        </pc:picChg>
      </pc:sldChg>
    </pc:docChg>
  </pc:docChgLst>
  <pc:docChgLst>
    <pc:chgData name="#HTEIK TIN MIN PAING#" userId="33c1fcbc-f53d-45b8-b338-79405cd7ecc6" providerId="ADAL" clId="{9B0FEB7B-F258-C540-A4B7-D2BFD5804C27}"/>
    <pc:docChg chg="undo custSel addSld delSld modSld">
      <pc:chgData name="#HTEIK TIN MIN PAING#" userId="33c1fcbc-f53d-45b8-b338-79405cd7ecc6" providerId="ADAL" clId="{9B0FEB7B-F258-C540-A4B7-D2BFD5804C27}" dt="2024-10-22T17:43:00.640" v="535" actId="20577"/>
      <pc:docMkLst>
        <pc:docMk/>
      </pc:docMkLst>
      <pc:sldChg chg="del">
        <pc:chgData name="#HTEIK TIN MIN PAING#" userId="33c1fcbc-f53d-45b8-b338-79405cd7ecc6" providerId="ADAL" clId="{9B0FEB7B-F258-C540-A4B7-D2BFD5804C27}" dt="2024-10-22T15:43:06.576" v="128" actId="2696"/>
        <pc:sldMkLst>
          <pc:docMk/>
          <pc:sldMk cId="21184449" sldId="258"/>
        </pc:sldMkLst>
      </pc:sldChg>
      <pc:sldChg chg="addSp modSp add del mod setBg modNotes">
        <pc:chgData name="#HTEIK TIN MIN PAING#" userId="33c1fcbc-f53d-45b8-b338-79405cd7ecc6" providerId="ADAL" clId="{9B0FEB7B-F258-C540-A4B7-D2BFD5804C27}" dt="2024-10-22T15:49:23.432" v="312" actId="12"/>
        <pc:sldMkLst>
          <pc:docMk/>
          <pc:sldMk cId="0" sldId="259"/>
        </pc:sldMkLst>
        <pc:spChg chg="add mod">
          <ac:chgData name="#HTEIK TIN MIN PAING#" userId="33c1fcbc-f53d-45b8-b338-79405cd7ecc6" providerId="ADAL" clId="{9B0FEB7B-F258-C540-A4B7-D2BFD5804C27}" dt="2024-10-22T15:48:56.299" v="307" actId="12"/>
          <ac:spMkLst>
            <pc:docMk/>
            <pc:sldMk cId="0" sldId="259"/>
            <ac:spMk id="3" creationId="{720075C4-725F-5B8E-29E0-1CA9D34E26DF}"/>
          </ac:spMkLst>
        </pc:spChg>
        <pc:spChg chg="mod">
          <ac:chgData name="#HTEIK TIN MIN PAING#" userId="33c1fcbc-f53d-45b8-b338-79405cd7ecc6" providerId="ADAL" clId="{9B0FEB7B-F258-C540-A4B7-D2BFD5804C27}" dt="2024-10-22T15:47:48.155" v="288" actId="1076"/>
          <ac:spMkLst>
            <pc:docMk/>
            <pc:sldMk cId="0" sldId="259"/>
            <ac:spMk id="662" creationId="{00000000-0000-0000-0000-000000000000}"/>
          </ac:spMkLst>
        </pc:spChg>
        <pc:spChg chg="mod">
          <ac:chgData name="#HTEIK TIN MIN PAING#" userId="33c1fcbc-f53d-45b8-b338-79405cd7ecc6" providerId="ADAL" clId="{9B0FEB7B-F258-C540-A4B7-D2BFD5804C27}" dt="2024-10-22T15:49:23.432" v="312" actId="12"/>
          <ac:spMkLst>
            <pc:docMk/>
            <pc:sldMk cId="0" sldId="259"/>
            <ac:spMk id="663" creationId="{00000000-0000-0000-0000-000000000000}"/>
          </ac:spMkLst>
        </pc:spChg>
      </pc:sldChg>
      <pc:sldChg chg="addSp delSp modSp add del mod">
        <pc:chgData name="#HTEIK TIN MIN PAING#" userId="33c1fcbc-f53d-45b8-b338-79405cd7ecc6" providerId="ADAL" clId="{9B0FEB7B-F258-C540-A4B7-D2BFD5804C27}" dt="2024-10-22T15:42:45.476" v="90" actId="2696"/>
        <pc:sldMkLst>
          <pc:docMk/>
          <pc:sldMk cId="0" sldId="260"/>
        </pc:sldMkLst>
      </pc:sldChg>
      <pc:sldChg chg="addSp delSp modSp add mod">
        <pc:chgData name="#HTEIK TIN MIN PAING#" userId="33c1fcbc-f53d-45b8-b338-79405cd7ecc6" providerId="ADAL" clId="{9B0FEB7B-F258-C540-A4B7-D2BFD5804C27}" dt="2024-10-22T17:43:00.640" v="535" actId="20577"/>
        <pc:sldMkLst>
          <pc:docMk/>
          <pc:sldMk cId="0" sldId="261"/>
        </pc:sldMkLst>
        <pc:spChg chg="add mod">
          <ac:chgData name="#HTEIK TIN MIN PAING#" userId="33c1fcbc-f53d-45b8-b338-79405cd7ecc6" providerId="ADAL" clId="{9B0FEB7B-F258-C540-A4B7-D2BFD5804C27}" dt="2024-10-22T17:42:51.333" v="532" actId="20577"/>
          <ac:spMkLst>
            <pc:docMk/>
            <pc:sldMk cId="0" sldId="261"/>
            <ac:spMk id="14" creationId="{FF343BA9-32ED-1EFA-BF05-963CD63A4BDF}"/>
          </ac:spMkLst>
        </pc:spChg>
        <pc:spChg chg="add mod">
          <ac:chgData name="#HTEIK TIN MIN PAING#" userId="33c1fcbc-f53d-45b8-b338-79405cd7ecc6" providerId="ADAL" clId="{9B0FEB7B-F258-C540-A4B7-D2BFD5804C27}" dt="2024-10-22T17:39:36.631" v="441" actId="1035"/>
          <ac:spMkLst>
            <pc:docMk/>
            <pc:sldMk cId="0" sldId="261"/>
            <ac:spMk id="16" creationId="{2E8667E2-4BB0-BD78-59F5-EB4270732DF0}"/>
          </ac:spMkLst>
        </pc:spChg>
        <pc:spChg chg="add mod">
          <ac:chgData name="#HTEIK TIN MIN PAING#" userId="33c1fcbc-f53d-45b8-b338-79405cd7ecc6" providerId="ADAL" clId="{9B0FEB7B-F258-C540-A4B7-D2BFD5804C27}" dt="2024-10-22T17:43:00.640" v="535" actId="20577"/>
          <ac:spMkLst>
            <pc:docMk/>
            <pc:sldMk cId="0" sldId="261"/>
            <ac:spMk id="17" creationId="{BAF26D9D-243C-E7F0-D3FB-5BA561CFC467}"/>
          </ac:spMkLst>
        </pc:spChg>
        <pc:spChg chg="add mod">
          <ac:chgData name="#HTEIK TIN MIN PAING#" userId="33c1fcbc-f53d-45b8-b338-79405cd7ecc6" providerId="ADAL" clId="{9B0FEB7B-F258-C540-A4B7-D2BFD5804C27}" dt="2024-10-22T17:42:27.970" v="525" actId="20577"/>
          <ac:spMkLst>
            <pc:docMk/>
            <pc:sldMk cId="0" sldId="261"/>
            <ac:spMk id="18" creationId="{B572888C-C33F-8846-A395-BB44FA8CF499}"/>
          </ac:spMkLst>
        </pc:spChg>
        <pc:spChg chg="add mod">
          <ac:chgData name="#HTEIK TIN MIN PAING#" userId="33c1fcbc-f53d-45b8-b338-79405cd7ecc6" providerId="ADAL" clId="{9B0FEB7B-F258-C540-A4B7-D2BFD5804C27}" dt="2024-10-22T17:41:34.068" v="502" actId="20577"/>
          <ac:spMkLst>
            <pc:docMk/>
            <pc:sldMk cId="0" sldId="261"/>
            <ac:spMk id="19" creationId="{1ED61983-6EB7-5EDA-BB1D-3CE1082BC821}"/>
          </ac:spMkLst>
        </pc:spChg>
        <pc:spChg chg="add mod">
          <ac:chgData name="#HTEIK TIN MIN PAING#" userId="33c1fcbc-f53d-45b8-b338-79405cd7ecc6" providerId="ADAL" clId="{9B0FEB7B-F258-C540-A4B7-D2BFD5804C27}" dt="2024-10-22T17:41:37.005" v="511" actId="20577"/>
          <ac:spMkLst>
            <pc:docMk/>
            <pc:sldMk cId="0" sldId="261"/>
            <ac:spMk id="20" creationId="{125BE3BB-D57C-475D-6A91-886E6ACAB67B}"/>
          </ac:spMkLst>
        </pc:spChg>
        <pc:spChg chg="mod">
          <ac:chgData name="#HTEIK TIN MIN PAING#" userId="33c1fcbc-f53d-45b8-b338-79405cd7ecc6" providerId="ADAL" clId="{9B0FEB7B-F258-C540-A4B7-D2BFD5804C27}" dt="2024-10-22T15:42:50.214" v="109" actId="20577"/>
          <ac:spMkLst>
            <pc:docMk/>
            <pc:sldMk cId="0" sldId="261"/>
            <ac:spMk id="761" creationId="{00000000-0000-0000-0000-000000000000}"/>
          </ac:spMkLst>
        </pc:spChg>
        <pc:picChg chg="add mod">
          <ac:chgData name="#HTEIK TIN MIN PAING#" userId="33c1fcbc-f53d-45b8-b338-79405cd7ecc6" providerId="ADAL" clId="{9B0FEB7B-F258-C540-A4B7-D2BFD5804C27}" dt="2024-10-22T17:41:23.147" v="487" actId="12789"/>
          <ac:picMkLst>
            <pc:docMk/>
            <pc:sldMk cId="0" sldId="261"/>
            <ac:picMk id="11" creationId="{CD2536E1-E50B-04FF-F7C5-70EBA4A8B3A5}"/>
          </ac:picMkLst>
        </pc:picChg>
        <pc:picChg chg="add mod">
          <ac:chgData name="#HTEIK TIN MIN PAING#" userId="33c1fcbc-f53d-45b8-b338-79405cd7ecc6" providerId="ADAL" clId="{9B0FEB7B-F258-C540-A4B7-D2BFD5804C27}" dt="2024-10-22T17:41:23.147" v="487" actId="12789"/>
          <ac:picMkLst>
            <pc:docMk/>
            <pc:sldMk cId="0" sldId="261"/>
            <ac:picMk id="22" creationId="{BACA1F41-E6E5-20E9-561D-956F4BE8AF5A}"/>
          </ac:picMkLst>
        </pc:picChg>
        <pc:picChg chg="add mod">
          <ac:chgData name="#HTEIK TIN MIN PAING#" userId="33c1fcbc-f53d-45b8-b338-79405cd7ecc6" providerId="ADAL" clId="{9B0FEB7B-F258-C540-A4B7-D2BFD5804C27}" dt="2024-10-22T17:42:19.116" v="519" actId="12789"/>
          <ac:picMkLst>
            <pc:docMk/>
            <pc:sldMk cId="0" sldId="261"/>
            <ac:picMk id="1026" creationId="{07E2665C-88F2-B284-9994-152A6B1C8118}"/>
          </ac:picMkLst>
        </pc:picChg>
        <pc:picChg chg="add mod">
          <ac:chgData name="#HTEIK TIN MIN PAING#" userId="33c1fcbc-f53d-45b8-b338-79405cd7ecc6" providerId="ADAL" clId="{9B0FEB7B-F258-C540-A4B7-D2BFD5804C27}" dt="2024-10-22T17:42:19.116" v="519" actId="12789"/>
          <ac:picMkLst>
            <pc:docMk/>
            <pc:sldMk cId="0" sldId="261"/>
            <ac:picMk id="1028" creationId="{A5F55A81-6BAF-1496-C8C1-56083D22594C}"/>
          </ac:picMkLst>
        </pc:picChg>
      </pc:sldChg>
      <pc:sldChg chg="modSp add mod">
        <pc:chgData name="#HTEIK TIN MIN PAING#" userId="33c1fcbc-f53d-45b8-b338-79405cd7ecc6" providerId="ADAL" clId="{9B0FEB7B-F258-C540-A4B7-D2BFD5804C27}" dt="2024-10-22T15:42:59.091" v="123" actId="20577"/>
        <pc:sldMkLst>
          <pc:docMk/>
          <pc:sldMk cId="3628533650" sldId="262"/>
        </pc:sldMkLst>
        <pc:spChg chg="mod">
          <ac:chgData name="#HTEIK TIN MIN PAING#" userId="33c1fcbc-f53d-45b8-b338-79405cd7ecc6" providerId="ADAL" clId="{9B0FEB7B-F258-C540-A4B7-D2BFD5804C27}" dt="2024-10-22T15:42:59.091" v="123" actId="20577"/>
          <ac:spMkLst>
            <pc:docMk/>
            <pc:sldMk cId="3628533650" sldId="262"/>
            <ac:spMk id="761" creationId="{00000000-0000-0000-0000-000000000000}"/>
          </ac:spMkLst>
        </pc:spChg>
      </pc:sldChg>
      <pc:sldChg chg="modSp add mod">
        <pc:chgData name="#HTEIK TIN MIN PAING#" userId="33c1fcbc-f53d-45b8-b338-79405cd7ecc6" providerId="ADAL" clId="{9B0FEB7B-F258-C540-A4B7-D2BFD5804C27}" dt="2024-10-22T15:43:03.366" v="127" actId="20577"/>
        <pc:sldMkLst>
          <pc:docMk/>
          <pc:sldMk cId="4113855879" sldId="263"/>
        </pc:sldMkLst>
        <pc:spChg chg="mod">
          <ac:chgData name="#HTEIK TIN MIN PAING#" userId="33c1fcbc-f53d-45b8-b338-79405cd7ecc6" providerId="ADAL" clId="{9B0FEB7B-F258-C540-A4B7-D2BFD5804C27}" dt="2024-10-22T15:43:03.366" v="127" actId="20577"/>
          <ac:spMkLst>
            <pc:docMk/>
            <pc:sldMk cId="4113855879" sldId="263"/>
            <ac:spMk id="761" creationId="{00000000-0000-0000-0000-000000000000}"/>
          </ac:spMkLst>
        </pc:spChg>
      </pc:sldChg>
      <pc:sldChg chg="addSp delSp modSp add mod">
        <pc:chgData name="#HTEIK TIN MIN PAING#" userId="33c1fcbc-f53d-45b8-b338-79405cd7ecc6" providerId="ADAL" clId="{9B0FEB7B-F258-C540-A4B7-D2BFD5804C27}" dt="2024-10-22T15:43:47.708" v="151" actId="20577"/>
        <pc:sldMkLst>
          <pc:docMk/>
          <pc:sldMk cId="0" sldId="264"/>
        </pc:sldMkLst>
        <pc:spChg chg="mod">
          <ac:chgData name="#HTEIK TIN MIN PAING#" userId="33c1fcbc-f53d-45b8-b338-79405cd7ecc6" providerId="ADAL" clId="{9B0FEB7B-F258-C540-A4B7-D2BFD5804C27}" dt="2024-10-22T15:43:47.708" v="151" actId="20577"/>
          <ac:spMkLst>
            <pc:docMk/>
            <pc:sldMk cId="0" sldId="264"/>
            <ac:spMk id="833" creationId="{00000000-0000-0000-0000-000000000000}"/>
          </ac:spMkLst>
        </pc:spChg>
      </pc:sldChg>
      <pc:sldChg chg="modSp add mod">
        <pc:chgData name="#HTEIK TIN MIN PAING#" userId="33c1fcbc-f53d-45b8-b338-79405cd7ecc6" providerId="ADAL" clId="{9B0FEB7B-F258-C540-A4B7-D2BFD5804C27}" dt="2024-10-22T15:43:56.857" v="166" actId="20577"/>
        <pc:sldMkLst>
          <pc:docMk/>
          <pc:sldMk cId="3666924627" sldId="265"/>
        </pc:sldMkLst>
        <pc:spChg chg="mod">
          <ac:chgData name="#HTEIK TIN MIN PAING#" userId="33c1fcbc-f53d-45b8-b338-79405cd7ecc6" providerId="ADAL" clId="{9B0FEB7B-F258-C540-A4B7-D2BFD5804C27}" dt="2024-10-22T15:43:56.857" v="166" actId="20577"/>
          <ac:spMkLst>
            <pc:docMk/>
            <pc:sldMk cId="3666924627" sldId="265"/>
            <ac:spMk id="833" creationId="{00000000-0000-0000-0000-000000000000}"/>
          </ac:spMkLst>
        </pc:spChg>
      </pc:sldChg>
      <pc:sldChg chg="modSp add mod">
        <pc:chgData name="#HTEIK TIN MIN PAING#" userId="33c1fcbc-f53d-45b8-b338-79405cd7ecc6" providerId="ADAL" clId="{9B0FEB7B-F258-C540-A4B7-D2BFD5804C27}" dt="2024-10-22T15:49:41.245" v="333" actId="20577"/>
        <pc:sldMkLst>
          <pc:docMk/>
          <pc:sldMk cId="303037878" sldId="266"/>
        </pc:sldMkLst>
        <pc:spChg chg="mod">
          <ac:chgData name="#HTEIK TIN MIN PAING#" userId="33c1fcbc-f53d-45b8-b338-79405cd7ecc6" providerId="ADAL" clId="{9B0FEB7B-F258-C540-A4B7-D2BFD5804C27}" dt="2024-10-22T15:49:41.245" v="333" actId="20577"/>
          <ac:spMkLst>
            <pc:docMk/>
            <pc:sldMk cId="303037878" sldId="266"/>
            <ac:spMk id="833" creationId="{00000000-0000-0000-0000-000000000000}"/>
          </ac:spMkLst>
        </pc:spChg>
      </pc:sldChg>
      <pc:sldMasterChg chg="delSldLayout">
        <pc:chgData name="#HTEIK TIN MIN PAING#" userId="33c1fcbc-f53d-45b8-b338-79405cd7ecc6" providerId="ADAL" clId="{9B0FEB7B-F258-C540-A4B7-D2BFD5804C27}" dt="2024-10-22T15:42:45.476" v="90" actId="2696"/>
        <pc:sldMasterMkLst>
          <pc:docMk/>
          <pc:sldMasterMk cId="2641860797" sldId="2147483672"/>
        </pc:sldMasterMkLst>
        <pc:sldLayoutChg chg="del">
          <pc:chgData name="#HTEIK TIN MIN PAING#" userId="33c1fcbc-f53d-45b8-b338-79405cd7ecc6" providerId="ADAL" clId="{9B0FEB7B-F258-C540-A4B7-D2BFD5804C27}" dt="2024-10-22T15:42:45.476" v="90" actId="2696"/>
          <pc:sldLayoutMkLst>
            <pc:docMk/>
            <pc:sldMasterMk cId="2641860797" sldId="2147483672"/>
            <pc:sldLayoutMk cId="526452547" sldId="2147483678"/>
          </pc:sldLayoutMkLst>
        </pc:sldLayoutChg>
      </pc:sldMasterChg>
    </pc:docChg>
  </pc:docChgLst>
  <pc:docChgLst>
    <pc:chgData name="#HTEIK TIN MIN PAING#" userId="S::minpaing002@e.ntu.edu.sg::33c1fcbc-f53d-45b8-b338-79405cd7ecc6" providerId="AD" clId="Web-{EF6E143D-81E7-6843-47E8-7F439C76C615}"/>
    <pc:docChg chg="addSld">
      <pc:chgData name="#HTEIK TIN MIN PAING#" userId="S::minpaing002@e.ntu.edu.sg::33c1fcbc-f53d-45b8-b338-79405cd7ecc6" providerId="AD" clId="Web-{EF6E143D-81E7-6843-47E8-7F439C76C615}" dt="2024-10-22T15:40:02.974" v="0"/>
      <pc:docMkLst>
        <pc:docMk/>
      </pc:docMkLst>
      <pc:sldChg chg="new">
        <pc:chgData name="#HTEIK TIN MIN PAING#" userId="S::minpaing002@e.ntu.edu.sg::33c1fcbc-f53d-45b8-b338-79405cd7ecc6" providerId="AD" clId="Web-{EF6E143D-81E7-6843-47E8-7F439C76C615}" dt="2024-10-22T15:40:02.974" v="0"/>
        <pc:sldMkLst>
          <pc:docMk/>
          <pc:sldMk cId="21184449" sldId="258"/>
        </pc:sldMkLst>
      </pc:sldChg>
    </pc:docChg>
  </pc:docChgLst>
  <pc:docChgLst>
    <pc:chgData name="#NONG MINH HIEU#" userId="S::hieu005@e.ntu.edu.sg::2e6b5533-1c73-4207-834a-ba8111c9bbf0" providerId="AD" clId="Web-{83DA6793-89B0-9F9D-282C-AED57BFCB656}"/>
    <pc:docChg chg="modSld">
      <pc:chgData name="#NONG MINH HIEU#" userId="S::hieu005@e.ntu.edu.sg::2e6b5533-1c73-4207-834a-ba8111c9bbf0" providerId="AD" clId="Web-{83DA6793-89B0-9F9D-282C-AED57BFCB656}" dt="2024-10-27T12:41:57.259" v="116"/>
      <pc:docMkLst>
        <pc:docMk/>
      </pc:docMkLst>
      <pc:sldChg chg="mod modShow">
        <pc:chgData name="#NONG MINH HIEU#" userId="S::hieu005@e.ntu.edu.sg::2e6b5533-1c73-4207-834a-ba8111c9bbf0" providerId="AD" clId="Web-{83DA6793-89B0-9F9D-282C-AED57BFCB656}" dt="2024-10-27T11:16:30.395" v="1"/>
        <pc:sldMkLst>
          <pc:docMk/>
          <pc:sldMk cId="109857222" sldId="256"/>
        </pc:sldMkLst>
      </pc:sldChg>
      <pc:sldChg chg="mod modShow">
        <pc:chgData name="#NONG MINH HIEU#" userId="S::hieu005@e.ntu.edu.sg::2e6b5533-1c73-4207-834a-ba8111c9bbf0" providerId="AD" clId="Web-{83DA6793-89B0-9F9D-282C-AED57BFCB656}" dt="2024-10-27T11:16:27.067" v="0"/>
        <pc:sldMkLst>
          <pc:docMk/>
          <pc:sldMk cId="3812944036" sldId="257"/>
        </pc:sldMkLst>
      </pc:sldChg>
      <pc:sldChg chg="addSp modSp">
        <pc:chgData name="#NONG MINH HIEU#" userId="S::hieu005@e.ntu.edu.sg::2e6b5533-1c73-4207-834a-ba8111c9bbf0" providerId="AD" clId="Web-{83DA6793-89B0-9F9D-282C-AED57BFCB656}" dt="2024-10-27T12:41:57.259" v="116"/>
        <pc:sldMkLst>
          <pc:docMk/>
          <pc:sldMk cId="0" sldId="264"/>
        </pc:sldMkLst>
        <pc:spChg chg="add mod">
          <ac:chgData name="#NONG MINH HIEU#" userId="S::hieu005@e.ntu.edu.sg::2e6b5533-1c73-4207-834a-ba8111c9bbf0" providerId="AD" clId="Web-{83DA6793-89B0-9F9D-282C-AED57BFCB656}" dt="2024-10-27T12:37:55.094" v="61" actId="14100"/>
          <ac:spMkLst>
            <pc:docMk/>
            <pc:sldMk cId="0" sldId="264"/>
            <ac:spMk id="2" creationId="{DB38DED8-E278-B659-AAA6-542090EC8351}"/>
          </ac:spMkLst>
        </pc:spChg>
      </pc:sldChg>
    </pc:docChg>
  </pc:docChgLst>
  <pc:docChgLst>
    <pc:chgData name="#NONG MINH HIEU#" userId="S::hieu005@e.ntu.edu.sg::2e6b5533-1c73-4207-834a-ba8111c9bbf0" providerId="AD" clId="Web-{5A2CDA6A-C57D-55F5-4A84-E3A68917CACB}"/>
    <pc:docChg chg="addSld modSld">
      <pc:chgData name="#NONG MINH HIEU#" userId="S::hieu005@e.ntu.edu.sg::2e6b5533-1c73-4207-834a-ba8111c9bbf0" providerId="AD" clId="Web-{5A2CDA6A-C57D-55F5-4A84-E3A68917CACB}" dt="2024-10-27T13:15:57.051" v="1909" actId="20577"/>
      <pc:docMkLst>
        <pc:docMk/>
      </pc:docMkLst>
      <pc:sldChg chg="modSp">
        <pc:chgData name="#NONG MINH HIEU#" userId="S::hieu005@e.ntu.edu.sg::2e6b5533-1c73-4207-834a-ba8111c9bbf0" providerId="AD" clId="Web-{5A2CDA6A-C57D-55F5-4A84-E3A68917CACB}" dt="2024-10-27T12:30:27.394" v="1" actId="14100"/>
        <pc:sldMkLst>
          <pc:docMk/>
          <pc:sldMk cId="3628533650" sldId="262"/>
        </pc:sldMkLst>
        <pc:spChg chg="mod">
          <ac:chgData name="#NONG MINH HIEU#" userId="S::hieu005@e.ntu.edu.sg::2e6b5533-1c73-4207-834a-ba8111c9bbf0" providerId="AD" clId="Web-{5A2CDA6A-C57D-55F5-4A84-E3A68917CACB}" dt="2024-10-27T12:30:27.394" v="1" actId="14100"/>
          <ac:spMkLst>
            <pc:docMk/>
            <pc:sldMk cId="3628533650" sldId="262"/>
            <ac:spMk id="5" creationId="{699039AF-E814-D838-8702-5E0483ECF1E2}"/>
          </ac:spMkLst>
        </pc:spChg>
        <pc:picChg chg="mod">
          <ac:chgData name="#NONG MINH HIEU#" userId="S::hieu005@e.ntu.edu.sg::2e6b5533-1c73-4207-834a-ba8111c9bbf0" providerId="AD" clId="Web-{5A2CDA6A-C57D-55F5-4A84-E3A68917CACB}" dt="2024-10-27T12:30:23.456" v="0" actId="1076"/>
          <ac:picMkLst>
            <pc:docMk/>
            <pc:sldMk cId="3628533650" sldId="262"/>
            <ac:picMk id="4" creationId="{131C4D43-6532-AF26-228E-C1333C5E5D21}"/>
          </ac:picMkLst>
        </pc:picChg>
      </pc:sldChg>
      <pc:sldChg chg="delSp modSp">
        <pc:chgData name="#NONG MINH HIEU#" userId="S::hieu005@e.ntu.edu.sg::2e6b5533-1c73-4207-834a-ba8111c9bbf0" providerId="AD" clId="Web-{5A2CDA6A-C57D-55F5-4A84-E3A68917CACB}" dt="2024-10-27T13:15:57.051" v="1909" actId="20577"/>
        <pc:sldMkLst>
          <pc:docMk/>
          <pc:sldMk cId="0" sldId="264"/>
        </pc:sldMkLst>
        <pc:spChg chg="mod">
          <ac:chgData name="#NONG MINH HIEU#" userId="S::hieu005@e.ntu.edu.sg::2e6b5533-1c73-4207-834a-ba8111c9bbf0" providerId="AD" clId="Web-{5A2CDA6A-C57D-55F5-4A84-E3A68917CACB}" dt="2024-10-27T13:15:57.051" v="1909" actId="20577"/>
          <ac:spMkLst>
            <pc:docMk/>
            <pc:sldMk cId="0" sldId="264"/>
            <ac:spMk id="2" creationId="{DB38DED8-E278-B659-AAA6-542090EC8351}"/>
          </ac:spMkLst>
        </pc:spChg>
        <pc:spChg chg="mod">
          <ac:chgData name="#NONG MINH HIEU#" userId="S::hieu005@e.ntu.edu.sg::2e6b5533-1c73-4207-834a-ba8111c9bbf0" providerId="AD" clId="Web-{5A2CDA6A-C57D-55F5-4A84-E3A68917CACB}" dt="2024-10-27T13:01:52.113" v="1143" actId="20577"/>
          <ac:spMkLst>
            <pc:docMk/>
            <pc:sldMk cId="0" sldId="264"/>
            <ac:spMk id="833" creationId="{00000000-0000-0000-0000-000000000000}"/>
          </ac:spMkLst>
        </pc:spChg>
      </pc:sldChg>
      <pc:sldChg chg="delSp modSp add replId">
        <pc:chgData name="#NONG MINH HIEU#" userId="S::hieu005@e.ntu.edu.sg::2e6b5533-1c73-4207-834a-ba8111c9bbf0" providerId="AD" clId="Web-{5A2CDA6A-C57D-55F5-4A84-E3A68917CACB}" dt="2024-10-27T13:04:30.772" v="1425"/>
        <pc:sldMkLst>
          <pc:docMk/>
          <pc:sldMk cId="469444391" sldId="272"/>
        </pc:sldMkLst>
        <pc:spChg chg="mod">
          <ac:chgData name="#NONG MINH HIEU#" userId="S::hieu005@e.ntu.edu.sg::2e6b5533-1c73-4207-834a-ba8111c9bbf0" providerId="AD" clId="Web-{5A2CDA6A-C57D-55F5-4A84-E3A68917CACB}" dt="2024-10-27T13:01:56.613" v="1145" actId="20577"/>
          <ac:spMkLst>
            <pc:docMk/>
            <pc:sldMk cId="469444391" sldId="272"/>
            <ac:spMk id="833" creationId="{00000000-0000-0000-0000-000000000000}"/>
          </ac:spMkLst>
        </pc:spChg>
        <pc:graphicFrameChg chg="mod modGraphic">
          <ac:chgData name="#NONG MINH HIEU#" userId="S::hieu005@e.ntu.edu.sg::2e6b5533-1c73-4207-834a-ba8111c9bbf0" providerId="AD" clId="Web-{5A2CDA6A-C57D-55F5-4A84-E3A68917CACB}" dt="2024-10-27T13:04:30.772" v="1425"/>
          <ac:graphicFrameMkLst>
            <pc:docMk/>
            <pc:sldMk cId="469444391" sldId="272"/>
            <ac:graphicFrameMk id="3" creationId="{2B92DE46-A6A1-1717-6C55-DE839E9D674F}"/>
          </ac:graphicFrameMkLst>
        </pc:graphicFrameChg>
      </pc:sldChg>
      <pc:sldChg chg="addSp delSp modSp add replId">
        <pc:chgData name="#NONG MINH HIEU#" userId="S::hieu005@e.ntu.edu.sg::2e6b5533-1c73-4207-834a-ba8111c9bbf0" providerId="AD" clId="Web-{5A2CDA6A-C57D-55F5-4A84-E3A68917CACB}" dt="2024-10-27T13:14:58.503" v="1908" actId="1076"/>
        <pc:sldMkLst>
          <pc:docMk/>
          <pc:sldMk cId="2997257958" sldId="273"/>
        </pc:sldMkLst>
        <pc:spChg chg="add mod">
          <ac:chgData name="#NONG MINH HIEU#" userId="S::hieu005@e.ntu.edu.sg::2e6b5533-1c73-4207-834a-ba8111c9bbf0" providerId="AD" clId="Web-{5A2CDA6A-C57D-55F5-4A84-E3A68917CACB}" dt="2024-10-27T13:14:24.408" v="1850" actId="20577"/>
          <ac:spMkLst>
            <pc:docMk/>
            <pc:sldMk cId="2997257958" sldId="273"/>
            <ac:spMk id="2" creationId="{29A9D57B-4281-28C4-12B3-182CF0EE8926}"/>
          </ac:spMkLst>
        </pc:spChg>
        <pc:spChg chg="add mod">
          <ac:chgData name="#NONG MINH HIEU#" userId="S::hieu005@e.ntu.edu.sg::2e6b5533-1c73-4207-834a-ba8111c9bbf0" providerId="AD" clId="Web-{5A2CDA6A-C57D-55F5-4A84-E3A68917CACB}" dt="2024-10-27T13:14:54.034" v="1907" actId="20577"/>
          <ac:spMkLst>
            <pc:docMk/>
            <pc:sldMk cId="2997257958" sldId="273"/>
            <ac:spMk id="5" creationId="{B577A3D7-8A34-8A9A-76CB-09D3DD515235}"/>
          </ac:spMkLst>
        </pc:spChg>
        <pc:spChg chg="mod">
          <ac:chgData name="#NONG MINH HIEU#" userId="S::hieu005@e.ntu.edu.sg::2e6b5533-1c73-4207-834a-ba8111c9bbf0" providerId="AD" clId="Web-{5A2CDA6A-C57D-55F5-4A84-E3A68917CACB}" dt="2024-10-27T13:05:26.101" v="1427" actId="20577"/>
          <ac:spMkLst>
            <pc:docMk/>
            <pc:sldMk cId="2997257958" sldId="273"/>
            <ac:spMk id="833" creationId="{00000000-0000-0000-0000-000000000000}"/>
          </ac:spMkLst>
        </pc:spChg>
        <pc:graphicFrameChg chg="add mod modGraphic">
          <ac:chgData name="#NONG MINH HIEU#" userId="S::hieu005@e.ntu.edu.sg::2e6b5533-1c73-4207-834a-ba8111c9bbf0" providerId="AD" clId="Web-{5A2CDA6A-C57D-55F5-4A84-E3A68917CACB}" dt="2024-10-27T13:14:58.503" v="1908" actId="1076"/>
          <ac:graphicFrameMkLst>
            <pc:docMk/>
            <pc:sldMk cId="2997257958" sldId="273"/>
            <ac:graphicFrameMk id="4" creationId="{955C6B89-F4BB-D1F0-6BB8-337EAFF86D90}"/>
          </ac:graphicFrameMkLst>
        </pc:graphicFrameChg>
      </pc:sldChg>
    </pc:docChg>
  </pc:docChgLst>
  <pc:docChgLst>
    <pc:chgData name="#YE SHENGHUA#" userId="S::yesh0007@e.ntu.edu.sg::0034a3e9-91b4-4ea4-a1c5-7b27f07c1937" providerId="AD" clId="Web-{55F21785-057C-94FA-3669-6EF0E4AD7320}"/>
    <pc:docChg chg="addSld delSld modSld">
      <pc:chgData name="#YE SHENGHUA#" userId="S::yesh0007@e.ntu.edu.sg::0034a3e9-91b4-4ea4-a1c5-7b27f07c1937" providerId="AD" clId="Web-{55F21785-057C-94FA-3669-6EF0E4AD7320}" dt="2024-10-25T10:00:54.306" v="623" actId="20577"/>
      <pc:docMkLst>
        <pc:docMk/>
      </pc:docMkLst>
      <pc:sldChg chg="addSp delSp modSp">
        <pc:chgData name="#YE SHENGHUA#" userId="S::yesh0007@e.ntu.edu.sg::0034a3e9-91b4-4ea4-a1c5-7b27f07c1937" providerId="AD" clId="Web-{55F21785-057C-94FA-3669-6EF0E4AD7320}" dt="2024-10-25T09:12:35.229" v="51"/>
        <pc:sldMkLst>
          <pc:docMk/>
          <pc:sldMk cId="0" sldId="261"/>
        </pc:sldMkLst>
        <pc:picChg chg="add del">
          <ac:chgData name="#YE SHENGHUA#" userId="S::yesh0007@e.ntu.edu.sg::0034a3e9-91b4-4ea4-a1c5-7b27f07c1937" providerId="AD" clId="Web-{55F21785-057C-94FA-3669-6EF0E4AD7320}" dt="2024-10-25T09:12:35.229" v="51"/>
          <ac:picMkLst>
            <pc:docMk/>
            <pc:sldMk cId="0" sldId="261"/>
            <ac:picMk id="1028" creationId="{A5F55A81-6BAF-1496-C8C1-56083D22594C}"/>
          </ac:picMkLst>
        </pc:picChg>
      </pc:sldChg>
      <pc:sldChg chg="addSp delSp modSp">
        <pc:chgData name="#YE SHENGHUA#" userId="S::yesh0007@e.ntu.edu.sg::0034a3e9-91b4-4ea4-a1c5-7b27f07c1937" providerId="AD" clId="Web-{55F21785-057C-94FA-3669-6EF0E4AD7320}" dt="2024-10-25T10:00:54.306" v="623" actId="20577"/>
        <pc:sldMkLst>
          <pc:docMk/>
          <pc:sldMk cId="1361851579" sldId="267"/>
        </pc:sldMkLst>
        <pc:spChg chg="mod">
          <ac:chgData name="#YE SHENGHUA#" userId="S::yesh0007@e.ntu.edu.sg::0034a3e9-91b4-4ea4-a1c5-7b27f07c1937" providerId="AD" clId="Web-{55F21785-057C-94FA-3669-6EF0E4AD7320}" dt="2024-10-25T09:16:25.236" v="76" actId="20577"/>
          <ac:spMkLst>
            <pc:docMk/>
            <pc:sldMk cId="1361851579" sldId="267"/>
            <ac:spMk id="16" creationId="{2E8667E2-4BB0-BD78-59F5-EB4270732DF0}"/>
          </ac:spMkLst>
        </pc:spChg>
        <pc:spChg chg="mod">
          <ac:chgData name="#YE SHENGHUA#" userId="S::yesh0007@e.ntu.edu.sg::0034a3e9-91b4-4ea4-a1c5-7b27f07c1937" providerId="AD" clId="Web-{55F21785-057C-94FA-3669-6EF0E4AD7320}" dt="2024-10-25T10:00:54.306" v="623" actId="20577"/>
          <ac:spMkLst>
            <pc:docMk/>
            <pc:sldMk cId="1361851579" sldId="267"/>
            <ac:spMk id="17" creationId="{BAF26D9D-243C-E7F0-D3FB-5BA561CFC467}"/>
          </ac:spMkLst>
        </pc:spChg>
        <pc:spChg chg="mod">
          <ac:chgData name="#YE SHENGHUA#" userId="S::yesh0007@e.ntu.edu.sg::0034a3e9-91b4-4ea4-a1c5-7b27f07c1937" providerId="AD" clId="Web-{55F21785-057C-94FA-3669-6EF0E4AD7320}" dt="2024-10-25T09:21:19.167" v="96" actId="20577"/>
          <ac:spMkLst>
            <pc:docMk/>
            <pc:sldMk cId="1361851579" sldId="267"/>
            <ac:spMk id="18" creationId="{B572888C-C33F-8846-A395-BB44FA8CF499}"/>
          </ac:spMkLst>
        </pc:spChg>
        <pc:spChg chg="mod">
          <ac:chgData name="#YE SHENGHUA#" userId="S::yesh0007@e.ntu.edu.sg::0034a3e9-91b4-4ea4-a1c5-7b27f07c1937" providerId="AD" clId="Web-{55F21785-057C-94FA-3669-6EF0E4AD7320}" dt="2024-10-25T09:17:38.692" v="93" actId="14100"/>
          <ac:spMkLst>
            <pc:docMk/>
            <pc:sldMk cId="1361851579" sldId="267"/>
            <ac:spMk id="20" creationId="{125BE3BB-D57C-475D-6A91-886E6ACAB67B}"/>
          </ac:spMkLst>
        </pc:spChg>
        <pc:picChg chg="add mod">
          <ac:chgData name="#YE SHENGHUA#" userId="S::yesh0007@e.ntu.edu.sg::0034a3e9-91b4-4ea4-a1c5-7b27f07c1937" providerId="AD" clId="Web-{55F21785-057C-94FA-3669-6EF0E4AD7320}" dt="2024-10-25T09:13:09.995" v="56" actId="14100"/>
          <ac:picMkLst>
            <pc:docMk/>
            <pc:sldMk cId="1361851579" sldId="267"/>
            <ac:picMk id="5" creationId="{3C549BA1-7071-EA71-8140-B23D4EC47651}"/>
          </ac:picMkLst>
        </pc:picChg>
        <pc:picChg chg="add mod">
          <ac:chgData name="#YE SHENGHUA#" userId="S::yesh0007@e.ntu.edu.sg::0034a3e9-91b4-4ea4-a1c5-7b27f07c1937" providerId="AD" clId="Web-{55F21785-057C-94FA-3669-6EF0E4AD7320}" dt="2024-10-25T09:16:41.987" v="81" actId="14100"/>
          <ac:picMkLst>
            <pc:docMk/>
            <pc:sldMk cId="1361851579" sldId="267"/>
            <ac:picMk id="6" creationId="{95626774-43BF-B520-D182-DC13FAC94EBA}"/>
          </ac:picMkLst>
        </pc:picChg>
        <pc:picChg chg="add mod">
          <ac:chgData name="#YE SHENGHUA#" userId="S::yesh0007@e.ntu.edu.sg::0034a3e9-91b4-4ea4-a1c5-7b27f07c1937" providerId="AD" clId="Web-{55F21785-057C-94FA-3669-6EF0E4AD7320}" dt="2024-10-25T09:21:28.886" v="100" actId="14100"/>
          <ac:picMkLst>
            <pc:docMk/>
            <pc:sldMk cId="1361851579" sldId="267"/>
            <ac:picMk id="7" creationId="{E755B654-D6D1-D7B6-390B-819173626AAA}"/>
          </ac:picMkLst>
        </pc:picChg>
      </pc:sldChg>
      <pc:sldChg chg="addSp delSp modSp add replId">
        <pc:chgData name="#YE SHENGHUA#" userId="S::yesh0007@e.ntu.edu.sg::0034a3e9-91b4-4ea4-a1c5-7b27f07c1937" providerId="AD" clId="Web-{55F21785-057C-94FA-3669-6EF0E4AD7320}" dt="2024-10-25T09:59:49.648" v="621" actId="20577"/>
        <pc:sldMkLst>
          <pc:docMk/>
          <pc:sldMk cId="4197619440" sldId="268"/>
        </pc:sldMkLst>
        <pc:spChg chg="add mod">
          <ac:chgData name="#YE SHENGHUA#" userId="S::yesh0007@e.ntu.edu.sg::0034a3e9-91b4-4ea4-a1c5-7b27f07c1937" providerId="AD" clId="Web-{55F21785-057C-94FA-3669-6EF0E4AD7320}" dt="2024-10-25T09:59:49.648" v="621" actId="20577"/>
          <ac:spMkLst>
            <pc:docMk/>
            <pc:sldMk cId="4197619440" sldId="268"/>
            <ac:spMk id="10" creationId="{C714B180-44B8-EB32-7366-669225B775DE}"/>
          </ac:spMkLst>
        </pc:spChg>
        <pc:spChg chg="mod">
          <ac:chgData name="#YE SHENGHUA#" userId="S::yesh0007@e.ntu.edu.sg::0034a3e9-91b4-4ea4-a1c5-7b27f07c1937" providerId="AD" clId="Web-{55F21785-057C-94FA-3669-6EF0E4AD7320}" dt="2024-10-25T09:49:14.940" v="379" actId="14100"/>
          <ac:spMkLst>
            <pc:docMk/>
            <pc:sldMk cId="4197619440" sldId="268"/>
            <ac:spMk id="761" creationId="{00000000-0000-0000-0000-000000000000}"/>
          </ac:spMkLst>
        </pc:spChg>
        <pc:graphicFrameChg chg="add mod modGraphic">
          <ac:chgData name="#YE SHENGHUA#" userId="S::yesh0007@e.ntu.edu.sg::0034a3e9-91b4-4ea4-a1c5-7b27f07c1937" providerId="AD" clId="Web-{55F21785-057C-94FA-3669-6EF0E4AD7320}" dt="2024-10-25T09:59:30.475" v="614"/>
          <ac:graphicFrameMkLst>
            <pc:docMk/>
            <pc:sldMk cId="4197619440" sldId="268"/>
            <ac:graphicFrameMk id="8" creationId="{A2483EC0-7F93-7656-6FDF-0847CB821CFA}"/>
          </ac:graphicFrameMkLst>
        </pc:graphicFrameChg>
        <pc:picChg chg="add mod">
          <ac:chgData name="#YE SHENGHUA#" userId="S::yesh0007@e.ntu.edu.sg::0034a3e9-91b4-4ea4-a1c5-7b27f07c1937" providerId="AD" clId="Web-{55F21785-057C-94FA-3669-6EF0E4AD7320}" dt="2024-10-25T09:57:07.861" v="517" actId="1076"/>
          <ac:picMkLst>
            <pc:docMk/>
            <pc:sldMk cId="4197619440" sldId="268"/>
            <ac:picMk id="4" creationId="{C443A214-CD72-36C3-4A83-547DBC491ADD}"/>
          </ac:picMkLst>
        </pc:picChg>
      </pc:sldChg>
      <pc:sldChg chg="add del replId">
        <pc:chgData name="#YE SHENGHUA#" userId="S::yesh0007@e.ntu.edu.sg::0034a3e9-91b4-4ea4-a1c5-7b27f07c1937" providerId="AD" clId="Web-{55F21785-057C-94FA-3669-6EF0E4AD7320}" dt="2024-10-25T09:15:08.843" v="71"/>
        <pc:sldMkLst>
          <pc:docMk/>
          <pc:sldMk cId="2656740072" sldId="269"/>
        </pc:sldMkLst>
      </pc:sldChg>
    </pc:docChg>
  </pc:docChgLst>
  <pc:docChgLst>
    <pc:chgData name="#NONG MINH HIEU#" userId="S::hieu005@e.ntu.edu.sg::2e6b5533-1c73-4207-834a-ba8111c9bbf0" providerId="AD" clId="Web-{FB76A5A2-4673-B727-892A-2F2E114685E1}"/>
    <pc:docChg chg="modSld">
      <pc:chgData name="#NONG MINH HIEU#" userId="S::hieu005@e.ntu.edu.sg::2e6b5533-1c73-4207-834a-ba8111c9bbf0" providerId="AD" clId="Web-{FB76A5A2-4673-B727-892A-2F2E114685E1}" dt="2024-10-29T09:19:32.505" v="39"/>
      <pc:docMkLst>
        <pc:docMk/>
      </pc:docMkLst>
      <pc:sldChg chg="modSp">
        <pc:chgData name="#NONG MINH HIEU#" userId="S::hieu005@e.ntu.edu.sg::2e6b5533-1c73-4207-834a-ba8111c9bbf0" providerId="AD" clId="Web-{FB76A5A2-4673-B727-892A-2F2E114685E1}" dt="2024-10-29T09:19:32.505" v="39"/>
        <pc:sldMkLst>
          <pc:docMk/>
          <pc:sldMk cId="3666924627" sldId="265"/>
        </pc:sldMkLst>
        <pc:graphicFrameChg chg="mod modGraphic">
          <ac:chgData name="#NONG MINH HIEU#" userId="S::hieu005@e.ntu.edu.sg::2e6b5533-1c73-4207-834a-ba8111c9bbf0" providerId="AD" clId="Web-{FB76A5A2-4673-B727-892A-2F2E114685E1}" dt="2024-10-29T09:19:32.505" v="39"/>
          <ac:graphicFrameMkLst>
            <pc:docMk/>
            <pc:sldMk cId="3666924627" sldId="265"/>
            <ac:graphicFrameMk id="39" creationId="{1BD42EAC-F58D-22FD-E500-B80B5D66B224}"/>
          </ac:graphicFrameMkLst>
        </pc:graphicFrameChg>
      </pc:sldChg>
    </pc:docChg>
  </pc:docChgLst>
  <pc:docChgLst>
    <pc:chgData name="#YE SHENGHUA#" userId="S::yesh0007@e.ntu.edu.sg::0034a3e9-91b4-4ea4-a1c5-7b27f07c1937" providerId="AD" clId="Web-{12708101-7F7D-C8FC-9180-3D5C084310A2}"/>
    <pc:docChg chg="modSld">
      <pc:chgData name="#YE SHENGHUA#" userId="S::yesh0007@e.ntu.edu.sg::0034a3e9-91b4-4ea4-a1c5-7b27f07c1937" providerId="AD" clId="Web-{12708101-7F7D-C8FC-9180-3D5C084310A2}" dt="2024-10-25T08:58:04.046" v="54" actId="20577"/>
      <pc:docMkLst>
        <pc:docMk/>
      </pc:docMkLst>
      <pc:sldChg chg="modSp">
        <pc:chgData name="#YE SHENGHUA#" userId="S::yesh0007@e.ntu.edu.sg::0034a3e9-91b4-4ea4-a1c5-7b27f07c1937" providerId="AD" clId="Web-{12708101-7F7D-C8FC-9180-3D5C084310A2}" dt="2024-10-25T08:58:04.046" v="54" actId="20577"/>
        <pc:sldMkLst>
          <pc:docMk/>
          <pc:sldMk cId="1361851579" sldId="267"/>
        </pc:sldMkLst>
        <pc:spChg chg="mod">
          <ac:chgData name="#YE SHENGHUA#" userId="S::yesh0007@e.ntu.edu.sg::0034a3e9-91b4-4ea4-a1c5-7b27f07c1937" providerId="AD" clId="Web-{12708101-7F7D-C8FC-9180-3D5C084310A2}" dt="2024-10-25T08:58:04.046" v="54" actId="20577"/>
          <ac:spMkLst>
            <pc:docMk/>
            <pc:sldMk cId="1361851579" sldId="267"/>
            <ac:spMk id="20" creationId="{125BE3BB-D57C-475D-6A91-886E6ACAB67B}"/>
          </ac:spMkLst>
        </pc:spChg>
      </pc:sldChg>
    </pc:docChg>
  </pc:docChgLst>
  <pc:docChgLst>
    <pc:chgData name="#SHIVANG#" userId="S::shiv0018@e.ntu.edu.sg::91a2d9d2-70d4-400a-95f3-99f03dc312f6" providerId="AD" clId="Web-{B1DA6290-CD79-0E21-B7CA-70559E793C9F}"/>
    <pc:docChg chg="addSld modSld">
      <pc:chgData name="#SHIVANG#" userId="S::shiv0018@e.ntu.edu.sg::91a2d9d2-70d4-400a-95f3-99f03dc312f6" providerId="AD" clId="Web-{B1DA6290-CD79-0E21-B7CA-70559E793C9F}" dt="2024-10-21T12:25:21.612" v="133" actId="20577"/>
      <pc:docMkLst>
        <pc:docMk/>
      </pc:docMkLst>
      <pc:sldChg chg="modSp">
        <pc:chgData name="#SHIVANG#" userId="S::shiv0018@e.ntu.edu.sg::91a2d9d2-70d4-400a-95f3-99f03dc312f6" providerId="AD" clId="Web-{B1DA6290-CD79-0E21-B7CA-70559E793C9F}" dt="2024-10-21T12:25:21.612" v="133" actId="20577"/>
        <pc:sldMkLst>
          <pc:docMk/>
          <pc:sldMk cId="109857222" sldId="256"/>
        </pc:sldMkLst>
      </pc:sldChg>
      <pc:sldChg chg="modSp new">
        <pc:chgData name="#SHIVANG#" userId="S::shiv0018@e.ntu.edu.sg::91a2d9d2-70d4-400a-95f3-99f03dc312f6" providerId="AD" clId="Web-{B1DA6290-CD79-0E21-B7CA-70559E793C9F}" dt="2024-10-21T12:24:50.940" v="129" actId="20577"/>
        <pc:sldMkLst>
          <pc:docMk/>
          <pc:sldMk cId="3812944036" sldId="257"/>
        </pc:sldMkLst>
      </pc:sldChg>
    </pc:docChg>
  </pc:docChgLst>
  <pc:docChgLst>
    <pc:chgData name="#HTEIK TIN MIN PAING#" userId="S::minpaing002@e.ntu.edu.sg::33c1fcbc-f53d-45b8-b338-79405cd7ecc6" providerId="AD" clId="Web-{C2FC02CD-3BF8-7200-2660-0E138047A4A3}"/>
    <pc:docChg chg="modSld">
      <pc:chgData name="#HTEIK TIN MIN PAING#" userId="S::minpaing002@e.ntu.edu.sg::33c1fcbc-f53d-45b8-b338-79405cd7ecc6" providerId="AD" clId="Web-{C2FC02CD-3BF8-7200-2660-0E138047A4A3}" dt="2024-10-27T15:09:59.818" v="182" actId="20577"/>
      <pc:docMkLst>
        <pc:docMk/>
      </pc:docMkLst>
      <pc:sldChg chg="modSp">
        <pc:chgData name="#HTEIK TIN MIN PAING#" userId="S::minpaing002@e.ntu.edu.sg::33c1fcbc-f53d-45b8-b338-79405cd7ecc6" providerId="AD" clId="Web-{C2FC02CD-3BF8-7200-2660-0E138047A4A3}" dt="2024-10-27T13:43:04.573" v="7" actId="20577"/>
        <pc:sldMkLst>
          <pc:docMk/>
          <pc:sldMk cId="0" sldId="259"/>
        </pc:sldMkLst>
        <pc:spChg chg="mod">
          <ac:chgData name="#HTEIK TIN MIN PAING#" userId="S::minpaing002@e.ntu.edu.sg::33c1fcbc-f53d-45b8-b338-79405cd7ecc6" providerId="AD" clId="Web-{C2FC02CD-3BF8-7200-2660-0E138047A4A3}" dt="2024-10-27T13:43:04.573" v="7" actId="20577"/>
          <ac:spMkLst>
            <pc:docMk/>
            <pc:sldMk cId="0" sldId="259"/>
            <ac:spMk id="3" creationId="{720075C4-725F-5B8E-29E0-1CA9D34E26DF}"/>
          </ac:spMkLst>
        </pc:spChg>
        <pc:spChg chg="mod">
          <ac:chgData name="#HTEIK TIN MIN PAING#" userId="S::minpaing002@e.ntu.edu.sg::33c1fcbc-f53d-45b8-b338-79405cd7ecc6" providerId="AD" clId="Web-{C2FC02CD-3BF8-7200-2660-0E138047A4A3}" dt="2024-10-27T13:43:02.589" v="3" actId="20577"/>
          <ac:spMkLst>
            <pc:docMk/>
            <pc:sldMk cId="0" sldId="259"/>
            <ac:spMk id="663" creationId="{00000000-0000-0000-0000-000000000000}"/>
          </ac:spMkLst>
        </pc:spChg>
      </pc:sldChg>
      <pc:sldChg chg="modSp">
        <pc:chgData name="#HTEIK TIN MIN PAING#" userId="S::minpaing002@e.ntu.edu.sg::33c1fcbc-f53d-45b8-b338-79405cd7ecc6" providerId="AD" clId="Web-{C2FC02CD-3BF8-7200-2660-0E138047A4A3}" dt="2024-10-27T13:46:41.863" v="163"/>
        <pc:sldMkLst>
          <pc:docMk/>
          <pc:sldMk cId="3666924627" sldId="265"/>
        </pc:sldMkLst>
        <pc:graphicFrameChg chg="mod modGraphic">
          <ac:chgData name="#HTEIK TIN MIN PAING#" userId="S::minpaing002@e.ntu.edu.sg::33c1fcbc-f53d-45b8-b338-79405cd7ecc6" providerId="AD" clId="Web-{C2FC02CD-3BF8-7200-2660-0E138047A4A3}" dt="2024-10-27T13:46:41.863" v="163"/>
          <ac:graphicFrameMkLst>
            <pc:docMk/>
            <pc:sldMk cId="3666924627" sldId="265"/>
            <ac:graphicFrameMk id="39" creationId="{1BD42EAC-F58D-22FD-E500-B80B5D66B224}"/>
          </ac:graphicFrameMkLst>
        </pc:graphicFrameChg>
      </pc:sldChg>
      <pc:sldChg chg="modSp">
        <pc:chgData name="#HTEIK TIN MIN PAING#" userId="S::minpaing002@e.ntu.edu.sg::33c1fcbc-f53d-45b8-b338-79405cd7ecc6" providerId="AD" clId="Web-{C2FC02CD-3BF8-7200-2660-0E138047A4A3}" dt="2024-10-27T15:09:59.818" v="182" actId="20577"/>
        <pc:sldMkLst>
          <pc:docMk/>
          <pc:sldMk cId="303037878" sldId="266"/>
        </pc:sldMkLst>
        <pc:spChg chg="mod">
          <ac:chgData name="#HTEIK TIN MIN PAING#" userId="S::minpaing002@e.ntu.edu.sg::33c1fcbc-f53d-45b8-b338-79405cd7ecc6" providerId="AD" clId="Web-{C2FC02CD-3BF8-7200-2660-0E138047A4A3}" dt="2024-10-27T15:09:59.818" v="182" actId="20577"/>
          <ac:spMkLst>
            <pc:docMk/>
            <pc:sldMk cId="303037878" sldId="266"/>
            <ac:spMk id="3" creationId="{3926385C-B370-DAE2-14F7-75A203581D12}"/>
          </ac:spMkLst>
        </pc:spChg>
      </pc:sldChg>
    </pc:docChg>
  </pc:docChgLst>
  <pc:docChgLst>
    <pc:chgData name="#BUDONKAYALA ISHAA#" userId="S::ishaa001@e.ntu.edu.sg::cb0f930d-395b-43c0-8f50-629fa66aa548" providerId="AD" clId="Web-{36B9F52F-CD73-5701-EB34-95BF1EE291D7}"/>
    <pc:docChg chg="addSld modSld">
      <pc:chgData name="#BUDONKAYALA ISHAA#" userId="S::ishaa001@e.ntu.edu.sg::cb0f930d-395b-43c0-8f50-629fa66aa548" providerId="AD" clId="Web-{36B9F52F-CD73-5701-EB34-95BF1EE291D7}" dt="2024-10-27T12:57:01.152" v="12" actId="20577"/>
      <pc:docMkLst>
        <pc:docMk/>
      </pc:docMkLst>
      <pc:sldChg chg="modSp new">
        <pc:chgData name="#BUDONKAYALA ISHAA#" userId="S::ishaa001@e.ntu.edu.sg::cb0f930d-395b-43c0-8f50-629fa66aa548" providerId="AD" clId="Web-{36B9F52F-CD73-5701-EB34-95BF1EE291D7}" dt="2024-10-27T12:57:01.152" v="12" actId="20577"/>
        <pc:sldMkLst>
          <pc:docMk/>
          <pc:sldMk cId="1635860840" sldId="271"/>
        </pc:sldMkLst>
        <pc:spChg chg="mod">
          <ac:chgData name="#BUDONKAYALA ISHAA#" userId="S::ishaa001@e.ntu.edu.sg::cb0f930d-395b-43c0-8f50-629fa66aa548" providerId="AD" clId="Web-{36B9F52F-CD73-5701-EB34-95BF1EE291D7}" dt="2024-10-27T12:57:01.152" v="12" actId="20577"/>
          <ac:spMkLst>
            <pc:docMk/>
            <pc:sldMk cId="1635860840" sldId="271"/>
            <ac:spMk id="2" creationId="{F75354DF-BB8A-DAC6-C195-E9419D5F20B1}"/>
          </ac:spMkLst>
        </pc:spChg>
      </pc:sldChg>
    </pc:docChg>
  </pc:docChgLst>
  <pc:docChgLst>
    <pc:chgData name="#DING JUNCHENG#" userId="S::juncheng003@e.ntu.edu.sg::fb193c15-4cc5-44ad-91c4-90b279b01c6c" providerId="AD" clId="Web-{CC76B6BA-2713-8CC6-C13C-57393CC29509}"/>
    <pc:docChg chg="addSld delSld modSld">
      <pc:chgData name="#DING JUNCHENG#" userId="S::juncheng003@e.ntu.edu.sg::fb193c15-4cc5-44ad-91c4-90b279b01c6c" providerId="AD" clId="Web-{CC76B6BA-2713-8CC6-C13C-57393CC29509}" dt="2024-10-27T14:59:00.072" v="571"/>
      <pc:docMkLst>
        <pc:docMk/>
      </pc:docMkLst>
      <pc:sldChg chg="add del">
        <pc:chgData name="#DING JUNCHENG#" userId="S::juncheng003@e.ntu.edu.sg::fb193c15-4cc5-44ad-91c4-90b279b01c6c" providerId="AD" clId="Web-{CC76B6BA-2713-8CC6-C13C-57393CC29509}" dt="2024-10-27T14:59:00.072" v="571"/>
        <pc:sldMkLst>
          <pc:docMk/>
          <pc:sldMk cId="109857222" sldId="256"/>
        </pc:sldMkLst>
      </pc:sldChg>
      <pc:sldChg chg="add del">
        <pc:chgData name="#DING JUNCHENG#" userId="S::juncheng003@e.ntu.edu.sg::fb193c15-4cc5-44ad-91c4-90b279b01c6c" providerId="AD" clId="Web-{CC76B6BA-2713-8CC6-C13C-57393CC29509}" dt="2024-10-27T14:58:59.447" v="570"/>
        <pc:sldMkLst>
          <pc:docMk/>
          <pc:sldMk cId="3812944036" sldId="257"/>
        </pc:sldMkLst>
      </pc:sldChg>
      <pc:sldChg chg="modSp">
        <pc:chgData name="#DING JUNCHENG#" userId="S::juncheng003@e.ntu.edu.sg::fb193c15-4cc5-44ad-91c4-90b279b01c6c" providerId="AD" clId="Web-{CC76B6BA-2713-8CC6-C13C-57393CC29509}" dt="2024-10-27T14:03:44.408" v="294"/>
        <pc:sldMkLst>
          <pc:docMk/>
          <pc:sldMk cId="3666924627" sldId="265"/>
        </pc:sldMkLst>
        <pc:graphicFrameChg chg="mod modGraphic">
          <ac:chgData name="#DING JUNCHENG#" userId="S::juncheng003@e.ntu.edu.sg::fb193c15-4cc5-44ad-91c4-90b279b01c6c" providerId="AD" clId="Web-{CC76B6BA-2713-8CC6-C13C-57393CC29509}" dt="2024-10-27T14:03:44.408" v="294"/>
          <ac:graphicFrameMkLst>
            <pc:docMk/>
            <pc:sldMk cId="3666924627" sldId="265"/>
            <ac:graphicFrameMk id="39" creationId="{1BD42EAC-F58D-22FD-E500-B80B5D66B224}"/>
          </ac:graphicFrameMkLst>
        </pc:graphicFrameChg>
      </pc:sldChg>
      <pc:sldChg chg="addSp delSp modSp">
        <pc:chgData name="#DING JUNCHENG#" userId="S::juncheng003@e.ntu.edu.sg::fb193c15-4cc5-44ad-91c4-90b279b01c6c" providerId="AD" clId="Web-{CC76B6BA-2713-8CC6-C13C-57393CC29509}" dt="2024-10-27T14:58:06.072" v="569" actId="20577"/>
        <pc:sldMkLst>
          <pc:docMk/>
          <pc:sldMk cId="303037878" sldId="266"/>
        </pc:sldMkLst>
        <pc:spChg chg="add mod">
          <ac:chgData name="#DING JUNCHENG#" userId="S::juncheng003@e.ntu.edu.sg::fb193c15-4cc5-44ad-91c4-90b279b01c6c" providerId="AD" clId="Web-{CC76B6BA-2713-8CC6-C13C-57393CC29509}" dt="2024-10-27T14:58:06.072" v="569" actId="20577"/>
          <ac:spMkLst>
            <pc:docMk/>
            <pc:sldMk cId="303037878" sldId="266"/>
            <ac:spMk id="3" creationId="{3926385C-B370-DAE2-14F7-75A203581D12}"/>
          </ac:spMkLst>
        </pc:spChg>
      </pc:sldChg>
      <pc:sldChg chg="addSp delSp modSp add replId">
        <pc:chgData name="#DING JUNCHENG#" userId="S::juncheng003@e.ntu.edu.sg::fb193c15-4cc5-44ad-91c4-90b279b01c6c" providerId="AD" clId="Web-{CC76B6BA-2713-8CC6-C13C-57393CC29509}" dt="2024-10-27T14:01:45.703" v="290" actId="14100"/>
        <pc:sldMkLst>
          <pc:docMk/>
          <pc:sldMk cId="1505856996" sldId="270"/>
        </pc:sldMkLst>
        <pc:spChg chg="mod">
          <ac:chgData name="#DING JUNCHENG#" userId="S::juncheng003@e.ntu.edu.sg::fb193c15-4cc5-44ad-91c4-90b279b01c6c" providerId="AD" clId="Web-{CC76B6BA-2713-8CC6-C13C-57393CC29509}" dt="2024-10-27T13:08:46.687" v="51" actId="20577"/>
          <ac:spMkLst>
            <pc:docMk/>
            <pc:sldMk cId="1505856996" sldId="270"/>
            <ac:spMk id="14" creationId="{FF343BA9-32ED-1EFA-BF05-963CD63A4BDF}"/>
          </ac:spMkLst>
        </pc:spChg>
        <pc:spChg chg="mod">
          <ac:chgData name="#DING JUNCHENG#" userId="S::juncheng003@e.ntu.edu.sg::fb193c15-4cc5-44ad-91c4-90b279b01c6c" providerId="AD" clId="Web-{CC76B6BA-2713-8CC6-C13C-57393CC29509}" dt="2024-10-27T13:59:04.389" v="247" actId="1076"/>
          <ac:spMkLst>
            <pc:docMk/>
            <pc:sldMk cId="1505856996" sldId="270"/>
            <ac:spMk id="16" creationId="{2E8667E2-4BB0-BD78-59F5-EB4270732DF0}"/>
          </ac:spMkLst>
        </pc:spChg>
        <pc:spChg chg="mod">
          <ac:chgData name="#DING JUNCHENG#" userId="S::juncheng003@e.ntu.edu.sg::fb193c15-4cc5-44ad-91c4-90b279b01c6c" providerId="AD" clId="Web-{CC76B6BA-2713-8CC6-C13C-57393CC29509}" dt="2024-10-27T13:01:18.183" v="38" actId="1076"/>
          <ac:spMkLst>
            <pc:docMk/>
            <pc:sldMk cId="1505856996" sldId="270"/>
            <ac:spMk id="761" creationId="{00000000-0000-0000-0000-000000000000}"/>
          </ac:spMkLst>
        </pc:spChg>
        <pc:picChg chg="add mod">
          <ac:chgData name="#DING JUNCHENG#" userId="S::juncheng003@e.ntu.edu.sg::fb193c15-4cc5-44ad-91c4-90b279b01c6c" providerId="AD" clId="Web-{CC76B6BA-2713-8CC6-C13C-57393CC29509}" dt="2024-10-27T14:01:45.703" v="290" actId="14100"/>
          <ac:picMkLst>
            <pc:docMk/>
            <pc:sldMk cId="1505856996" sldId="270"/>
            <ac:picMk id="3" creationId="{A2DF2A83-EB21-32A4-5733-307042BED58D}"/>
          </ac:picMkLst>
        </pc:picChg>
        <pc:picChg chg="add mod">
          <ac:chgData name="#DING JUNCHENG#" userId="S::juncheng003@e.ntu.edu.sg::fb193c15-4cc5-44ad-91c4-90b279b01c6c" providerId="AD" clId="Web-{CC76B6BA-2713-8CC6-C13C-57393CC29509}" dt="2024-10-27T13:30:14.700" v="94" actId="1076"/>
          <ac:picMkLst>
            <pc:docMk/>
            <pc:sldMk cId="1505856996" sldId="270"/>
            <ac:picMk id="6" creationId="{6B47D4BC-9CB1-7981-EB04-527CEF506132}"/>
          </ac:picMkLst>
        </pc:picChg>
        <pc:picChg chg="add mod">
          <ac:chgData name="#DING JUNCHENG#" userId="S::juncheng003@e.ntu.edu.sg::fb193c15-4cc5-44ad-91c4-90b279b01c6c" providerId="AD" clId="Web-{CC76B6BA-2713-8CC6-C13C-57393CC29509}" dt="2024-10-27T13:59:30.530" v="256" actId="1076"/>
          <ac:picMkLst>
            <pc:docMk/>
            <pc:sldMk cId="1505856996" sldId="270"/>
            <ac:picMk id="7" creationId="{91D6A923-2266-F74B-FA57-A5818F9B58DF}"/>
          </ac:picMkLst>
        </pc:picChg>
      </pc:sldChg>
      <pc:sldChg chg="addSp delSp modSp modNotes">
        <pc:chgData name="#DING JUNCHENG#" userId="S::juncheng003@e.ntu.edu.sg::fb193c15-4cc5-44ad-91c4-90b279b01c6c" providerId="AD" clId="Web-{CC76B6BA-2713-8CC6-C13C-57393CC29509}" dt="2024-10-27T14:21:08.639" v="423" actId="20577"/>
        <pc:sldMkLst>
          <pc:docMk/>
          <pc:sldMk cId="1635860840" sldId="271"/>
        </pc:sldMkLst>
        <pc:spChg chg="add mod">
          <ac:chgData name="#DING JUNCHENG#" userId="S::juncheng003@e.ntu.edu.sg::fb193c15-4cc5-44ad-91c4-90b279b01c6c" providerId="AD" clId="Web-{CC76B6BA-2713-8CC6-C13C-57393CC29509}" dt="2024-10-27T14:20:54.264" v="417" actId="20577"/>
          <ac:spMkLst>
            <pc:docMk/>
            <pc:sldMk cId="1635860840" sldId="271"/>
            <ac:spMk id="10" creationId="{8188A0CE-5B9B-AF5F-99B6-AC3AACC0696B}"/>
          </ac:spMkLst>
        </pc:spChg>
        <pc:spChg chg="add mod">
          <ac:chgData name="#DING JUNCHENG#" userId="S::juncheng003@e.ntu.edu.sg::fb193c15-4cc5-44ad-91c4-90b279b01c6c" providerId="AD" clId="Web-{CC76B6BA-2713-8CC6-C13C-57393CC29509}" dt="2024-10-27T14:21:08.639" v="423" actId="20577"/>
          <ac:spMkLst>
            <pc:docMk/>
            <pc:sldMk cId="1635860840" sldId="271"/>
            <ac:spMk id="12" creationId="{0184ABB1-1B64-6C45-A66F-018B33A7D181}"/>
          </ac:spMkLst>
        </pc:spChg>
        <pc:picChg chg="add mod">
          <ac:chgData name="#DING JUNCHENG#" userId="S::juncheng003@e.ntu.edu.sg::fb193c15-4cc5-44ad-91c4-90b279b01c6c" providerId="AD" clId="Web-{CC76B6BA-2713-8CC6-C13C-57393CC29509}" dt="2024-10-27T14:13:50.711" v="341" actId="1076"/>
          <ac:picMkLst>
            <pc:docMk/>
            <pc:sldMk cId="1635860840" sldId="271"/>
            <ac:picMk id="4" creationId="{788FC846-AB60-38BF-83F7-9FB520AC6B0E}"/>
          </ac:picMkLst>
        </pc:picChg>
        <pc:picChg chg="add mod">
          <ac:chgData name="#DING JUNCHENG#" userId="S::juncheng003@e.ntu.edu.sg::fb193c15-4cc5-44ad-91c4-90b279b01c6c" providerId="AD" clId="Web-{CC76B6BA-2713-8CC6-C13C-57393CC29509}" dt="2024-10-27T14:19:20.480" v="413" actId="1076"/>
          <ac:picMkLst>
            <pc:docMk/>
            <pc:sldMk cId="1635860840" sldId="271"/>
            <ac:picMk id="5" creationId="{5A6A4DBE-307D-A71C-C240-753E7A6DB325}"/>
          </ac:picMkLst>
        </pc:picChg>
        <pc:picChg chg="mod">
          <ac:chgData name="#DING JUNCHENG#" userId="S::juncheng003@e.ntu.edu.sg::fb193c15-4cc5-44ad-91c4-90b279b01c6c" providerId="AD" clId="Web-{CC76B6BA-2713-8CC6-C13C-57393CC29509}" dt="2024-10-27T14:13:47.117" v="340" actId="1076"/>
          <ac:picMkLst>
            <pc:docMk/>
            <pc:sldMk cId="1635860840" sldId="271"/>
            <ac:picMk id="15" creationId="{DD40137B-157B-244D-5E84-8BF468470ADE}"/>
          </ac:picMkLst>
        </pc:picChg>
      </pc:sldChg>
      <pc:sldChg chg="addSp delSp modSp modNotes">
        <pc:chgData name="#DING JUNCHENG#" userId="S::juncheng003@e.ntu.edu.sg::fb193c15-4cc5-44ad-91c4-90b279b01c6c" providerId="AD" clId="Web-{CC76B6BA-2713-8CC6-C13C-57393CC29509}" dt="2024-10-27T14:23:52.625" v="436" actId="20577"/>
        <pc:sldMkLst>
          <pc:docMk/>
          <pc:sldMk cId="3586963527" sldId="274"/>
        </pc:sldMkLst>
        <pc:spChg chg="add mod">
          <ac:chgData name="#DING JUNCHENG#" userId="S::juncheng003@e.ntu.edu.sg::fb193c15-4cc5-44ad-91c4-90b279b01c6c" providerId="AD" clId="Web-{CC76B6BA-2713-8CC6-C13C-57393CC29509}" dt="2024-10-27T14:21:36.390" v="428" actId="20577"/>
          <ac:spMkLst>
            <pc:docMk/>
            <pc:sldMk cId="3586963527" sldId="274"/>
            <ac:spMk id="18" creationId="{8335C107-AD7A-4505-E5D3-37B47AC5035F}"/>
          </ac:spMkLst>
        </pc:spChg>
        <pc:spChg chg="add mod">
          <ac:chgData name="#DING JUNCHENG#" userId="S::juncheng003@e.ntu.edu.sg::fb193c15-4cc5-44ad-91c4-90b279b01c6c" providerId="AD" clId="Web-{CC76B6BA-2713-8CC6-C13C-57393CC29509}" dt="2024-10-27T14:23:52.625" v="436" actId="20577"/>
          <ac:spMkLst>
            <pc:docMk/>
            <pc:sldMk cId="3586963527" sldId="274"/>
            <ac:spMk id="20" creationId="{17E7B113-72A9-ADBE-C78B-02971E580E49}"/>
          </ac:spMkLst>
        </pc:spChg>
        <pc:picChg chg="add mod">
          <ac:chgData name="#DING JUNCHENG#" userId="S::juncheng003@e.ntu.edu.sg::fb193c15-4cc5-44ad-91c4-90b279b01c6c" providerId="AD" clId="Web-{CC76B6BA-2713-8CC6-C13C-57393CC29509}" dt="2024-10-27T14:18:04.276" v="395" actId="1076"/>
          <ac:picMkLst>
            <pc:docMk/>
            <pc:sldMk cId="3586963527" sldId="274"/>
            <ac:picMk id="14" creationId="{68E7533C-D357-A1CA-B0F5-41A4BE040B15}"/>
          </ac:picMkLst>
        </pc:picChg>
        <pc:picChg chg="add mod">
          <ac:chgData name="#DING JUNCHENG#" userId="S::juncheng003@e.ntu.edu.sg::fb193c15-4cc5-44ad-91c4-90b279b01c6c" providerId="AD" clId="Web-{CC76B6BA-2713-8CC6-C13C-57393CC29509}" dt="2024-10-27T14:17:25.806" v="382" actId="14100"/>
          <ac:picMkLst>
            <pc:docMk/>
            <pc:sldMk cId="3586963527" sldId="274"/>
            <ac:picMk id="15" creationId="{395F683F-309F-BBC0-C63D-AEC7708BB5B0}"/>
          </ac:picMkLst>
        </pc:picChg>
        <pc:picChg chg="add mod">
          <ac:chgData name="#DING JUNCHENG#" userId="S::juncheng003@e.ntu.edu.sg::fb193c15-4cc5-44ad-91c4-90b279b01c6c" providerId="AD" clId="Web-{CC76B6BA-2713-8CC6-C13C-57393CC29509}" dt="2024-10-27T14:18:02.463" v="394" actId="14100"/>
          <ac:picMkLst>
            <pc:docMk/>
            <pc:sldMk cId="3586963527" sldId="274"/>
            <ac:picMk id="16" creationId="{2310F96D-BCD3-0DE0-9A27-67F53CE2C499}"/>
          </ac:picMkLst>
        </pc:picChg>
      </pc:sldChg>
      <pc:sldChg chg="addSp modSp">
        <pc:chgData name="#DING JUNCHENG#" userId="S::juncheng003@e.ntu.edu.sg::fb193c15-4cc5-44ad-91c4-90b279b01c6c" providerId="AD" clId="Web-{CC76B6BA-2713-8CC6-C13C-57393CC29509}" dt="2024-10-27T14:50:08.130" v="510" actId="20577"/>
        <pc:sldMkLst>
          <pc:docMk/>
          <pc:sldMk cId="3230872250" sldId="275"/>
        </pc:sldMkLst>
        <pc:spChg chg="add mod">
          <ac:chgData name="#DING JUNCHENG#" userId="S::juncheng003@e.ntu.edu.sg::fb193c15-4cc5-44ad-91c4-90b279b01c6c" providerId="AD" clId="Web-{CC76B6BA-2713-8CC6-C13C-57393CC29509}" dt="2024-10-27T14:50:08.130" v="510" actId="20577"/>
          <ac:spMkLst>
            <pc:docMk/>
            <pc:sldMk cId="3230872250" sldId="275"/>
            <ac:spMk id="2" creationId="{BD5ACEC6-9062-F9C8-AE4A-35ACF0544466}"/>
          </ac:spMkLst>
        </pc:spChg>
      </pc:sldChg>
    </pc:docChg>
  </pc:docChgLst>
  <pc:docChgLst>
    <pc:chgData name="#GUPTA ARYA#" userId="S::arya006@e.ntu.edu.sg::05eb9f47-98c7-4916-8df0-a0bf412e7c98" providerId="AD" clId="Web-{FAC120F0-44A1-31B3-1FF1-2C88E8553ED2}"/>
    <pc:docChg chg="addSld modSld">
      <pc:chgData name="#GUPTA ARYA#" userId="S::arya006@e.ntu.edu.sg::05eb9f47-98c7-4916-8df0-a0bf412e7c98" providerId="AD" clId="Web-{FAC120F0-44A1-31B3-1FF1-2C88E8553ED2}" dt="2024-10-26T19:08:05.583" v="200"/>
      <pc:docMkLst>
        <pc:docMk/>
      </pc:docMkLst>
      <pc:sldChg chg="modSp">
        <pc:chgData name="#GUPTA ARYA#" userId="S::arya006@e.ntu.edu.sg::05eb9f47-98c7-4916-8df0-a0bf412e7c98" providerId="AD" clId="Web-{FAC120F0-44A1-31B3-1FF1-2C88E8553ED2}" dt="2024-10-26T17:19:28.334" v="6" actId="20577"/>
        <pc:sldMkLst>
          <pc:docMk/>
          <pc:sldMk cId="3812944036" sldId="257"/>
        </pc:sldMkLst>
      </pc:sldChg>
      <pc:sldChg chg="addSp delSp modSp">
        <pc:chgData name="#GUPTA ARYA#" userId="S::arya006@e.ntu.edu.sg::05eb9f47-98c7-4916-8df0-a0bf412e7c98" providerId="AD" clId="Web-{FAC120F0-44A1-31B3-1FF1-2C88E8553ED2}" dt="2024-10-26T18:23:16.060" v="24"/>
        <pc:sldMkLst>
          <pc:docMk/>
          <pc:sldMk cId="0" sldId="259"/>
        </pc:sldMkLst>
      </pc:sldChg>
      <pc:sldChg chg="addSp delSp modSp mod setBg">
        <pc:chgData name="#GUPTA ARYA#" userId="S::arya006@e.ntu.edu.sg::05eb9f47-98c7-4916-8df0-a0bf412e7c98" providerId="AD" clId="Web-{FAC120F0-44A1-31B3-1FF1-2C88E8553ED2}" dt="2024-10-26T18:53:58.162" v="122" actId="1076"/>
        <pc:sldMkLst>
          <pc:docMk/>
          <pc:sldMk cId="3628533650" sldId="262"/>
        </pc:sldMkLst>
        <pc:spChg chg="mod ord">
          <ac:chgData name="#GUPTA ARYA#" userId="S::arya006@e.ntu.edu.sg::05eb9f47-98c7-4916-8df0-a0bf412e7c98" providerId="AD" clId="Web-{FAC120F0-44A1-31B3-1FF1-2C88E8553ED2}" dt="2024-10-26T18:53:37.349" v="117" actId="1076"/>
          <ac:spMkLst>
            <pc:docMk/>
            <pc:sldMk cId="3628533650" sldId="262"/>
            <ac:spMk id="3" creationId="{F1AC73AF-61AF-EB15-D88C-AD5F9FC28BED}"/>
          </ac:spMkLst>
        </pc:spChg>
        <pc:spChg chg="mod ord">
          <ac:chgData name="#GUPTA ARYA#" userId="S::arya006@e.ntu.edu.sg::05eb9f47-98c7-4916-8df0-a0bf412e7c98" providerId="AD" clId="Web-{FAC120F0-44A1-31B3-1FF1-2C88E8553ED2}" dt="2024-10-26T18:53:58.146" v="121" actId="1076"/>
          <ac:spMkLst>
            <pc:docMk/>
            <pc:sldMk cId="3628533650" sldId="262"/>
            <ac:spMk id="5" creationId="{699039AF-E814-D838-8702-5E0483ECF1E2}"/>
          </ac:spMkLst>
        </pc:spChg>
        <pc:spChg chg="mod ord">
          <ac:chgData name="#GUPTA ARYA#" userId="S::arya006@e.ntu.edu.sg::05eb9f47-98c7-4916-8df0-a0bf412e7c98" providerId="AD" clId="Web-{FAC120F0-44A1-31B3-1FF1-2C88E8553ED2}" dt="2024-10-26T18:34:01.137" v="45"/>
          <ac:spMkLst>
            <pc:docMk/>
            <pc:sldMk cId="3628533650" sldId="262"/>
            <ac:spMk id="7" creationId="{09A85507-4799-6C8D-3579-BFD2CD5C8821}"/>
          </ac:spMkLst>
        </pc:spChg>
        <pc:spChg chg="mod ord">
          <ac:chgData name="#GUPTA ARYA#" userId="S::arya006@e.ntu.edu.sg::05eb9f47-98c7-4916-8df0-a0bf412e7c98" providerId="AD" clId="Web-{FAC120F0-44A1-31B3-1FF1-2C88E8553ED2}" dt="2024-10-26T18:34:02.762" v="48"/>
          <ac:spMkLst>
            <pc:docMk/>
            <pc:sldMk cId="3628533650" sldId="262"/>
            <ac:spMk id="9" creationId="{F631764A-C20C-2FBC-80F6-3492E69CFAA0}"/>
          </ac:spMkLst>
        </pc:spChg>
        <pc:spChg chg="ord">
          <ac:chgData name="#GUPTA ARYA#" userId="S::arya006@e.ntu.edu.sg::05eb9f47-98c7-4916-8df0-a0bf412e7c98" providerId="AD" clId="Web-{FAC120F0-44A1-31B3-1FF1-2C88E8553ED2}" dt="2024-10-26T18:34:50.997" v="57"/>
          <ac:spMkLst>
            <pc:docMk/>
            <pc:sldMk cId="3628533650" sldId="262"/>
            <ac:spMk id="761" creationId="{00000000-0000-0000-0000-000000000000}"/>
          </ac:spMkLst>
        </pc:spChg>
        <pc:picChg chg="add mod">
          <ac:chgData name="#GUPTA ARYA#" userId="S::arya006@e.ntu.edu.sg::05eb9f47-98c7-4916-8df0-a0bf412e7c98" providerId="AD" clId="Web-{FAC120F0-44A1-31B3-1FF1-2C88E8553ED2}" dt="2024-10-26T18:53:58.162" v="122" actId="1076"/>
          <ac:picMkLst>
            <pc:docMk/>
            <pc:sldMk cId="3628533650" sldId="262"/>
            <ac:picMk id="4" creationId="{131C4D43-6532-AF26-228E-C1333C5E5D21}"/>
          </ac:picMkLst>
        </pc:picChg>
        <pc:picChg chg="add mod">
          <ac:chgData name="#GUPTA ARYA#" userId="S::arya006@e.ntu.edu.sg::05eb9f47-98c7-4916-8df0-a0bf412e7c98" providerId="AD" clId="Web-{FAC120F0-44A1-31B3-1FF1-2C88E8553ED2}" dt="2024-10-26T18:47:45.200" v="104" actId="1076"/>
          <ac:picMkLst>
            <pc:docMk/>
            <pc:sldMk cId="3628533650" sldId="262"/>
            <ac:picMk id="6" creationId="{EB00572E-906D-349A-A7A6-DF3D10CD7984}"/>
          </ac:picMkLst>
        </pc:picChg>
        <pc:picChg chg="add mod">
          <ac:chgData name="#GUPTA ARYA#" userId="S::arya006@e.ntu.edu.sg::05eb9f47-98c7-4916-8df0-a0bf412e7c98" providerId="AD" clId="Web-{FAC120F0-44A1-31B3-1FF1-2C88E8553ED2}" dt="2024-10-26T18:52:05.972" v="115" actId="1076"/>
          <ac:picMkLst>
            <pc:docMk/>
            <pc:sldMk cId="3628533650" sldId="262"/>
            <ac:picMk id="10" creationId="{E4109417-FB7A-B6E5-BE4C-4BA9C8739E36}"/>
          </ac:picMkLst>
        </pc:picChg>
      </pc:sldChg>
      <pc:sldChg chg="addSp modSp">
        <pc:chgData name="#GUPTA ARYA#" userId="S::arya006@e.ntu.edu.sg::05eb9f47-98c7-4916-8df0-a0bf412e7c98" providerId="AD" clId="Web-{FAC120F0-44A1-31B3-1FF1-2C88E8553ED2}" dt="2024-10-26T18:55:53.717" v="126" actId="1076"/>
        <pc:sldMkLst>
          <pc:docMk/>
          <pc:sldMk cId="4113855879" sldId="263"/>
        </pc:sldMkLst>
        <pc:picChg chg="add mod">
          <ac:chgData name="#GUPTA ARYA#" userId="S::arya006@e.ntu.edu.sg::05eb9f47-98c7-4916-8df0-a0bf412e7c98" providerId="AD" clId="Web-{FAC120F0-44A1-31B3-1FF1-2C88E8553ED2}" dt="2024-10-26T18:55:53.717" v="126" actId="1076"/>
          <ac:picMkLst>
            <pc:docMk/>
            <pc:sldMk cId="4113855879" sldId="263"/>
            <ac:picMk id="2" creationId="{1E693441-97D6-AAB0-F6B2-CF017ECA3EDA}"/>
          </ac:picMkLst>
        </pc:picChg>
      </pc:sldChg>
      <pc:sldChg chg="addSp delSp modSp new">
        <pc:chgData name="#GUPTA ARYA#" userId="S::arya006@e.ntu.edu.sg::05eb9f47-98c7-4916-8df0-a0bf412e7c98" providerId="AD" clId="Web-{FAC120F0-44A1-31B3-1FF1-2C88E8553ED2}" dt="2024-10-26T19:08:05.583" v="200"/>
        <pc:sldMkLst>
          <pc:docMk/>
          <pc:sldMk cId="372198108" sldId="269"/>
        </pc:sldMkLst>
        <pc:picChg chg="add mod">
          <ac:chgData name="#GUPTA ARYA#" userId="S::arya006@e.ntu.edu.sg::05eb9f47-98c7-4916-8df0-a0bf412e7c98" providerId="AD" clId="Web-{FAC120F0-44A1-31B3-1FF1-2C88E8553ED2}" dt="2024-10-26T19:06:19.051" v="193" actId="1076"/>
          <ac:picMkLst>
            <pc:docMk/>
            <pc:sldMk cId="372198108" sldId="269"/>
            <ac:picMk id="8" creationId="{C7E49059-9632-AF75-4858-C5590C072D1B}"/>
          </ac:picMkLst>
        </pc:picChg>
        <pc:picChg chg="add mod">
          <ac:chgData name="#GUPTA ARYA#" userId="S::arya006@e.ntu.edu.sg::05eb9f47-98c7-4916-8df0-a0bf412e7c98" providerId="AD" clId="Web-{FAC120F0-44A1-31B3-1FF1-2C88E8553ED2}" dt="2024-10-26T19:04:08.331" v="175" actId="14100"/>
          <ac:picMkLst>
            <pc:docMk/>
            <pc:sldMk cId="372198108" sldId="269"/>
            <ac:picMk id="12" creationId="{F1416202-4CF4-1738-469D-426C5EDBD2B6}"/>
          </ac:picMkLst>
        </pc:picChg>
        <pc:picChg chg="add mod">
          <ac:chgData name="#GUPTA ARYA#" userId="S::arya006@e.ntu.edu.sg::05eb9f47-98c7-4916-8df0-a0bf412e7c98" providerId="AD" clId="Web-{FAC120F0-44A1-31B3-1FF1-2C88E8553ED2}" dt="2024-10-26T19:06:27.535" v="194" actId="14100"/>
          <ac:picMkLst>
            <pc:docMk/>
            <pc:sldMk cId="372198108" sldId="269"/>
            <ac:picMk id="13" creationId="{A7A3D611-ED99-01A5-56BE-E3DF494891B7}"/>
          </ac:picMkLst>
        </pc:picChg>
        <pc:picChg chg="add mod">
          <ac:chgData name="#GUPTA ARYA#" userId="S::arya006@e.ntu.edu.sg::05eb9f47-98c7-4916-8df0-a0bf412e7c98" providerId="AD" clId="Web-{FAC120F0-44A1-31B3-1FF1-2C88E8553ED2}" dt="2024-10-26T19:05:33.207" v="185" actId="14100"/>
          <ac:picMkLst>
            <pc:docMk/>
            <pc:sldMk cId="372198108" sldId="269"/>
            <ac:picMk id="14" creationId="{97AE0505-9FE4-02EF-713E-10789937191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962FC-1D55-4143-8FE2-E0AB5195A572}"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B7DE2-53E3-054F-A476-D89581844F20}" type="slidenum">
              <a:rPr lang="en-US" smtClean="0"/>
              <a:t>‹#›</a:t>
            </a:fld>
            <a:endParaRPr lang="en-US"/>
          </a:p>
        </p:txBody>
      </p:sp>
    </p:spTree>
    <p:extLst>
      <p:ext uri="{BB962C8B-B14F-4D97-AF65-F5344CB8AC3E}">
        <p14:creationId xmlns:p14="http://schemas.microsoft.com/office/powerpoint/2010/main" val="2586213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76a45fa4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76a45fa49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895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The Decision Tree model, with an accuracy of 79%, performs well in predicting non-rainy days but shows moderate performance in identifying rainy conditions. The ROC curve with an AUC of 0.70 indicates room for improvement, suggesting further tuning or feature engineering could enhance rain predictions.</a:t>
            </a:r>
            <a:endParaRPr lang="zh-CN"/>
          </a:p>
        </p:txBody>
      </p:sp>
      <p:sp>
        <p:nvSpPr>
          <p:cNvPr id="4" name="灯片编号占位符 3"/>
          <p:cNvSpPr>
            <a:spLocks noGrp="1"/>
          </p:cNvSpPr>
          <p:nvPr>
            <p:ph type="sldNum" sz="quarter" idx="5"/>
          </p:nvPr>
        </p:nvSpPr>
        <p:spPr/>
        <p:txBody>
          <a:bodyPr/>
          <a:lstStyle/>
          <a:p>
            <a:fld id="{4CAB7DE2-53E3-054F-A476-D89581844F20}" type="slidenum">
              <a:rPr lang="en-US" smtClean="0"/>
              <a:t>12</a:t>
            </a:fld>
            <a:endParaRPr lang="en-US"/>
          </a:p>
        </p:txBody>
      </p:sp>
    </p:spTree>
    <p:extLst>
      <p:ext uri="{BB962C8B-B14F-4D97-AF65-F5344CB8AC3E}">
        <p14:creationId xmlns:p14="http://schemas.microsoft.com/office/powerpoint/2010/main" val="195430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The K-Nearest Neighbors (KNN) model achieved </a:t>
            </a:r>
            <a:r>
              <a:rPr lang="en-US" b="1"/>
              <a:t>83% accuracy</a:t>
            </a:r>
            <a:r>
              <a:rPr lang="en-US"/>
              <a:t> with an </a:t>
            </a:r>
            <a:r>
              <a:rPr lang="en-US" b="1"/>
              <a:t>AUC of 0.83</a:t>
            </a:r>
            <a:r>
              <a:rPr lang="en-US"/>
              <a:t>, excelling in predicting non-rainy days but facing challenges with rain predictions. With high recall for non-rain events (0.93) and moderate recall for rain events (0.49), the model highlights the impact of class imbalance, suggesting the need for further tuning to improve rain </a:t>
            </a:r>
            <a:r>
              <a:rPr lang="en-US" err="1"/>
              <a:t>classification.The</a:t>
            </a:r>
            <a:r>
              <a:rPr lang="en-US"/>
              <a:t> K-Nearest Neighbors (KNN) model achieved </a:t>
            </a:r>
            <a:r>
              <a:rPr lang="en-US" b="1"/>
              <a:t>83% accuracy</a:t>
            </a:r>
            <a:r>
              <a:rPr lang="en-US"/>
              <a:t> with an </a:t>
            </a:r>
            <a:r>
              <a:rPr lang="en-US" b="1"/>
              <a:t>AUC of 0.83</a:t>
            </a:r>
            <a:r>
              <a:rPr lang="en-US"/>
              <a:t>, excelling in predicting non-rainy days but facing challenges with rain predictions. With high recall for non-rain events (0.93) and moderate recall for rain events (0.49), the model highlights the impact of class imbalance, suggesting the need for further tuning to improve rain classification.</a:t>
            </a:r>
            <a:endParaRPr lang="zh-CN"/>
          </a:p>
        </p:txBody>
      </p:sp>
      <p:sp>
        <p:nvSpPr>
          <p:cNvPr id="4" name="灯片编号占位符 3"/>
          <p:cNvSpPr>
            <a:spLocks noGrp="1"/>
          </p:cNvSpPr>
          <p:nvPr>
            <p:ph type="sldNum" sz="quarter" idx="5"/>
          </p:nvPr>
        </p:nvSpPr>
        <p:spPr/>
        <p:txBody>
          <a:bodyPr/>
          <a:lstStyle/>
          <a:p>
            <a:fld id="{4CAB7DE2-53E3-054F-A476-D89581844F20}" type="slidenum">
              <a:rPr lang="en-US" smtClean="0"/>
              <a:t>13</a:t>
            </a:fld>
            <a:endParaRPr lang="en-US"/>
          </a:p>
        </p:txBody>
      </p:sp>
    </p:spTree>
    <p:extLst>
      <p:ext uri="{BB962C8B-B14F-4D97-AF65-F5344CB8AC3E}">
        <p14:creationId xmlns:p14="http://schemas.microsoft.com/office/powerpoint/2010/main" val="479688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325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44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65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67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095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17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07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4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92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87967" y="2665533"/>
            <a:ext cx="5846400" cy="2265200"/>
          </a:xfrm>
          <a:prstGeom prst="rect">
            <a:avLst/>
          </a:prstGeom>
          <a:noFill/>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1487967" y="4959533"/>
            <a:ext cx="5846400" cy="5052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867"/>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grpSp>
        <p:nvGrpSpPr>
          <p:cNvPr id="11" name="Google Shape;11;p2"/>
          <p:cNvGrpSpPr/>
          <p:nvPr/>
        </p:nvGrpSpPr>
        <p:grpSpPr>
          <a:xfrm>
            <a:off x="10149734" y="-721000"/>
            <a:ext cx="1481791" cy="1481791"/>
            <a:chOff x="8307725" y="278700"/>
            <a:chExt cx="1111343" cy="1111343"/>
          </a:xfrm>
        </p:grpSpPr>
        <p:sp>
          <p:nvSpPr>
            <p:cNvPr id="12" name="Google Shape;12;p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944931" y="2812425"/>
            <a:ext cx="1546749" cy="329704"/>
            <a:chOff x="8208698" y="2109319"/>
            <a:chExt cx="1160062" cy="247278"/>
          </a:xfrm>
        </p:grpSpPr>
        <p:sp>
          <p:nvSpPr>
            <p:cNvPr id="15" name="Google Shape;15;p2"/>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 name="Google Shape;17;p2"/>
          <p:cNvGrpSpPr/>
          <p:nvPr/>
        </p:nvGrpSpPr>
        <p:grpSpPr>
          <a:xfrm rot="5400000" flipH="1">
            <a:off x="8370484" y="7134340"/>
            <a:ext cx="5982425" cy="833496"/>
            <a:chOff x="-78438" y="4073905"/>
            <a:chExt cx="4486819" cy="625122"/>
          </a:xfrm>
        </p:grpSpPr>
        <p:cxnSp>
          <p:nvCxnSpPr>
            <p:cNvPr id="18" name="Google Shape;18;p2"/>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 name="Google Shape;21;p2"/>
          <p:cNvGrpSpPr/>
          <p:nvPr/>
        </p:nvGrpSpPr>
        <p:grpSpPr>
          <a:xfrm rot="-5400000">
            <a:off x="11184453" y="1697861"/>
            <a:ext cx="657761" cy="476416"/>
            <a:chOff x="1722354" y="229144"/>
            <a:chExt cx="1748744" cy="1266614"/>
          </a:xfrm>
        </p:grpSpPr>
        <p:sp>
          <p:nvSpPr>
            <p:cNvPr id="22" name="Google Shape;22;p2"/>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2395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318"/>
        <p:cNvGrpSpPr/>
        <p:nvPr/>
      </p:nvGrpSpPr>
      <p:grpSpPr>
        <a:xfrm>
          <a:off x="0" y="0"/>
          <a:ext cx="0" cy="0"/>
          <a:chOff x="0" y="0"/>
          <a:chExt cx="0" cy="0"/>
        </a:xfrm>
      </p:grpSpPr>
    </p:spTree>
    <p:extLst>
      <p:ext uri="{BB962C8B-B14F-4D97-AF65-F5344CB8AC3E}">
        <p14:creationId xmlns:p14="http://schemas.microsoft.com/office/powerpoint/2010/main" val="104935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9"/>
        <p:cNvGrpSpPr/>
        <p:nvPr/>
      </p:nvGrpSpPr>
      <p:grpSpPr>
        <a:xfrm>
          <a:off x="0" y="0"/>
          <a:ext cx="0" cy="0"/>
          <a:chOff x="0" y="0"/>
          <a:chExt cx="0" cy="0"/>
        </a:xfrm>
      </p:grpSpPr>
      <p:sp>
        <p:nvSpPr>
          <p:cNvPr id="320" name="Google Shape;320;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1" name="Google Shape;321;p13"/>
          <p:cNvSpPr txBox="1">
            <a:spLocks noGrp="1"/>
          </p:cNvSpPr>
          <p:nvPr>
            <p:ph type="title" idx="2" hasCustomPrompt="1"/>
          </p:nvPr>
        </p:nvSpPr>
        <p:spPr>
          <a:xfrm>
            <a:off x="4236475" y="1599372"/>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2" name="Google Shape;322;p13"/>
          <p:cNvSpPr txBox="1">
            <a:spLocks noGrp="1"/>
          </p:cNvSpPr>
          <p:nvPr>
            <p:ph type="title" idx="3" hasCustomPrompt="1"/>
          </p:nvPr>
        </p:nvSpPr>
        <p:spPr>
          <a:xfrm>
            <a:off x="4236475" y="3870161"/>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3" name="Google Shape;323;p13"/>
          <p:cNvSpPr txBox="1">
            <a:spLocks noGrp="1"/>
          </p:cNvSpPr>
          <p:nvPr>
            <p:ph type="title" idx="4" hasCustomPrompt="1"/>
          </p:nvPr>
        </p:nvSpPr>
        <p:spPr>
          <a:xfrm>
            <a:off x="4236475" y="2356301"/>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4" name="Google Shape;324;p13"/>
          <p:cNvSpPr txBox="1">
            <a:spLocks noGrp="1"/>
          </p:cNvSpPr>
          <p:nvPr>
            <p:ph type="title" idx="5" hasCustomPrompt="1"/>
          </p:nvPr>
        </p:nvSpPr>
        <p:spPr>
          <a:xfrm>
            <a:off x="4236475" y="4627092"/>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5" name="Google Shape;325;p13"/>
          <p:cNvSpPr txBox="1">
            <a:spLocks noGrp="1"/>
          </p:cNvSpPr>
          <p:nvPr>
            <p:ph type="title" idx="6" hasCustomPrompt="1"/>
          </p:nvPr>
        </p:nvSpPr>
        <p:spPr>
          <a:xfrm>
            <a:off x="4236475" y="3113232"/>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6" name="Google Shape;326;p13"/>
          <p:cNvSpPr txBox="1">
            <a:spLocks noGrp="1"/>
          </p:cNvSpPr>
          <p:nvPr>
            <p:ph type="title" idx="7" hasCustomPrompt="1"/>
          </p:nvPr>
        </p:nvSpPr>
        <p:spPr>
          <a:xfrm>
            <a:off x="4236475" y="5384021"/>
            <a:ext cx="979600" cy="6584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SzPts val="3000"/>
              <a:buFont typeface="Raleway ExtraBold"/>
              <a:buNone/>
              <a:defRPr sz="2667">
                <a:solidFill>
                  <a:schemeClr val="lt1"/>
                </a:solidFill>
                <a:latin typeface="Raleway ExtraBold"/>
                <a:ea typeface="Raleway ExtraBold"/>
                <a:cs typeface="Raleway ExtraBold"/>
                <a:sym typeface="Raleway ExtraBold"/>
              </a:defRPr>
            </a:lvl1pPr>
            <a:lvl2pPr lvl="1" rtl="0">
              <a:spcBef>
                <a:spcPts val="0"/>
              </a:spcBef>
              <a:spcAft>
                <a:spcPts val="0"/>
              </a:spcAft>
              <a:buSzPts val="3000"/>
              <a:buFont typeface="Raleway ExtraBold"/>
              <a:buNone/>
              <a:defRPr sz="4000" b="0">
                <a:latin typeface="Raleway ExtraBold"/>
                <a:ea typeface="Raleway ExtraBold"/>
                <a:cs typeface="Raleway ExtraBold"/>
                <a:sym typeface="Raleway ExtraBold"/>
              </a:defRPr>
            </a:lvl2pPr>
            <a:lvl3pPr lvl="2" rtl="0">
              <a:spcBef>
                <a:spcPts val="0"/>
              </a:spcBef>
              <a:spcAft>
                <a:spcPts val="0"/>
              </a:spcAft>
              <a:buSzPts val="3000"/>
              <a:buFont typeface="Raleway ExtraBold"/>
              <a:buNone/>
              <a:defRPr sz="4000" b="0">
                <a:latin typeface="Raleway ExtraBold"/>
                <a:ea typeface="Raleway ExtraBold"/>
                <a:cs typeface="Raleway ExtraBold"/>
                <a:sym typeface="Raleway ExtraBold"/>
              </a:defRPr>
            </a:lvl3pPr>
            <a:lvl4pPr lvl="3" rtl="0">
              <a:spcBef>
                <a:spcPts val="0"/>
              </a:spcBef>
              <a:spcAft>
                <a:spcPts val="0"/>
              </a:spcAft>
              <a:buSzPts val="3000"/>
              <a:buFont typeface="Raleway ExtraBold"/>
              <a:buNone/>
              <a:defRPr sz="4000" b="0">
                <a:latin typeface="Raleway ExtraBold"/>
                <a:ea typeface="Raleway ExtraBold"/>
                <a:cs typeface="Raleway ExtraBold"/>
                <a:sym typeface="Raleway ExtraBold"/>
              </a:defRPr>
            </a:lvl4pPr>
            <a:lvl5pPr lvl="4" rtl="0">
              <a:spcBef>
                <a:spcPts val="0"/>
              </a:spcBef>
              <a:spcAft>
                <a:spcPts val="0"/>
              </a:spcAft>
              <a:buSzPts val="3000"/>
              <a:buFont typeface="Raleway ExtraBold"/>
              <a:buNone/>
              <a:defRPr sz="4000" b="0">
                <a:latin typeface="Raleway ExtraBold"/>
                <a:ea typeface="Raleway ExtraBold"/>
                <a:cs typeface="Raleway ExtraBold"/>
                <a:sym typeface="Raleway ExtraBold"/>
              </a:defRPr>
            </a:lvl5pPr>
            <a:lvl6pPr lvl="5" rtl="0">
              <a:spcBef>
                <a:spcPts val="0"/>
              </a:spcBef>
              <a:spcAft>
                <a:spcPts val="0"/>
              </a:spcAft>
              <a:buSzPts val="3000"/>
              <a:buFont typeface="Raleway ExtraBold"/>
              <a:buNone/>
              <a:defRPr sz="4000" b="0">
                <a:latin typeface="Raleway ExtraBold"/>
                <a:ea typeface="Raleway ExtraBold"/>
                <a:cs typeface="Raleway ExtraBold"/>
                <a:sym typeface="Raleway ExtraBold"/>
              </a:defRPr>
            </a:lvl6pPr>
            <a:lvl7pPr lvl="6" rtl="0">
              <a:spcBef>
                <a:spcPts val="0"/>
              </a:spcBef>
              <a:spcAft>
                <a:spcPts val="0"/>
              </a:spcAft>
              <a:buSzPts val="3000"/>
              <a:buFont typeface="Raleway ExtraBold"/>
              <a:buNone/>
              <a:defRPr sz="4000" b="0">
                <a:latin typeface="Raleway ExtraBold"/>
                <a:ea typeface="Raleway ExtraBold"/>
                <a:cs typeface="Raleway ExtraBold"/>
                <a:sym typeface="Raleway ExtraBold"/>
              </a:defRPr>
            </a:lvl7pPr>
            <a:lvl8pPr lvl="7" rtl="0">
              <a:spcBef>
                <a:spcPts val="0"/>
              </a:spcBef>
              <a:spcAft>
                <a:spcPts val="0"/>
              </a:spcAft>
              <a:buSzPts val="3000"/>
              <a:buFont typeface="Raleway ExtraBold"/>
              <a:buNone/>
              <a:defRPr sz="4000" b="0">
                <a:latin typeface="Raleway ExtraBold"/>
                <a:ea typeface="Raleway ExtraBold"/>
                <a:cs typeface="Raleway ExtraBold"/>
                <a:sym typeface="Raleway ExtraBold"/>
              </a:defRPr>
            </a:lvl8pPr>
            <a:lvl9pPr lvl="8" rtl="0">
              <a:spcBef>
                <a:spcPts val="0"/>
              </a:spcBef>
              <a:spcAft>
                <a:spcPts val="0"/>
              </a:spcAft>
              <a:buSzPts val="3000"/>
              <a:buFont typeface="Raleway ExtraBold"/>
              <a:buNone/>
              <a:defRPr sz="4000" b="0">
                <a:latin typeface="Raleway ExtraBold"/>
                <a:ea typeface="Raleway ExtraBold"/>
                <a:cs typeface="Raleway ExtraBold"/>
                <a:sym typeface="Raleway ExtraBold"/>
              </a:defRPr>
            </a:lvl9pPr>
          </a:lstStyle>
          <a:p>
            <a:r>
              <a:t>xx%</a:t>
            </a:r>
          </a:p>
        </p:txBody>
      </p:sp>
      <p:sp>
        <p:nvSpPr>
          <p:cNvPr id="327" name="Google Shape;327;p13"/>
          <p:cNvSpPr txBox="1">
            <a:spLocks noGrp="1"/>
          </p:cNvSpPr>
          <p:nvPr>
            <p:ph type="subTitle" idx="1"/>
          </p:nvPr>
        </p:nvSpPr>
        <p:spPr>
          <a:xfrm>
            <a:off x="5347925" y="1601772"/>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328" name="Google Shape;328;p13"/>
          <p:cNvSpPr txBox="1">
            <a:spLocks noGrp="1"/>
          </p:cNvSpPr>
          <p:nvPr>
            <p:ph type="subTitle" idx="8"/>
          </p:nvPr>
        </p:nvSpPr>
        <p:spPr>
          <a:xfrm>
            <a:off x="5347925" y="2358704"/>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329" name="Google Shape;329;p13"/>
          <p:cNvSpPr txBox="1">
            <a:spLocks noGrp="1"/>
          </p:cNvSpPr>
          <p:nvPr>
            <p:ph type="subTitle" idx="9"/>
          </p:nvPr>
        </p:nvSpPr>
        <p:spPr>
          <a:xfrm>
            <a:off x="5347925" y="3115636"/>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330" name="Google Shape;330;p13"/>
          <p:cNvSpPr txBox="1">
            <a:spLocks noGrp="1"/>
          </p:cNvSpPr>
          <p:nvPr>
            <p:ph type="subTitle" idx="13"/>
          </p:nvPr>
        </p:nvSpPr>
        <p:spPr>
          <a:xfrm>
            <a:off x="5347921" y="3872569"/>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331" name="Google Shape;331;p13"/>
          <p:cNvSpPr txBox="1">
            <a:spLocks noGrp="1"/>
          </p:cNvSpPr>
          <p:nvPr>
            <p:ph type="subTitle" idx="14"/>
          </p:nvPr>
        </p:nvSpPr>
        <p:spPr>
          <a:xfrm>
            <a:off x="5347921" y="4629501"/>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332" name="Google Shape;332;p13"/>
          <p:cNvSpPr txBox="1">
            <a:spLocks noGrp="1"/>
          </p:cNvSpPr>
          <p:nvPr>
            <p:ph type="subTitle" idx="15"/>
          </p:nvPr>
        </p:nvSpPr>
        <p:spPr>
          <a:xfrm>
            <a:off x="5347921" y="5386433"/>
            <a:ext cx="3623600" cy="65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grpSp>
        <p:nvGrpSpPr>
          <p:cNvPr id="333" name="Google Shape;333;p13"/>
          <p:cNvGrpSpPr/>
          <p:nvPr/>
        </p:nvGrpSpPr>
        <p:grpSpPr>
          <a:xfrm>
            <a:off x="503237" y="272567"/>
            <a:ext cx="11888156" cy="6055395"/>
            <a:chOff x="377427" y="204425"/>
            <a:chExt cx="8916117" cy="4541546"/>
          </a:xfrm>
        </p:grpSpPr>
        <p:grpSp>
          <p:nvGrpSpPr>
            <p:cNvPr id="334" name="Google Shape;334;p13"/>
            <p:cNvGrpSpPr/>
            <p:nvPr/>
          </p:nvGrpSpPr>
          <p:grpSpPr>
            <a:xfrm>
              <a:off x="377427" y="3968227"/>
              <a:ext cx="200266" cy="777744"/>
              <a:chOff x="8153327" y="353177"/>
              <a:chExt cx="200266" cy="777744"/>
            </a:xfrm>
          </p:grpSpPr>
          <p:sp>
            <p:nvSpPr>
              <p:cNvPr id="335" name="Google Shape;335;p13"/>
              <p:cNvSpPr/>
              <p:nvPr/>
            </p:nvSpPr>
            <p:spPr>
              <a:xfrm rot="10800000">
                <a:off x="8153327" y="6559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13"/>
              <p:cNvSpPr/>
              <p:nvPr/>
            </p:nvSpPr>
            <p:spPr>
              <a:xfrm rot="10800000">
                <a:off x="8310477" y="353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7" name="Google Shape;337;p13"/>
            <p:cNvGrpSpPr/>
            <p:nvPr/>
          </p:nvGrpSpPr>
          <p:grpSpPr>
            <a:xfrm rot="-5400000">
              <a:off x="8807027" y="2115202"/>
              <a:ext cx="206891" cy="766144"/>
              <a:chOff x="8650702" y="1651177"/>
              <a:chExt cx="206891" cy="766144"/>
            </a:xfrm>
          </p:grpSpPr>
          <p:sp>
            <p:nvSpPr>
              <p:cNvPr id="338" name="Google Shape;338;p13"/>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13"/>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0" name="Google Shape;340;p13"/>
            <p:cNvGrpSpPr/>
            <p:nvPr/>
          </p:nvGrpSpPr>
          <p:grpSpPr>
            <a:xfrm>
              <a:off x="7437187" y="204425"/>
              <a:ext cx="862215" cy="240599"/>
              <a:chOff x="6903462" y="1158900"/>
              <a:chExt cx="862215" cy="240599"/>
            </a:xfrm>
          </p:grpSpPr>
          <p:sp>
            <p:nvSpPr>
              <p:cNvPr id="341" name="Google Shape;341;p13"/>
              <p:cNvSpPr/>
              <p:nvPr/>
            </p:nvSpPr>
            <p:spPr>
              <a:xfrm flipH="1">
                <a:off x="6903462" y="1158900"/>
                <a:ext cx="240599" cy="240599"/>
              </a:xfrm>
              <a:custGeom>
                <a:avLst/>
                <a:gdLst/>
                <a:ahLst/>
                <a:cxnLst/>
                <a:rect l="l" t="t" r="r" b="b"/>
                <a:pathLst>
                  <a:path w="1784" h="1784" fill="none" extrusionOk="0">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w="597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13"/>
              <p:cNvSpPr/>
              <p:nvPr/>
            </p:nvSpPr>
            <p:spPr>
              <a:xfrm rot="5400000" flipH="1">
                <a:off x="7506622" y="10417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43" name="Google Shape;343;p13"/>
          <p:cNvGrpSpPr/>
          <p:nvPr/>
        </p:nvGrpSpPr>
        <p:grpSpPr>
          <a:xfrm>
            <a:off x="-742331" y="-76000"/>
            <a:ext cx="13906208" cy="4504600"/>
            <a:chOff x="-556748" y="-57000"/>
            <a:chExt cx="10429656" cy="3378450"/>
          </a:xfrm>
        </p:grpSpPr>
        <p:grpSp>
          <p:nvGrpSpPr>
            <p:cNvPr id="344" name="Google Shape;344;p13"/>
            <p:cNvGrpSpPr/>
            <p:nvPr/>
          </p:nvGrpSpPr>
          <p:grpSpPr>
            <a:xfrm flipH="1">
              <a:off x="8221607" y="1714746"/>
              <a:ext cx="493321" cy="357312"/>
              <a:chOff x="1722354" y="229144"/>
              <a:chExt cx="1748744" cy="1266614"/>
            </a:xfrm>
          </p:grpSpPr>
          <p:sp>
            <p:nvSpPr>
              <p:cNvPr id="345" name="Google Shape;345;p1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1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7" name="Google Shape;347;p13"/>
            <p:cNvSpPr/>
            <p:nvPr/>
          </p:nvSpPr>
          <p:spPr>
            <a:xfrm>
              <a:off x="8221600" y="-57000"/>
              <a:ext cx="1027600" cy="3378450"/>
            </a:xfrm>
            <a:custGeom>
              <a:avLst/>
              <a:gdLst/>
              <a:ahLst/>
              <a:cxnLst/>
              <a:rect l="l" t="t" r="r" b="b"/>
              <a:pathLst>
                <a:path w="41104" h="135138" extrusionOk="0">
                  <a:moveTo>
                    <a:pt x="41104" y="135138"/>
                  </a:moveTo>
                  <a:lnTo>
                    <a:pt x="0" y="111407"/>
                  </a:lnTo>
                  <a:lnTo>
                    <a:pt x="0" y="57500"/>
                  </a:lnTo>
                  <a:lnTo>
                    <a:pt x="12424" y="45076"/>
                  </a:lnTo>
                  <a:lnTo>
                    <a:pt x="12424" y="0"/>
                  </a:lnTo>
                </a:path>
              </a:pathLst>
            </a:custGeom>
            <a:noFill/>
            <a:ln w="9525" cap="flat" cmpd="sng">
              <a:solidFill>
                <a:schemeClr val="accent1"/>
              </a:solidFill>
              <a:prstDash val="solid"/>
              <a:round/>
              <a:headEnd type="none" w="med" len="med"/>
              <a:tailEnd type="none" w="med" len="med"/>
            </a:ln>
          </p:spPr>
        </p:sp>
        <p:grpSp>
          <p:nvGrpSpPr>
            <p:cNvPr id="348" name="Google Shape;348;p13"/>
            <p:cNvGrpSpPr/>
            <p:nvPr/>
          </p:nvGrpSpPr>
          <p:grpSpPr>
            <a:xfrm>
              <a:off x="8527396" y="539490"/>
              <a:ext cx="1345511" cy="273510"/>
              <a:chOff x="-6675" y="2881558"/>
              <a:chExt cx="9140700" cy="2059567"/>
            </a:xfrm>
          </p:grpSpPr>
          <p:cxnSp>
            <p:nvCxnSpPr>
              <p:cNvPr id="349" name="Google Shape;349;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54" name="Google Shape;354;p13"/>
            <p:cNvGrpSpPr/>
            <p:nvPr/>
          </p:nvGrpSpPr>
          <p:grpSpPr>
            <a:xfrm rot="10800000">
              <a:off x="-556748" y="2551975"/>
              <a:ext cx="1029243" cy="273510"/>
              <a:chOff x="-6675" y="2881558"/>
              <a:chExt cx="9140700" cy="2059567"/>
            </a:xfrm>
          </p:grpSpPr>
          <p:cxnSp>
            <p:nvCxnSpPr>
              <p:cNvPr id="355" name="Google Shape;355;p1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1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1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1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1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360" name="Google Shape;360;p13"/>
          <p:cNvGrpSpPr/>
          <p:nvPr/>
        </p:nvGrpSpPr>
        <p:grpSpPr>
          <a:xfrm>
            <a:off x="-213800" y="1356982"/>
            <a:ext cx="12046157" cy="1792724"/>
            <a:chOff x="-160350" y="1017736"/>
            <a:chExt cx="9034618" cy="1344543"/>
          </a:xfrm>
        </p:grpSpPr>
        <p:sp>
          <p:nvSpPr>
            <p:cNvPr id="361" name="Google Shape;361;p13"/>
            <p:cNvSpPr/>
            <p:nvPr/>
          </p:nvSpPr>
          <p:spPr>
            <a:xfrm rot="10800000">
              <a:off x="8834212" y="1017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13"/>
            <p:cNvSpPr/>
            <p:nvPr/>
          </p:nvSpPr>
          <p:spPr>
            <a:xfrm rot="5400000">
              <a:off x="40062" y="21218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63" name="Google Shape;363;p13"/>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11746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6" name="Google Shape;366;p14"/>
          <p:cNvSpPr txBox="1">
            <a:spLocks noGrp="1"/>
          </p:cNvSpPr>
          <p:nvPr>
            <p:ph type="subTitle" idx="1"/>
          </p:nvPr>
        </p:nvSpPr>
        <p:spPr>
          <a:xfrm>
            <a:off x="960000" y="1423701"/>
            <a:ext cx="10272000" cy="117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367" name="Google Shape;367;p14"/>
          <p:cNvGrpSpPr/>
          <p:nvPr/>
        </p:nvGrpSpPr>
        <p:grpSpPr>
          <a:xfrm>
            <a:off x="331951" y="1356973"/>
            <a:ext cx="11973956" cy="5147707"/>
            <a:chOff x="248963" y="1017730"/>
            <a:chExt cx="8980467" cy="3860780"/>
          </a:xfrm>
        </p:grpSpPr>
        <p:sp>
          <p:nvSpPr>
            <p:cNvPr id="368" name="Google Shape;368;p14"/>
            <p:cNvSpPr/>
            <p:nvPr/>
          </p:nvSpPr>
          <p:spPr>
            <a:xfrm>
              <a:off x="422688" y="131788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14"/>
            <p:cNvSpPr/>
            <p:nvPr/>
          </p:nvSpPr>
          <p:spPr>
            <a:xfrm>
              <a:off x="248963" y="101773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70" name="Google Shape;370;p14"/>
            <p:cNvGrpSpPr/>
            <p:nvPr/>
          </p:nvGrpSpPr>
          <p:grpSpPr>
            <a:xfrm rot="-5400000">
              <a:off x="8742913" y="4391992"/>
              <a:ext cx="206891" cy="766144"/>
              <a:chOff x="8650702" y="3525402"/>
              <a:chExt cx="206891" cy="766144"/>
            </a:xfrm>
          </p:grpSpPr>
          <p:sp>
            <p:nvSpPr>
              <p:cNvPr id="371" name="Google Shape;371;p1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1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73" name="Google Shape;373;p14"/>
          <p:cNvGrpSpPr/>
          <p:nvPr/>
        </p:nvGrpSpPr>
        <p:grpSpPr>
          <a:xfrm>
            <a:off x="333997" y="2294917"/>
            <a:ext cx="11013264" cy="3987312"/>
            <a:chOff x="250498" y="1721188"/>
            <a:chExt cx="8259948" cy="2990484"/>
          </a:xfrm>
        </p:grpSpPr>
        <p:sp>
          <p:nvSpPr>
            <p:cNvPr id="374" name="Google Shape;374;p14"/>
            <p:cNvSpPr/>
            <p:nvPr/>
          </p:nvSpPr>
          <p:spPr>
            <a:xfrm rot="10800000">
              <a:off x="250498" y="17211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14"/>
            <p:cNvSpPr/>
            <p:nvPr/>
          </p:nvSpPr>
          <p:spPr>
            <a:xfrm rot="-5400000">
              <a:off x="8269979" y="4471205"/>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14"/>
          <p:cNvGrpSpPr/>
          <p:nvPr/>
        </p:nvGrpSpPr>
        <p:grpSpPr>
          <a:xfrm>
            <a:off x="-2958146" y="-233266"/>
            <a:ext cx="16006027" cy="11363836"/>
            <a:chOff x="-2218609" y="-174950"/>
            <a:chExt cx="12004520" cy="8522877"/>
          </a:xfrm>
        </p:grpSpPr>
        <p:sp>
          <p:nvSpPr>
            <p:cNvPr id="377" name="Google Shape;377;p14"/>
            <p:cNvSpPr/>
            <p:nvPr/>
          </p:nvSpPr>
          <p:spPr>
            <a:xfrm>
              <a:off x="-2218609" y="-174950"/>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378" name="Google Shape;378;p14"/>
            <p:cNvGrpSpPr/>
            <p:nvPr/>
          </p:nvGrpSpPr>
          <p:grpSpPr>
            <a:xfrm rot="-5400000" flipH="1">
              <a:off x="7449713" y="4739627"/>
              <a:ext cx="493321" cy="357312"/>
              <a:chOff x="1722354" y="229144"/>
              <a:chExt cx="1748744" cy="1266614"/>
            </a:xfrm>
          </p:grpSpPr>
          <p:sp>
            <p:nvSpPr>
              <p:cNvPr id="379" name="Google Shape;379;p1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1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1" name="Google Shape;381;p14"/>
            <p:cNvSpPr/>
            <p:nvPr/>
          </p:nvSpPr>
          <p:spPr>
            <a:xfrm rot="10800000" flipH="1">
              <a:off x="8147148" y="2028637"/>
              <a:ext cx="1521858" cy="631929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nvGrpSpPr>
            <p:cNvPr id="382" name="Google Shape;382;p14"/>
            <p:cNvGrpSpPr/>
            <p:nvPr/>
          </p:nvGrpSpPr>
          <p:grpSpPr>
            <a:xfrm flipH="1">
              <a:off x="8820653" y="3237867"/>
              <a:ext cx="965258" cy="273510"/>
              <a:chOff x="-6675" y="2881558"/>
              <a:chExt cx="9140700" cy="2059567"/>
            </a:xfrm>
          </p:grpSpPr>
          <p:cxnSp>
            <p:nvCxnSpPr>
              <p:cNvPr id="383" name="Google Shape;383;p1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4" name="Google Shape;384;p1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5" name="Google Shape;385;p1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6" name="Google Shape;386;p1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87" name="Google Shape;387;p1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sp>
        <p:nvSpPr>
          <p:cNvPr id="388" name="Google Shape;388;p14"/>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5773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89"/>
        <p:cNvGrpSpPr/>
        <p:nvPr/>
      </p:nvGrpSpPr>
      <p:grpSpPr>
        <a:xfrm>
          <a:off x="0" y="0"/>
          <a:ext cx="0" cy="0"/>
          <a:chOff x="0" y="0"/>
          <a:chExt cx="0" cy="0"/>
        </a:xfrm>
      </p:grpSpPr>
      <p:sp>
        <p:nvSpPr>
          <p:cNvPr id="390" name="Google Shape;390;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1" name="Google Shape;391;p15"/>
          <p:cNvSpPr txBox="1">
            <a:spLocks noGrp="1"/>
          </p:cNvSpPr>
          <p:nvPr>
            <p:ph type="subTitle" idx="1"/>
          </p:nvPr>
        </p:nvSpPr>
        <p:spPr>
          <a:xfrm>
            <a:off x="960000" y="1534600"/>
            <a:ext cx="10272000" cy="39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grpSp>
        <p:nvGrpSpPr>
          <p:cNvPr id="392" name="Google Shape;392;p15"/>
          <p:cNvGrpSpPr/>
          <p:nvPr/>
        </p:nvGrpSpPr>
        <p:grpSpPr>
          <a:xfrm>
            <a:off x="11191536" y="-2170355"/>
            <a:ext cx="819865" cy="3842461"/>
            <a:chOff x="1337784" y="-2525559"/>
            <a:chExt cx="1352318" cy="6337907"/>
          </a:xfrm>
        </p:grpSpPr>
        <p:cxnSp>
          <p:nvCxnSpPr>
            <p:cNvPr id="393" name="Google Shape;393;p15"/>
            <p:cNvCxnSpPr/>
            <p:nvPr/>
          </p:nvCxnSpPr>
          <p:spPr>
            <a:xfrm rot="10800000">
              <a:off x="1337784" y="-2525559"/>
              <a:ext cx="0" cy="4990500"/>
            </a:xfrm>
            <a:prstGeom prst="straightConnector1">
              <a:avLst/>
            </a:prstGeom>
            <a:noFill/>
            <a:ln w="9525" cap="flat" cmpd="sng">
              <a:solidFill>
                <a:schemeClr val="accent2"/>
              </a:solidFill>
              <a:prstDash val="solid"/>
              <a:round/>
              <a:headEnd type="none" w="med" len="med"/>
              <a:tailEnd type="none" w="med" len="med"/>
            </a:ln>
          </p:spPr>
        </p:cxnSp>
        <p:cxnSp>
          <p:nvCxnSpPr>
            <p:cNvPr id="394" name="Google Shape;394;p15"/>
            <p:cNvCxnSpPr/>
            <p:nvPr/>
          </p:nvCxnSpPr>
          <p:spPr>
            <a:xfrm>
              <a:off x="1337784" y="2466654"/>
              <a:ext cx="984900" cy="970200"/>
            </a:xfrm>
            <a:prstGeom prst="straightConnector1">
              <a:avLst/>
            </a:prstGeom>
            <a:noFill/>
            <a:ln w="9525" cap="flat" cmpd="sng">
              <a:solidFill>
                <a:schemeClr val="accent2"/>
              </a:solidFill>
              <a:prstDash val="solid"/>
              <a:round/>
              <a:headEnd type="none" w="med" len="med"/>
              <a:tailEnd type="none" w="med" len="med"/>
            </a:ln>
          </p:spPr>
        </p:cxnSp>
        <p:sp>
          <p:nvSpPr>
            <p:cNvPr id="395" name="Google Shape;395;p15"/>
            <p:cNvSpPr/>
            <p:nvPr/>
          </p:nvSpPr>
          <p:spPr>
            <a:xfrm rot="5400000">
              <a:off x="2266990" y="3389237"/>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6" name="Google Shape;396;p15"/>
          <p:cNvGrpSpPr/>
          <p:nvPr/>
        </p:nvGrpSpPr>
        <p:grpSpPr>
          <a:xfrm>
            <a:off x="8647407" y="5506384"/>
            <a:ext cx="359595" cy="1612587"/>
            <a:chOff x="6933883" y="3613321"/>
            <a:chExt cx="269696" cy="1209440"/>
          </a:xfrm>
        </p:grpSpPr>
        <p:sp>
          <p:nvSpPr>
            <p:cNvPr id="397" name="Google Shape;397;p15"/>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15"/>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99" name="Google Shape;399;p15"/>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72162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00"/>
        <p:cNvGrpSpPr/>
        <p:nvPr/>
      </p:nvGrpSpPr>
      <p:grpSpPr>
        <a:xfrm>
          <a:off x="0" y="0"/>
          <a:ext cx="0" cy="0"/>
          <a:chOff x="0" y="0"/>
          <a:chExt cx="0" cy="0"/>
        </a:xfrm>
      </p:grpSpPr>
      <p:sp>
        <p:nvSpPr>
          <p:cNvPr id="401" name="Google Shape;401;p1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2" name="Google Shape;402;p16"/>
          <p:cNvSpPr txBox="1">
            <a:spLocks noGrp="1"/>
          </p:cNvSpPr>
          <p:nvPr>
            <p:ph type="subTitle" idx="1"/>
          </p:nvPr>
        </p:nvSpPr>
        <p:spPr>
          <a:xfrm>
            <a:off x="1453367" y="3251031"/>
            <a:ext cx="30136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6"/>
          <p:cNvSpPr txBox="1">
            <a:spLocks noGrp="1"/>
          </p:cNvSpPr>
          <p:nvPr>
            <p:ph type="subTitle" idx="2"/>
          </p:nvPr>
        </p:nvSpPr>
        <p:spPr>
          <a:xfrm>
            <a:off x="4668967" y="3251031"/>
            <a:ext cx="30136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6"/>
          <p:cNvSpPr txBox="1">
            <a:spLocks noGrp="1"/>
          </p:cNvSpPr>
          <p:nvPr>
            <p:ph type="subTitle" idx="3"/>
          </p:nvPr>
        </p:nvSpPr>
        <p:spPr>
          <a:xfrm>
            <a:off x="7884575" y="3251031"/>
            <a:ext cx="3013600" cy="20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5" name="Google Shape;405;p16"/>
          <p:cNvSpPr txBox="1">
            <a:spLocks noGrp="1"/>
          </p:cNvSpPr>
          <p:nvPr>
            <p:ph type="subTitle" idx="4"/>
          </p:nvPr>
        </p:nvSpPr>
        <p:spPr>
          <a:xfrm>
            <a:off x="1453367" y="2706567"/>
            <a:ext cx="3013600" cy="64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06" name="Google Shape;406;p16"/>
          <p:cNvSpPr txBox="1">
            <a:spLocks noGrp="1"/>
          </p:cNvSpPr>
          <p:nvPr>
            <p:ph type="subTitle" idx="5"/>
          </p:nvPr>
        </p:nvSpPr>
        <p:spPr>
          <a:xfrm>
            <a:off x="4668971" y="2706567"/>
            <a:ext cx="3013600" cy="64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07" name="Google Shape;407;p16"/>
          <p:cNvSpPr txBox="1">
            <a:spLocks noGrp="1"/>
          </p:cNvSpPr>
          <p:nvPr>
            <p:ph type="subTitle" idx="6"/>
          </p:nvPr>
        </p:nvSpPr>
        <p:spPr>
          <a:xfrm>
            <a:off x="7884576" y="2706567"/>
            <a:ext cx="3013600" cy="640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grpSp>
        <p:nvGrpSpPr>
          <p:cNvPr id="408" name="Google Shape;408;p16"/>
          <p:cNvGrpSpPr/>
          <p:nvPr/>
        </p:nvGrpSpPr>
        <p:grpSpPr>
          <a:xfrm>
            <a:off x="251037" y="593373"/>
            <a:ext cx="11559132" cy="6128356"/>
            <a:chOff x="188277" y="445029"/>
            <a:chExt cx="8669349" cy="4596267"/>
          </a:xfrm>
        </p:grpSpPr>
        <p:sp>
          <p:nvSpPr>
            <p:cNvPr id="409" name="Google Shape;409;p16"/>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6"/>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11" name="Google Shape;411;p16"/>
            <p:cNvGrpSpPr/>
            <p:nvPr/>
          </p:nvGrpSpPr>
          <p:grpSpPr>
            <a:xfrm>
              <a:off x="188277" y="4275152"/>
              <a:ext cx="206891" cy="766144"/>
              <a:chOff x="8650702" y="3525402"/>
              <a:chExt cx="206891" cy="766144"/>
            </a:xfrm>
          </p:grpSpPr>
          <p:sp>
            <p:nvSpPr>
              <p:cNvPr id="412" name="Google Shape;412;p16"/>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6"/>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14" name="Google Shape;414;p16"/>
          <p:cNvGrpSpPr/>
          <p:nvPr/>
        </p:nvGrpSpPr>
        <p:grpSpPr>
          <a:xfrm>
            <a:off x="637667" y="1840775"/>
            <a:ext cx="11065313" cy="2574245"/>
            <a:chOff x="478250" y="1380581"/>
            <a:chExt cx="8298985" cy="1930684"/>
          </a:xfrm>
        </p:grpSpPr>
        <p:sp>
          <p:nvSpPr>
            <p:cNvPr id="415" name="Google Shape;415;p16"/>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6"/>
            <p:cNvSpPr/>
            <p:nvPr/>
          </p:nvSpPr>
          <p:spPr>
            <a:xfrm rot="10800000">
              <a:off x="478250" y="28703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7" name="Google Shape;417;p16"/>
          <p:cNvGrpSpPr/>
          <p:nvPr/>
        </p:nvGrpSpPr>
        <p:grpSpPr>
          <a:xfrm>
            <a:off x="346931" y="-712012"/>
            <a:ext cx="11657236" cy="7928879"/>
            <a:chOff x="260198" y="-534009"/>
            <a:chExt cx="8742927" cy="5946659"/>
          </a:xfrm>
        </p:grpSpPr>
        <p:grpSp>
          <p:nvGrpSpPr>
            <p:cNvPr id="418" name="Google Shape;418;p16"/>
            <p:cNvGrpSpPr/>
            <p:nvPr/>
          </p:nvGrpSpPr>
          <p:grpSpPr>
            <a:xfrm rot="5400000" flipH="1">
              <a:off x="7247712" y="-188135"/>
              <a:ext cx="965258" cy="273510"/>
              <a:chOff x="-6675" y="2881558"/>
              <a:chExt cx="9140700" cy="2059567"/>
            </a:xfrm>
          </p:grpSpPr>
          <p:cxnSp>
            <p:nvCxnSpPr>
              <p:cNvPr id="419" name="Google Shape;419;p1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0" name="Google Shape;420;p1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1" name="Google Shape;421;p1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2" name="Google Shape;422;p1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23" name="Google Shape;423;p1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24" name="Google Shape;424;p16"/>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425" name="Google Shape;425;p16"/>
            <p:cNvGrpSpPr/>
            <p:nvPr/>
          </p:nvGrpSpPr>
          <p:grpSpPr>
            <a:xfrm>
              <a:off x="260198" y="3089575"/>
              <a:ext cx="493321" cy="2323075"/>
              <a:chOff x="260198" y="3089575"/>
              <a:chExt cx="493321" cy="2323075"/>
            </a:xfrm>
          </p:grpSpPr>
          <p:grpSp>
            <p:nvGrpSpPr>
              <p:cNvPr id="426" name="Google Shape;426;p16"/>
              <p:cNvGrpSpPr/>
              <p:nvPr/>
            </p:nvGrpSpPr>
            <p:grpSpPr>
              <a:xfrm rot="10800000">
                <a:off x="260198" y="3645746"/>
                <a:ext cx="493321" cy="357312"/>
                <a:chOff x="1722354" y="229144"/>
                <a:chExt cx="1748744" cy="1266614"/>
              </a:xfrm>
            </p:grpSpPr>
            <p:sp>
              <p:nvSpPr>
                <p:cNvPr id="427" name="Google Shape;427;p1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9" name="Google Shape;429;p16"/>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grpSp>
      <p:sp>
        <p:nvSpPr>
          <p:cNvPr id="430" name="Google Shape;430;p16"/>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94494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31"/>
        <p:cNvGrpSpPr/>
        <p:nvPr/>
      </p:nvGrpSpPr>
      <p:grpSpPr>
        <a:xfrm>
          <a:off x="0" y="0"/>
          <a:ext cx="0" cy="0"/>
          <a:chOff x="0" y="0"/>
          <a:chExt cx="0" cy="0"/>
        </a:xfrm>
      </p:grpSpPr>
      <p:sp>
        <p:nvSpPr>
          <p:cNvPr id="432" name="Google Shape;432;p17"/>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33" name="Google Shape;433;p17"/>
          <p:cNvSpPr txBox="1">
            <a:spLocks noGrp="1"/>
          </p:cNvSpPr>
          <p:nvPr>
            <p:ph type="subTitle" idx="1"/>
          </p:nvPr>
        </p:nvSpPr>
        <p:spPr>
          <a:xfrm>
            <a:off x="1670965" y="23601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4" name="Google Shape;434;p17"/>
          <p:cNvSpPr txBox="1">
            <a:spLocks noGrp="1"/>
          </p:cNvSpPr>
          <p:nvPr>
            <p:ph type="subTitle" idx="2"/>
          </p:nvPr>
        </p:nvSpPr>
        <p:spPr>
          <a:xfrm>
            <a:off x="6773035" y="2360133"/>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5" name="Google Shape;435;p17"/>
          <p:cNvSpPr txBox="1">
            <a:spLocks noGrp="1"/>
          </p:cNvSpPr>
          <p:nvPr>
            <p:ph type="subTitle" idx="3"/>
          </p:nvPr>
        </p:nvSpPr>
        <p:spPr>
          <a:xfrm>
            <a:off x="1670965" y="4375600"/>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6" name="Google Shape;436;p17"/>
          <p:cNvSpPr txBox="1">
            <a:spLocks noGrp="1"/>
          </p:cNvSpPr>
          <p:nvPr>
            <p:ph type="subTitle" idx="4"/>
          </p:nvPr>
        </p:nvSpPr>
        <p:spPr>
          <a:xfrm>
            <a:off x="6773035" y="4375600"/>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17"/>
          <p:cNvSpPr txBox="1">
            <a:spLocks noGrp="1"/>
          </p:cNvSpPr>
          <p:nvPr>
            <p:ph type="subTitle" idx="5"/>
          </p:nvPr>
        </p:nvSpPr>
        <p:spPr>
          <a:xfrm>
            <a:off x="1670967" y="1754733"/>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38" name="Google Shape;438;p17"/>
          <p:cNvSpPr txBox="1">
            <a:spLocks noGrp="1"/>
          </p:cNvSpPr>
          <p:nvPr>
            <p:ph type="subTitle" idx="6"/>
          </p:nvPr>
        </p:nvSpPr>
        <p:spPr>
          <a:xfrm>
            <a:off x="1670967" y="3770300"/>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39" name="Google Shape;439;p17"/>
          <p:cNvSpPr txBox="1">
            <a:spLocks noGrp="1"/>
          </p:cNvSpPr>
          <p:nvPr>
            <p:ph type="subTitle" idx="7"/>
          </p:nvPr>
        </p:nvSpPr>
        <p:spPr>
          <a:xfrm>
            <a:off x="6773000" y="1754733"/>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40" name="Google Shape;440;p17"/>
          <p:cNvSpPr txBox="1">
            <a:spLocks noGrp="1"/>
          </p:cNvSpPr>
          <p:nvPr>
            <p:ph type="subTitle" idx="8"/>
          </p:nvPr>
        </p:nvSpPr>
        <p:spPr>
          <a:xfrm>
            <a:off x="6773000" y="3770300"/>
            <a:ext cx="3748000" cy="688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grpSp>
        <p:nvGrpSpPr>
          <p:cNvPr id="441" name="Google Shape;441;p17"/>
          <p:cNvGrpSpPr/>
          <p:nvPr/>
        </p:nvGrpSpPr>
        <p:grpSpPr>
          <a:xfrm>
            <a:off x="649433" y="4991234"/>
            <a:ext cx="11644045" cy="1465327"/>
            <a:chOff x="487075" y="3743425"/>
            <a:chExt cx="8733034" cy="1098995"/>
          </a:xfrm>
        </p:grpSpPr>
        <p:sp>
          <p:nvSpPr>
            <p:cNvPr id="442" name="Google Shape;442;p17"/>
            <p:cNvSpPr/>
            <p:nvPr/>
          </p:nvSpPr>
          <p:spPr>
            <a:xfrm rot="5400000">
              <a:off x="8961054" y="37263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7"/>
            <p:cNvSpPr/>
            <p:nvPr/>
          </p:nvSpPr>
          <p:spPr>
            <a:xfrm rot="5400000">
              <a:off x="8721654" y="35274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44" name="Google Shape;444;p17"/>
            <p:cNvGrpSpPr/>
            <p:nvPr/>
          </p:nvGrpSpPr>
          <p:grpSpPr>
            <a:xfrm rot="5400000">
              <a:off x="766702" y="4355902"/>
              <a:ext cx="206891" cy="766144"/>
              <a:chOff x="8650702" y="3525402"/>
              <a:chExt cx="206891" cy="766144"/>
            </a:xfrm>
          </p:grpSpPr>
          <p:sp>
            <p:nvSpPr>
              <p:cNvPr id="445" name="Google Shape;445;p17"/>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7"/>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47" name="Google Shape;447;p17"/>
          <p:cNvGrpSpPr/>
          <p:nvPr/>
        </p:nvGrpSpPr>
        <p:grpSpPr>
          <a:xfrm>
            <a:off x="263534" y="1337506"/>
            <a:ext cx="11586012" cy="3880649"/>
            <a:chOff x="197650" y="1003129"/>
            <a:chExt cx="8689509" cy="2910487"/>
          </a:xfrm>
        </p:grpSpPr>
        <p:sp>
          <p:nvSpPr>
            <p:cNvPr id="448" name="Google Shape;448;p17"/>
            <p:cNvSpPr/>
            <p:nvPr/>
          </p:nvSpPr>
          <p:spPr>
            <a:xfrm>
              <a:off x="8847104" y="10031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7"/>
            <p:cNvSpPr/>
            <p:nvPr/>
          </p:nvSpPr>
          <p:spPr>
            <a:xfrm rot="10800000">
              <a:off x="197650" y="34727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0" name="Google Shape;450;p17"/>
          <p:cNvGrpSpPr/>
          <p:nvPr/>
        </p:nvGrpSpPr>
        <p:grpSpPr>
          <a:xfrm>
            <a:off x="-41267" y="-222389"/>
            <a:ext cx="12669256" cy="6975556"/>
            <a:chOff x="-30950" y="-166792"/>
            <a:chExt cx="9501942" cy="5231667"/>
          </a:xfrm>
        </p:grpSpPr>
        <p:grpSp>
          <p:nvGrpSpPr>
            <p:cNvPr id="451" name="Google Shape;451;p17"/>
            <p:cNvGrpSpPr/>
            <p:nvPr/>
          </p:nvGrpSpPr>
          <p:grpSpPr>
            <a:xfrm rot="-5400000">
              <a:off x="8362773" y="2998996"/>
              <a:ext cx="493321" cy="357312"/>
              <a:chOff x="1722354" y="229144"/>
              <a:chExt cx="1748744" cy="1266614"/>
            </a:xfrm>
          </p:grpSpPr>
          <p:sp>
            <p:nvSpPr>
              <p:cNvPr id="452" name="Google Shape;452;p17"/>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7"/>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4" name="Google Shape;454;p17"/>
            <p:cNvGrpSpPr/>
            <p:nvPr/>
          </p:nvGrpSpPr>
          <p:grpSpPr>
            <a:xfrm rot="10800000" flipH="1">
              <a:off x="8505734" y="1680044"/>
              <a:ext cx="965258" cy="273510"/>
              <a:chOff x="-6675" y="2881558"/>
              <a:chExt cx="9140700" cy="2059567"/>
            </a:xfrm>
          </p:grpSpPr>
          <p:cxnSp>
            <p:nvCxnSpPr>
              <p:cNvPr id="455" name="Google Shape;455;p17"/>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17"/>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17"/>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17"/>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17"/>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60" name="Google Shape;460;p17"/>
            <p:cNvSpPr/>
            <p:nvPr/>
          </p:nvSpPr>
          <p:spPr>
            <a:xfrm rot="5400000">
              <a:off x="7121670" y="121727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61" name="Google Shape;461;p17"/>
            <p:cNvSpPr/>
            <p:nvPr/>
          </p:nvSpPr>
          <p:spPr>
            <a:xfrm>
              <a:off x="-30950" y="2650075"/>
              <a:ext cx="581550" cy="2414800"/>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62" name="Google Shape;462;p17"/>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2691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63"/>
        <p:cNvGrpSpPr/>
        <p:nvPr/>
      </p:nvGrpSpPr>
      <p:grpSpPr>
        <a:xfrm>
          <a:off x="0" y="0"/>
          <a:ext cx="0" cy="0"/>
          <a:chOff x="0" y="0"/>
          <a:chExt cx="0" cy="0"/>
        </a:xfrm>
      </p:grpSpPr>
      <p:sp>
        <p:nvSpPr>
          <p:cNvPr id="464" name="Google Shape;464;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465" name="Google Shape;465;p18"/>
          <p:cNvSpPr txBox="1">
            <a:spLocks noGrp="1"/>
          </p:cNvSpPr>
          <p:nvPr>
            <p:ph type="subTitle" idx="1"/>
          </p:nvPr>
        </p:nvSpPr>
        <p:spPr>
          <a:xfrm>
            <a:off x="1577267" y="2306567"/>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8"/>
          <p:cNvSpPr txBox="1">
            <a:spLocks noGrp="1"/>
          </p:cNvSpPr>
          <p:nvPr>
            <p:ph type="subTitle" idx="2"/>
          </p:nvPr>
        </p:nvSpPr>
        <p:spPr>
          <a:xfrm>
            <a:off x="4774475" y="2306579"/>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8"/>
          <p:cNvSpPr txBox="1">
            <a:spLocks noGrp="1"/>
          </p:cNvSpPr>
          <p:nvPr>
            <p:ph type="subTitle" idx="3"/>
          </p:nvPr>
        </p:nvSpPr>
        <p:spPr>
          <a:xfrm>
            <a:off x="1577267" y="4558733"/>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8"/>
          <p:cNvSpPr txBox="1">
            <a:spLocks noGrp="1"/>
          </p:cNvSpPr>
          <p:nvPr>
            <p:ph type="subTitle" idx="4"/>
          </p:nvPr>
        </p:nvSpPr>
        <p:spPr>
          <a:xfrm>
            <a:off x="4772000" y="4558733"/>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8"/>
          <p:cNvSpPr txBox="1">
            <a:spLocks noGrp="1"/>
          </p:cNvSpPr>
          <p:nvPr>
            <p:ph type="subTitle" idx="5"/>
          </p:nvPr>
        </p:nvSpPr>
        <p:spPr>
          <a:xfrm>
            <a:off x="7966733" y="2306579"/>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8"/>
          <p:cNvSpPr txBox="1">
            <a:spLocks noGrp="1"/>
          </p:cNvSpPr>
          <p:nvPr>
            <p:ph type="subTitle" idx="6"/>
          </p:nvPr>
        </p:nvSpPr>
        <p:spPr>
          <a:xfrm>
            <a:off x="7966733" y="4558733"/>
            <a:ext cx="2648000" cy="133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18"/>
          <p:cNvSpPr txBox="1">
            <a:spLocks noGrp="1"/>
          </p:cNvSpPr>
          <p:nvPr>
            <p:ph type="subTitle" idx="7"/>
          </p:nvPr>
        </p:nvSpPr>
        <p:spPr>
          <a:xfrm>
            <a:off x="1587667" y="1861935"/>
            <a:ext cx="2637600" cy="62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72" name="Google Shape;472;p18"/>
          <p:cNvSpPr txBox="1">
            <a:spLocks noGrp="1"/>
          </p:cNvSpPr>
          <p:nvPr>
            <p:ph type="subTitle" idx="8"/>
          </p:nvPr>
        </p:nvSpPr>
        <p:spPr>
          <a:xfrm>
            <a:off x="4779675" y="1861944"/>
            <a:ext cx="2637600" cy="62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73" name="Google Shape;473;p18"/>
          <p:cNvSpPr txBox="1">
            <a:spLocks noGrp="1"/>
          </p:cNvSpPr>
          <p:nvPr>
            <p:ph type="subTitle" idx="9"/>
          </p:nvPr>
        </p:nvSpPr>
        <p:spPr>
          <a:xfrm>
            <a:off x="7971933" y="1861944"/>
            <a:ext cx="2637600" cy="62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74" name="Google Shape;474;p18"/>
          <p:cNvSpPr txBox="1">
            <a:spLocks noGrp="1"/>
          </p:cNvSpPr>
          <p:nvPr>
            <p:ph type="subTitle" idx="13"/>
          </p:nvPr>
        </p:nvSpPr>
        <p:spPr>
          <a:xfrm>
            <a:off x="1577267" y="4110067"/>
            <a:ext cx="2648000" cy="62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75" name="Google Shape;475;p18"/>
          <p:cNvSpPr txBox="1">
            <a:spLocks noGrp="1"/>
          </p:cNvSpPr>
          <p:nvPr>
            <p:ph type="subTitle" idx="14"/>
          </p:nvPr>
        </p:nvSpPr>
        <p:spPr>
          <a:xfrm>
            <a:off x="4779677" y="4110067"/>
            <a:ext cx="2637600" cy="62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476" name="Google Shape;476;p18"/>
          <p:cNvSpPr txBox="1">
            <a:spLocks noGrp="1"/>
          </p:cNvSpPr>
          <p:nvPr>
            <p:ph type="subTitle" idx="15"/>
          </p:nvPr>
        </p:nvSpPr>
        <p:spPr>
          <a:xfrm>
            <a:off x="7971931" y="4110067"/>
            <a:ext cx="2637600" cy="62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grpSp>
        <p:nvGrpSpPr>
          <p:cNvPr id="477" name="Google Shape;477;p18"/>
          <p:cNvGrpSpPr/>
          <p:nvPr/>
        </p:nvGrpSpPr>
        <p:grpSpPr>
          <a:xfrm>
            <a:off x="-231452" y="2739869"/>
            <a:ext cx="11970608" cy="1166851"/>
            <a:chOff x="-173589" y="2054902"/>
            <a:chExt cx="8977956" cy="875138"/>
          </a:xfrm>
        </p:grpSpPr>
        <p:sp>
          <p:nvSpPr>
            <p:cNvPr id="478" name="Google Shape;478;p18"/>
            <p:cNvSpPr/>
            <p:nvPr/>
          </p:nvSpPr>
          <p:spPr>
            <a:xfrm rot="-5400000" flipH="1">
              <a:off x="157300" y="26709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18"/>
            <p:cNvSpPr/>
            <p:nvPr/>
          </p:nvSpPr>
          <p:spPr>
            <a:xfrm rot="-5400000" flipH="1">
              <a:off x="42350" y="242358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80" name="Google Shape;480;p18"/>
            <p:cNvGrpSpPr/>
            <p:nvPr/>
          </p:nvGrpSpPr>
          <p:grpSpPr>
            <a:xfrm rot="10800000" flipH="1">
              <a:off x="8597477" y="2054902"/>
              <a:ext cx="206891" cy="766144"/>
              <a:chOff x="8650702" y="3525402"/>
              <a:chExt cx="206891" cy="766144"/>
            </a:xfrm>
          </p:grpSpPr>
          <p:sp>
            <p:nvSpPr>
              <p:cNvPr id="481" name="Google Shape;481;p18"/>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8"/>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3" name="Google Shape;483;p18"/>
          <p:cNvGrpSpPr/>
          <p:nvPr/>
        </p:nvGrpSpPr>
        <p:grpSpPr>
          <a:xfrm>
            <a:off x="1009048" y="934448"/>
            <a:ext cx="10910979" cy="6118931"/>
            <a:chOff x="756786" y="700836"/>
            <a:chExt cx="8183234" cy="4589198"/>
          </a:xfrm>
        </p:grpSpPr>
        <p:sp>
          <p:nvSpPr>
            <p:cNvPr id="484" name="Google Shape;484;p18"/>
            <p:cNvSpPr/>
            <p:nvPr/>
          </p:nvSpPr>
          <p:spPr>
            <a:xfrm flipH="1">
              <a:off x="756786" y="484915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8"/>
            <p:cNvSpPr/>
            <p:nvPr/>
          </p:nvSpPr>
          <p:spPr>
            <a:xfrm rot="10800000" flipH="1">
              <a:off x="8899964" y="700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6" name="Google Shape;486;p18"/>
          <p:cNvGrpSpPr/>
          <p:nvPr/>
        </p:nvGrpSpPr>
        <p:grpSpPr>
          <a:xfrm>
            <a:off x="-558296" y="-732533"/>
            <a:ext cx="13209167" cy="7748796"/>
            <a:chOff x="-418722" y="-549400"/>
            <a:chExt cx="9906875" cy="5811597"/>
          </a:xfrm>
        </p:grpSpPr>
        <p:grpSp>
          <p:nvGrpSpPr>
            <p:cNvPr id="487" name="Google Shape;487;p18"/>
            <p:cNvGrpSpPr/>
            <p:nvPr/>
          </p:nvGrpSpPr>
          <p:grpSpPr>
            <a:xfrm rot="10800000" flipH="1">
              <a:off x="8269288" y="182196"/>
              <a:ext cx="493321" cy="357312"/>
              <a:chOff x="1722354" y="229144"/>
              <a:chExt cx="1748744" cy="1266614"/>
            </a:xfrm>
          </p:grpSpPr>
          <p:sp>
            <p:nvSpPr>
              <p:cNvPr id="488" name="Google Shape;488;p18"/>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8"/>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8"/>
            <p:cNvGrpSpPr/>
            <p:nvPr/>
          </p:nvGrpSpPr>
          <p:grpSpPr>
            <a:xfrm rot="10800000">
              <a:off x="-418722" y="3973294"/>
              <a:ext cx="965258" cy="273510"/>
              <a:chOff x="-6675" y="2881558"/>
              <a:chExt cx="9140700" cy="2059567"/>
            </a:xfrm>
          </p:grpSpPr>
          <p:cxnSp>
            <p:nvCxnSpPr>
              <p:cNvPr id="491" name="Google Shape;491;p1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1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1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1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1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496" name="Google Shape;496;p18"/>
            <p:cNvSpPr/>
            <p:nvPr/>
          </p:nvSpPr>
          <p:spPr>
            <a:xfrm rot="-5400000" flipH="1">
              <a:off x="-642564" y="4073091"/>
              <a:ext cx="2068124" cy="310088"/>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497" name="Google Shape;497;p18"/>
            <p:cNvSpPr/>
            <p:nvPr/>
          </p:nvSpPr>
          <p:spPr>
            <a:xfrm flipH="1">
              <a:off x="8573201" y="-549400"/>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sp>
        <p:nvSpPr>
          <p:cNvPr id="498" name="Google Shape;498;p18"/>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11291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499"/>
        <p:cNvGrpSpPr/>
        <p:nvPr/>
      </p:nvGrpSpPr>
      <p:grpSpPr>
        <a:xfrm>
          <a:off x="0" y="0"/>
          <a:ext cx="0" cy="0"/>
          <a:chOff x="0" y="0"/>
          <a:chExt cx="0" cy="0"/>
        </a:xfrm>
      </p:grpSpPr>
      <p:sp>
        <p:nvSpPr>
          <p:cNvPr id="500" name="Google Shape;500;p19"/>
          <p:cNvSpPr txBox="1">
            <a:spLocks noGrp="1"/>
          </p:cNvSpPr>
          <p:nvPr>
            <p:ph type="title" hasCustomPrompt="1"/>
          </p:nvPr>
        </p:nvSpPr>
        <p:spPr>
          <a:xfrm>
            <a:off x="1362967" y="3953993"/>
            <a:ext cx="4510000" cy="1025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5467">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9pPr>
          </a:lstStyle>
          <a:p>
            <a:r>
              <a:t>xx%</a:t>
            </a:r>
          </a:p>
        </p:txBody>
      </p:sp>
      <p:sp>
        <p:nvSpPr>
          <p:cNvPr id="501" name="Google Shape;501;p19"/>
          <p:cNvSpPr txBox="1">
            <a:spLocks noGrp="1"/>
          </p:cNvSpPr>
          <p:nvPr>
            <p:ph type="subTitle" idx="1"/>
          </p:nvPr>
        </p:nvSpPr>
        <p:spPr>
          <a:xfrm>
            <a:off x="1362967" y="4986867"/>
            <a:ext cx="4510000" cy="510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2" name="Google Shape;502;p19"/>
          <p:cNvSpPr txBox="1">
            <a:spLocks noGrp="1"/>
          </p:cNvSpPr>
          <p:nvPr>
            <p:ph type="title" idx="2" hasCustomPrompt="1"/>
          </p:nvPr>
        </p:nvSpPr>
        <p:spPr>
          <a:xfrm>
            <a:off x="4047003" y="1760233"/>
            <a:ext cx="4510000" cy="1025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5467">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9pPr>
          </a:lstStyle>
          <a:p>
            <a:r>
              <a:t>xx%</a:t>
            </a:r>
          </a:p>
        </p:txBody>
      </p:sp>
      <p:sp>
        <p:nvSpPr>
          <p:cNvPr id="503" name="Google Shape;503;p19"/>
          <p:cNvSpPr txBox="1">
            <a:spLocks noGrp="1"/>
          </p:cNvSpPr>
          <p:nvPr>
            <p:ph type="subTitle" idx="3"/>
          </p:nvPr>
        </p:nvSpPr>
        <p:spPr>
          <a:xfrm>
            <a:off x="4047003" y="2793491"/>
            <a:ext cx="4510000" cy="510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4" name="Google Shape;504;p19"/>
          <p:cNvSpPr txBox="1">
            <a:spLocks noGrp="1"/>
          </p:cNvSpPr>
          <p:nvPr>
            <p:ph type="title" idx="4" hasCustomPrompt="1"/>
          </p:nvPr>
        </p:nvSpPr>
        <p:spPr>
          <a:xfrm>
            <a:off x="6731040" y="3953993"/>
            <a:ext cx="4510000" cy="1025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Raleway ExtraBold"/>
              <a:buNone/>
              <a:defRPr sz="5467">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2pPr>
            <a:lvl3pPr lvl="2"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3pPr>
            <a:lvl4pPr lvl="3"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4pPr>
            <a:lvl5pPr lvl="4"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5pPr>
            <a:lvl6pPr lvl="5"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6pPr>
            <a:lvl7pPr lvl="6"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7pPr>
            <a:lvl8pPr lvl="7"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8pPr>
            <a:lvl9pPr lvl="8" algn="ctr" rtl="0">
              <a:spcBef>
                <a:spcPts val="0"/>
              </a:spcBef>
              <a:spcAft>
                <a:spcPts val="0"/>
              </a:spcAft>
              <a:buClr>
                <a:schemeClr val="lt1"/>
              </a:buClr>
              <a:buSzPts val="6000"/>
              <a:buFont typeface="Raleway ExtraBold"/>
              <a:buNone/>
              <a:defRPr sz="8000" b="0">
                <a:solidFill>
                  <a:schemeClr val="lt1"/>
                </a:solidFill>
                <a:latin typeface="Raleway ExtraBold"/>
                <a:ea typeface="Raleway ExtraBold"/>
                <a:cs typeface="Raleway ExtraBold"/>
                <a:sym typeface="Raleway ExtraBold"/>
              </a:defRPr>
            </a:lvl9pPr>
          </a:lstStyle>
          <a:p>
            <a:r>
              <a:t>xx%</a:t>
            </a:r>
          </a:p>
        </p:txBody>
      </p:sp>
      <p:sp>
        <p:nvSpPr>
          <p:cNvPr id="505" name="Google Shape;505;p19"/>
          <p:cNvSpPr txBox="1">
            <a:spLocks noGrp="1"/>
          </p:cNvSpPr>
          <p:nvPr>
            <p:ph type="subTitle" idx="5"/>
          </p:nvPr>
        </p:nvSpPr>
        <p:spPr>
          <a:xfrm>
            <a:off x="6731040" y="4986867"/>
            <a:ext cx="4510000" cy="5100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867">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506" name="Google Shape;506;p19"/>
          <p:cNvSpPr/>
          <p:nvPr/>
        </p:nvSpPr>
        <p:spPr>
          <a:xfrm rot="5400000">
            <a:off x="12160681" y="929431"/>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07" name="Google Shape;507;p19"/>
          <p:cNvGrpSpPr/>
          <p:nvPr/>
        </p:nvGrpSpPr>
        <p:grpSpPr>
          <a:xfrm>
            <a:off x="-986400" y="554481"/>
            <a:ext cx="13523469" cy="2867012"/>
            <a:chOff x="-739800" y="415860"/>
            <a:chExt cx="10142602" cy="2150259"/>
          </a:xfrm>
        </p:grpSpPr>
        <p:grpSp>
          <p:nvGrpSpPr>
            <p:cNvPr id="508" name="Google Shape;508;p19"/>
            <p:cNvGrpSpPr/>
            <p:nvPr/>
          </p:nvGrpSpPr>
          <p:grpSpPr>
            <a:xfrm rot="5400000">
              <a:off x="8699132" y="-40532"/>
              <a:ext cx="247278" cy="1160062"/>
              <a:chOff x="1463894" y="1434556"/>
              <a:chExt cx="247278" cy="1160062"/>
            </a:xfrm>
          </p:grpSpPr>
          <p:sp>
            <p:nvSpPr>
              <p:cNvPr id="509" name="Google Shape;509;p19"/>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9"/>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1" name="Google Shape;511;p19"/>
            <p:cNvGrpSpPr/>
            <p:nvPr/>
          </p:nvGrpSpPr>
          <p:grpSpPr>
            <a:xfrm>
              <a:off x="-739800" y="1454775"/>
              <a:ext cx="1111343" cy="1111343"/>
              <a:chOff x="8307725" y="278700"/>
              <a:chExt cx="1111343" cy="1111343"/>
            </a:xfrm>
          </p:grpSpPr>
          <p:sp>
            <p:nvSpPr>
              <p:cNvPr id="512" name="Google Shape;512;p1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1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14" name="Google Shape;514;p19"/>
          <p:cNvGrpSpPr/>
          <p:nvPr/>
        </p:nvGrpSpPr>
        <p:grpSpPr>
          <a:xfrm>
            <a:off x="-1787971" y="-4244403"/>
            <a:ext cx="13631919" cy="16252220"/>
            <a:chOff x="-1340979" y="-3183303"/>
            <a:chExt cx="10223939" cy="12189165"/>
          </a:xfrm>
        </p:grpSpPr>
        <p:grpSp>
          <p:nvGrpSpPr>
            <p:cNvPr id="515" name="Google Shape;515;p19"/>
            <p:cNvGrpSpPr/>
            <p:nvPr/>
          </p:nvGrpSpPr>
          <p:grpSpPr>
            <a:xfrm>
              <a:off x="3772273" y="2152995"/>
              <a:ext cx="5110686" cy="6852868"/>
              <a:chOff x="3772273" y="2152995"/>
              <a:chExt cx="5110686" cy="6852868"/>
            </a:xfrm>
          </p:grpSpPr>
          <p:grpSp>
            <p:nvGrpSpPr>
              <p:cNvPr id="516" name="Google Shape;516;p19"/>
              <p:cNvGrpSpPr/>
              <p:nvPr/>
            </p:nvGrpSpPr>
            <p:grpSpPr>
              <a:xfrm rot="10800000">
                <a:off x="8201743" y="2152995"/>
                <a:ext cx="681217" cy="3360485"/>
                <a:chOff x="1337800" y="-2525590"/>
                <a:chExt cx="1498167" cy="7390555"/>
              </a:xfrm>
            </p:grpSpPr>
            <p:cxnSp>
              <p:nvCxnSpPr>
                <p:cNvPr id="517" name="Google Shape;517;p1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518" name="Google Shape;518;p1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519" name="Google Shape;519;p1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19"/>
              <p:cNvGrpSpPr/>
              <p:nvPr/>
            </p:nvGrpSpPr>
            <p:grpSpPr>
              <a:xfrm rot="5400000" flipH="1">
                <a:off x="1841424" y="6449892"/>
                <a:ext cx="4486819" cy="625122"/>
                <a:chOff x="-78438" y="4073905"/>
                <a:chExt cx="4486819" cy="625122"/>
              </a:xfrm>
            </p:grpSpPr>
            <p:cxnSp>
              <p:nvCxnSpPr>
                <p:cNvPr id="521" name="Google Shape;521;p1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522" name="Google Shape;522;p19"/>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523" name="Google Shape;523;p19"/>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24" name="Google Shape;524;p19"/>
            <p:cNvSpPr/>
            <p:nvPr/>
          </p:nvSpPr>
          <p:spPr>
            <a:xfrm rot="-5400000" flipH="1">
              <a:off x="229850" y="-2095662"/>
              <a:ext cx="1197198" cy="4338856"/>
            </a:xfrm>
            <a:custGeom>
              <a:avLst/>
              <a:gdLst/>
              <a:ahLst/>
              <a:cxnLst/>
              <a:rect l="l" t="t" r="r" b="b"/>
              <a:pathLst>
                <a:path w="18075" h="65507" extrusionOk="0">
                  <a:moveTo>
                    <a:pt x="0" y="65507"/>
                  </a:moveTo>
                  <a:lnTo>
                    <a:pt x="18075" y="47432"/>
                  </a:lnTo>
                  <a:lnTo>
                    <a:pt x="18075" y="0"/>
                  </a:lnTo>
                </a:path>
              </a:pathLst>
            </a:custGeom>
            <a:noFill/>
            <a:ln w="9525" cap="flat" cmpd="sng">
              <a:solidFill>
                <a:schemeClr val="accent1"/>
              </a:solidFill>
              <a:prstDash val="solid"/>
              <a:round/>
              <a:headEnd type="none" w="med" len="med"/>
              <a:tailEnd type="none" w="med" len="med"/>
            </a:ln>
          </p:spPr>
        </p:sp>
        <p:grpSp>
          <p:nvGrpSpPr>
            <p:cNvPr id="525" name="Google Shape;525;p19"/>
            <p:cNvGrpSpPr/>
            <p:nvPr/>
          </p:nvGrpSpPr>
          <p:grpSpPr>
            <a:xfrm rot="-5400000">
              <a:off x="1113139" y="743908"/>
              <a:ext cx="493321" cy="357312"/>
              <a:chOff x="1722354" y="229144"/>
              <a:chExt cx="1748744" cy="1266614"/>
            </a:xfrm>
          </p:grpSpPr>
          <p:sp>
            <p:nvSpPr>
              <p:cNvPr id="526" name="Google Shape;526;p19"/>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9"/>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8" name="Google Shape;528;p19"/>
            <p:cNvGrpSpPr/>
            <p:nvPr/>
          </p:nvGrpSpPr>
          <p:grpSpPr>
            <a:xfrm rot="5400000">
              <a:off x="-1009100" y="-1561400"/>
              <a:ext cx="3859204" cy="615399"/>
              <a:chOff x="-6675" y="307100"/>
              <a:chExt cx="9140700" cy="4634025"/>
            </a:xfrm>
          </p:grpSpPr>
          <p:cxnSp>
            <p:nvCxnSpPr>
              <p:cNvPr id="529" name="Google Shape;529;p19"/>
              <p:cNvCxnSpPr/>
              <p:nvPr/>
            </p:nvCxnSpPr>
            <p:spPr>
              <a:xfrm>
                <a:off x="-6675" y="30710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0" name="Google Shape;530;p19"/>
              <p:cNvCxnSpPr/>
              <p:nvPr/>
            </p:nvCxnSpPr>
            <p:spPr>
              <a:xfrm>
                <a:off x="-6675" y="133688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1" name="Google Shape;531;p19"/>
              <p:cNvCxnSpPr/>
              <p:nvPr/>
            </p:nvCxnSpPr>
            <p:spPr>
              <a:xfrm>
                <a:off x="-6675" y="82199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2" name="Google Shape;532;p19"/>
              <p:cNvCxnSpPr/>
              <p:nvPr/>
            </p:nvCxnSpPr>
            <p:spPr>
              <a:xfrm>
                <a:off x="-6675" y="1851775"/>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3" name="Google Shape;533;p19"/>
              <p:cNvCxnSpPr/>
              <p:nvPr/>
            </p:nvCxnSpPr>
            <p:spPr>
              <a:xfrm>
                <a:off x="-6675" y="2366667"/>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4" name="Google Shape;534;p19"/>
              <p:cNvCxnSpPr/>
              <p:nvPr/>
            </p:nvCxnSpPr>
            <p:spPr>
              <a:xfrm>
                <a:off x="-6675" y="2881558"/>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5" name="Google Shape;535;p19"/>
              <p:cNvCxnSpPr/>
              <p:nvPr/>
            </p:nvCxnSpPr>
            <p:spPr>
              <a:xfrm>
                <a:off x="-6675" y="3396450"/>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6" name="Google Shape;536;p19"/>
              <p:cNvCxnSpPr/>
              <p:nvPr/>
            </p:nvCxnSpPr>
            <p:spPr>
              <a:xfrm>
                <a:off x="-6675" y="3911342"/>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7" name="Google Shape;537;p19"/>
              <p:cNvCxnSpPr/>
              <p:nvPr/>
            </p:nvCxnSpPr>
            <p:spPr>
              <a:xfrm>
                <a:off x="-6675" y="4426233"/>
                <a:ext cx="9140700" cy="0"/>
              </a:xfrm>
              <a:prstGeom prst="straightConnector1">
                <a:avLst/>
              </a:prstGeom>
              <a:noFill/>
              <a:ln w="9525" cap="flat" cmpd="sng">
                <a:solidFill>
                  <a:schemeClr val="accent2"/>
                </a:solidFill>
                <a:prstDash val="solid"/>
                <a:round/>
                <a:headEnd type="none" w="med" len="med"/>
                <a:tailEnd type="none" w="med" len="med"/>
              </a:ln>
            </p:spPr>
          </p:cxnSp>
          <p:cxnSp>
            <p:nvCxnSpPr>
              <p:cNvPr id="538" name="Google Shape;538;p19"/>
              <p:cNvCxnSpPr/>
              <p:nvPr/>
            </p:nvCxnSpPr>
            <p:spPr>
              <a:xfrm>
                <a:off x="-6675" y="4941125"/>
                <a:ext cx="9140700" cy="0"/>
              </a:xfrm>
              <a:prstGeom prst="straightConnector1">
                <a:avLst/>
              </a:prstGeom>
              <a:noFill/>
              <a:ln w="9525" cap="flat" cmpd="sng">
                <a:solidFill>
                  <a:schemeClr val="accent2"/>
                </a:solidFill>
                <a:prstDash val="solid"/>
                <a:round/>
                <a:headEnd type="none" w="med" len="med"/>
                <a:tailEnd type="none" w="med" len="med"/>
              </a:ln>
            </p:spPr>
          </p:cxnSp>
        </p:grpSp>
      </p:grpSp>
    </p:spTree>
    <p:extLst>
      <p:ext uri="{BB962C8B-B14F-4D97-AF65-F5344CB8AC3E}">
        <p14:creationId xmlns:p14="http://schemas.microsoft.com/office/powerpoint/2010/main" val="21667339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39"/>
        <p:cNvGrpSpPr/>
        <p:nvPr/>
      </p:nvGrpSpPr>
      <p:grpSpPr>
        <a:xfrm>
          <a:off x="0" y="0"/>
          <a:ext cx="0" cy="0"/>
          <a:chOff x="0" y="0"/>
          <a:chExt cx="0" cy="0"/>
        </a:xfrm>
      </p:grpSpPr>
      <p:sp>
        <p:nvSpPr>
          <p:cNvPr id="540" name="Google Shape;540;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41" name="Google Shape;541;p20"/>
          <p:cNvGrpSpPr/>
          <p:nvPr/>
        </p:nvGrpSpPr>
        <p:grpSpPr>
          <a:xfrm>
            <a:off x="1331067" y="2491116"/>
            <a:ext cx="10467757" cy="3897057"/>
            <a:chOff x="998300" y="1868336"/>
            <a:chExt cx="7850818" cy="2922793"/>
          </a:xfrm>
        </p:grpSpPr>
        <p:sp>
          <p:nvSpPr>
            <p:cNvPr id="542" name="Google Shape;542;p20"/>
            <p:cNvSpPr/>
            <p:nvPr/>
          </p:nvSpPr>
          <p:spPr>
            <a:xfrm rot="10800000">
              <a:off x="8809062" y="18683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0"/>
            <p:cNvSpPr/>
            <p:nvPr/>
          </p:nvSpPr>
          <p:spPr>
            <a:xfrm rot="5400000">
              <a:off x="1198712" y="4550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4" name="Google Shape;544;p20"/>
          <p:cNvGrpSpPr/>
          <p:nvPr/>
        </p:nvGrpSpPr>
        <p:grpSpPr>
          <a:xfrm>
            <a:off x="2117384" y="3244786"/>
            <a:ext cx="9918423" cy="3370740"/>
            <a:chOff x="1588038" y="2433589"/>
            <a:chExt cx="7438817" cy="2528055"/>
          </a:xfrm>
        </p:grpSpPr>
        <p:grpSp>
          <p:nvGrpSpPr>
            <p:cNvPr id="545" name="Google Shape;545;p20"/>
            <p:cNvGrpSpPr/>
            <p:nvPr/>
          </p:nvGrpSpPr>
          <p:grpSpPr>
            <a:xfrm>
              <a:off x="8849114" y="2433589"/>
              <a:ext cx="177741" cy="1555069"/>
              <a:chOff x="8535452" y="862252"/>
              <a:chExt cx="177741" cy="1555069"/>
            </a:xfrm>
          </p:grpSpPr>
          <p:sp>
            <p:nvSpPr>
              <p:cNvPr id="546" name="Google Shape;546;p20"/>
              <p:cNvSpPr/>
              <p:nvPr/>
            </p:nvSpPr>
            <p:spPr>
              <a:xfrm rot="10800000">
                <a:off x="8670077" y="862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0"/>
              <p:cNvSpPr/>
              <p:nvPr/>
            </p:nvSpPr>
            <p:spPr>
              <a:xfrm rot="10800000">
                <a:off x="8535452"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8" name="Google Shape;548;p20"/>
            <p:cNvGrpSpPr/>
            <p:nvPr/>
          </p:nvGrpSpPr>
          <p:grpSpPr>
            <a:xfrm rot="5400000">
              <a:off x="1804739" y="4491002"/>
              <a:ext cx="253941" cy="687344"/>
              <a:chOff x="8459252" y="1335702"/>
              <a:chExt cx="253941" cy="687344"/>
            </a:xfrm>
          </p:grpSpPr>
          <p:sp>
            <p:nvSpPr>
              <p:cNvPr id="549" name="Google Shape;549;p20"/>
              <p:cNvSpPr/>
              <p:nvPr/>
            </p:nvSpPr>
            <p:spPr>
              <a:xfrm rot="10800000">
                <a:off x="8670077" y="15480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20"/>
              <p:cNvSpPr/>
              <p:nvPr/>
            </p:nvSpPr>
            <p:spPr>
              <a:xfrm rot="10800000">
                <a:off x="8459252" y="13357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551" name="Google Shape;551;p20"/>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2" name="Google Shape;552;p20"/>
          <p:cNvGrpSpPr/>
          <p:nvPr/>
        </p:nvGrpSpPr>
        <p:grpSpPr>
          <a:xfrm>
            <a:off x="-1586031" y="-148433"/>
            <a:ext cx="13877999" cy="7149533"/>
            <a:chOff x="-1189524" y="-111325"/>
            <a:chExt cx="10408499" cy="5362150"/>
          </a:xfrm>
        </p:grpSpPr>
        <p:grpSp>
          <p:nvGrpSpPr>
            <p:cNvPr id="553" name="Google Shape;553;p20"/>
            <p:cNvGrpSpPr/>
            <p:nvPr/>
          </p:nvGrpSpPr>
          <p:grpSpPr>
            <a:xfrm>
              <a:off x="-1189524" y="-111325"/>
              <a:ext cx="10408499" cy="5362150"/>
              <a:chOff x="-1189524" y="-111325"/>
              <a:chExt cx="10408499" cy="5362150"/>
            </a:xfrm>
          </p:grpSpPr>
          <p:sp>
            <p:nvSpPr>
              <p:cNvPr id="554" name="Google Shape;554;p20"/>
              <p:cNvSpPr/>
              <p:nvPr/>
            </p:nvSpPr>
            <p:spPr>
              <a:xfrm>
                <a:off x="8138725" y="-111325"/>
                <a:ext cx="1080250" cy="3643550"/>
              </a:xfrm>
              <a:custGeom>
                <a:avLst/>
                <a:gdLst/>
                <a:ahLst/>
                <a:cxnLst/>
                <a:rect l="l" t="t" r="r" b="b"/>
                <a:pathLst>
                  <a:path w="43210" h="145742" extrusionOk="0">
                    <a:moveTo>
                      <a:pt x="43210" y="145742"/>
                    </a:moveTo>
                    <a:lnTo>
                      <a:pt x="19027" y="121559"/>
                    </a:lnTo>
                    <a:lnTo>
                      <a:pt x="19027" y="73316"/>
                    </a:lnTo>
                    <a:lnTo>
                      <a:pt x="29523" y="62820"/>
                    </a:lnTo>
                    <a:lnTo>
                      <a:pt x="29523" y="27405"/>
                    </a:lnTo>
                    <a:lnTo>
                      <a:pt x="2117" y="0"/>
                    </a:lnTo>
                    <a:lnTo>
                      <a:pt x="0" y="2117"/>
                    </a:lnTo>
                  </a:path>
                </a:pathLst>
              </a:custGeom>
              <a:noFill/>
              <a:ln w="9525" cap="flat" cmpd="sng">
                <a:solidFill>
                  <a:schemeClr val="accent1"/>
                </a:solidFill>
                <a:prstDash val="solid"/>
                <a:round/>
                <a:headEnd type="none" w="med" len="med"/>
                <a:tailEnd type="none" w="med" len="med"/>
              </a:ln>
            </p:spPr>
          </p:sp>
          <p:sp>
            <p:nvSpPr>
              <p:cNvPr id="555" name="Google Shape;555;p20"/>
              <p:cNvSpPr/>
              <p:nvPr/>
            </p:nvSpPr>
            <p:spPr>
              <a:xfrm>
                <a:off x="340625" y="2654525"/>
                <a:ext cx="340625" cy="2596300"/>
              </a:xfrm>
              <a:custGeom>
                <a:avLst/>
                <a:gdLst/>
                <a:ahLst/>
                <a:cxnLst/>
                <a:rect l="l" t="t" r="r" b="b"/>
                <a:pathLst>
                  <a:path w="13625" h="103852" extrusionOk="0">
                    <a:moveTo>
                      <a:pt x="13625" y="103852"/>
                    </a:moveTo>
                    <a:lnTo>
                      <a:pt x="13625" y="82738"/>
                    </a:lnTo>
                    <a:lnTo>
                      <a:pt x="0" y="69112"/>
                    </a:lnTo>
                    <a:lnTo>
                      <a:pt x="0" y="0"/>
                    </a:lnTo>
                  </a:path>
                </a:pathLst>
              </a:custGeom>
              <a:noFill/>
              <a:ln w="9525" cap="flat" cmpd="sng">
                <a:solidFill>
                  <a:schemeClr val="accent1"/>
                </a:solidFill>
                <a:prstDash val="solid"/>
                <a:round/>
                <a:headEnd type="none" w="med" len="med"/>
                <a:tailEnd type="none" w="med" len="med"/>
              </a:ln>
            </p:spPr>
          </p:sp>
          <p:grpSp>
            <p:nvGrpSpPr>
              <p:cNvPr id="556" name="Google Shape;556;p20"/>
              <p:cNvGrpSpPr/>
              <p:nvPr/>
            </p:nvGrpSpPr>
            <p:grpSpPr>
              <a:xfrm>
                <a:off x="-1189524" y="3454365"/>
                <a:ext cx="1530153" cy="273510"/>
                <a:chOff x="-6675" y="2881558"/>
                <a:chExt cx="9140700" cy="2059567"/>
              </a:xfrm>
            </p:grpSpPr>
            <p:cxnSp>
              <p:nvCxnSpPr>
                <p:cNvPr id="557" name="Google Shape;557;p2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8" name="Google Shape;558;p2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59" name="Google Shape;559;p2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0" name="Google Shape;560;p2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61" name="Google Shape;561;p2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562" name="Google Shape;562;p20"/>
            <p:cNvGrpSpPr/>
            <p:nvPr/>
          </p:nvGrpSpPr>
          <p:grpSpPr>
            <a:xfrm rot="5400000">
              <a:off x="2331732" y="4765921"/>
              <a:ext cx="493321" cy="357312"/>
              <a:chOff x="1722354" y="229144"/>
              <a:chExt cx="1748744" cy="1266614"/>
            </a:xfrm>
          </p:grpSpPr>
          <p:sp>
            <p:nvSpPr>
              <p:cNvPr id="563" name="Google Shape;563;p2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2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583556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65"/>
        <p:cNvGrpSpPr/>
        <p:nvPr/>
      </p:nvGrpSpPr>
      <p:grpSpPr>
        <a:xfrm>
          <a:off x="0" y="0"/>
          <a:ext cx="0" cy="0"/>
          <a:chOff x="0" y="0"/>
          <a:chExt cx="0" cy="0"/>
        </a:xfrm>
      </p:grpSpPr>
      <p:sp>
        <p:nvSpPr>
          <p:cNvPr id="566" name="Google Shape;566;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67" name="Google Shape;567;p21"/>
          <p:cNvGrpSpPr/>
          <p:nvPr/>
        </p:nvGrpSpPr>
        <p:grpSpPr>
          <a:xfrm>
            <a:off x="-155452" y="3519369"/>
            <a:ext cx="11994875" cy="2457851"/>
            <a:chOff x="-116589" y="2639527"/>
            <a:chExt cx="8996156" cy="1843388"/>
          </a:xfrm>
        </p:grpSpPr>
        <p:sp>
          <p:nvSpPr>
            <p:cNvPr id="568" name="Google Shape;568;p21"/>
            <p:cNvSpPr/>
            <p:nvPr/>
          </p:nvSpPr>
          <p:spPr>
            <a:xfrm rot="-5400000" flipH="1">
              <a:off x="399500" y="4223860"/>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1"/>
            <p:cNvSpPr/>
            <p:nvPr/>
          </p:nvSpPr>
          <p:spPr>
            <a:xfrm rot="-5400000" flipH="1">
              <a:off x="99350" y="4050135"/>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70" name="Google Shape;570;p21"/>
            <p:cNvGrpSpPr/>
            <p:nvPr/>
          </p:nvGrpSpPr>
          <p:grpSpPr>
            <a:xfrm rot="10800000" flipH="1">
              <a:off x="8672677" y="2639527"/>
              <a:ext cx="206891" cy="766144"/>
              <a:chOff x="8650702" y="3525402"/>
              <a:chExt cx="206891" cy="766144"/>
            </a:xfrm>
          </p:grpSpPr>
          <p:sp>
            <p:nvSpPr>
              <p:cNvPr id="571" name="Google Shape;571;p21"/>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1"/>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73" name="Google Shape;573;p21"/>
          <p:cNvGrpSpPr/>
          <p:nvPr/>
        </p:nvGrpSpPr>
        <p:grpSpPr>
          <a:xfrm>
            <a:off x="3638899" y="4478015"/>
            <a:ext cx="8200528" cy="1980781"/>
            <a:chOff x="2729174" y="3358511"/>
            <a:chExt cx="6150396" cy="1485586"/>
          </a:xfrm>
        </p:grpSpPr>
        <p:sp>
          <p:nvSpPr>
            <p:cNvPr id="574" name="Google Shape;574;p21"/>
            <p:cNvSpPr/>
            <p:nvPr/>
          </p:nvSpPr>
          <p:spPr>
            <a:xfrm rot="5400000" flipH="1">
              <a:off x="2929586" y="4603629"/>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1"/>
            <p:cNvSpPr/>
            <p:nvPr/>
          </p:nvSpPr>
          <p:spPr>
            <a:xfrm rot="10800000" flipH="1">
              <a:off x="8839514" y="33585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76" name="Google Shape;576;p21"/>
          <p:cNvGrpSpPr/>
          <p:nvPr/>
        </p:nvGrpSpPr>
        <p:grpSpPr>
          <a:xfrm>
            <a:off x="-1841745" y="-2500233"/>
            <a:ext cx="14641527" cy="9517929"/>
            <a:chOff x="-1381309" y="-1875175"/>
            <a:chExt cx="10981145" cy="7138447"/>
          </a:xfrm>
        </p:grpSpPr>
        <p:sp>
          <p:nvSpPr>
            <p:cNvPr id="577" name="Google Shape;577;p21"/>
            <p:cNvSpPr/>
            <p:nvPr/>
          </p:nvSpPr>
          <p:spPr>
            <a:xfrm rot="10800000" flipH="1">
              <a:off x="-1381309" y="4693337"/>
              <a:ext cx="3801167" cy="569934"/>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grpSp>
          <p:nvGrpSpPr>
            <p:cNvPr id="578" name="Google Shape;578;p21"/>
            <p:cNvGrpSpPr/>
            <p:nvPr/>
          </p:nvGrpSpPr>
          <p:grpSpPr>
            <a:xfrm>
              <a:off x="8229051" y="-1875175"/>
              <a:ext cx="1370785" cy="4060574"/>
              <a:chOff x="8229051" y="-1875175"/>
              <a:chExt cx="1370785" cy="4060574"/>
            </a:xfrm>
          </p:grpSpPr>
          <p:grpSp>
            <p:nvGrpSpPr>
              <p:cNvPr id="579" name="Google Shape;579;p21"/>
              <p:cNvGrpSpPr/>
              <p:nvPr/>
            </p:nvGrpSpPr>
            <p:grpSpPr>
              <a:xfrm>
                <a:off x="8229051" y="-1875175"/>
                <a:ext cx="914953" cy="4060574"/>
                <a:chOff x="8229051" y="-1875175"/>
                <a:chExt cx="914953" cy="4060574"/>
              </a:xfrm>
            </p:grpSpPr>
            <p:grpSp>
              <p:nvGrpSpPr>
                <p:cNvPr id="580" name="Google Shape;580;p21"/>
                <p:cNvGrpSpPr/>
                <p:nvPr/>
              </p:nvGrpSpPr>
              <p:grpSpPr>
                <a:xfrm rot="-5400000">
                  <a:off x="8480363" y="1760083"/>
                  <a:ext cx="493321" cy="357312"/>
                  <a:chOff x="1722354" y="229144"/>
                  <a:chExt cx="1748744" cy="1266614"/>
                </a:xfrm>
              </p:grpSpPr>
              <p:sp>
                <p:nvSpPr>
                  <p:cNvPr id="581" name="Google Shape;581;p2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3" name="Google Shape;583;p21"/>
                <p:cNvSpPr/>
                <p:nvPr/>
              </p:nvSpPr>
              <p:spPr>
                <a:xfrm>
                  <a:off x="8229051" y="-1875175"/>
                  <a:ext cx="914953" cy="3799205"/>
                </a:xfrm>
                <a:custGeom>
                  <a:avLst/>
                  <a:gdLst/>
                  <a:ahLst/>
                  <a:cxnLst/>
                  <a:rect l="l" t="t" r="r" b="b"/>
                  <a:pathLst>
                    <a:path w="23262" h="96592" extrusionOk="0">
                      <a:moveTo>
                        <a:pt x="0" y="0"/>
                      </a:moveTo>
                      <a:lnTo>
                        <a:pt x="18318" y="18318"/>
                      </a:lnTo>
                      <a:lnTo>
                        <a:pt x="18318" y="58471"/>
                      </a:lnTo>
                      <a:lnTo>
                        <a:pt x="10373" y="66417"/>
                      </a:lnTo>
                      <a:lnTo>
                        <a:pt x="10373" y="83703"/>
                      </a:lnTo>
                      <a:lnTo>
                        <a:pt x="23262" y="96592"/>
                      </a:lnTo>
                    </a:path>
                  </a:pathLst>
                </a:custGeom>
                <a:noFill/>
                <a:ln w="9525" cap="flat" cmpd="sng">
                  <a:solidFill>
                    <a:schemeClr val="accent1"/>
                  </a:solidFill>
                  <a:prstDash val="solid"/>
                  <a:round/>
                  <a:headEnd type="none" w="med" len="med"/>
                  <a:tailEnd type="none" w="med" len="med"/>
                </a:ln>
              </p:spPr>
            </p:sp>
          </p:grpSp>
          <p:grpSp>
            <p:nvGrpSpPr>
              <p:cNvPr id="584" name="Google Shape;584;p21"/>
              <p:cNvGrpSpPr/>
              <p:nvPr/>
            </p:nvGrpSpPr>
            <p:grpSpPr>
              <a:xfrm rot="10800000">
                <a:off x="8634578" y="861419"/>
                <a:ext cx="965258" cy="273510"/>
                <a:chOff x="-6675" y="2881558"/>
                <a:chExt cx="9140700" cy="2059567"/>
              </a:xfrm>
            </p:grpSpPr>
            <p:cxnSp>
              <p:nvCxnSpPr>
                <p:cNvPr id="585" name="Google Shape;585;p21"/>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6" name="Google Shape;586;p21"/>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21"/>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8" name="Google Shape;588;p21"/>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9" name="Google Shape;589;p21"/>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sp>
        <p:nvSpPr>
          <p:cNvPr id="590" name="Google Shape;590;p21"/>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5498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515733" y="3100967"/>
            <a:ext cx="4871200" cy="1319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45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26" name="Google Shape;26;p3"/>
          <p:cNvSpPr txBox="1">
            <a:spLocks noGrp="1"/>
          </p:cNvSpPr>
          <p:nvPr>
            <p:ph type="title" idx="2" hasCustomPrompt="1"/>
          </p:nvPr>
        </p:nvSpPr>
        <p:spPr>
          <a:xfrm>
            <a:off x="6387133" y="3039733"/>
            <a:ext cx="1790800" cy="1319200"/>
          </a:xfrm>
          <a:prstGeom prst="rect">
            <a:avLst/>
          </a:prstGeom>
          <a:solidFill>
            <a:srgbClr val="FFFFFF">
              <a:alpha val="7500"/>
            </a:srgbClr>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33">
                <a:solidFill>
                  <a:schemeClr val="lt1"/>
                </a:solidFill>
                <a:latin typeface="Raleway ExtraBold"/>
                <a:ea typeface="Raleway ExtraBold"/>
                <a:cs typeface="Raleway ExtraBold"/>
                <a:sym typeface="Raleway ExtraBold"/>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grpSp>
        <p:nvGrpSpPr>
          <p:cNvPr id="27" name="Google Shape;27;p3"/>
          <p:cNvGrpSpPr/>
          <p:nvPr/>
        </p:nvGrpSpPr>
        <p:grpSpPr>
          <a:xfrm rot="-5400000">
            <a:off x="5147216" y="-2541398"/>
            <a:ext cx="5145605" cy="820532"/>
            <a:chOff x="-6675" y="307100"/>
            <a:chExt cx="9140700" cy="4634025"/>
          </a:xfrm>
        </p:grpSpPr>
        <p:cxnSp>
          <p:nvCxnSpPr>
            <p:cNvPr id="28" name="Google Shape;28;p3"/>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3"/>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3"/>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3"/>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3"/>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38" name="Google Shape;38;p3"/>
          <p:cNvGrpSpPr/>
          <p:nvPr/>
        </p:nvGrpSpPr>
        <p:grpSpPr>
          <a:xfrm>
            <a:off x="-553695" y="718401"/>
            <a:ext cx="10182521" cy="6859923"/>
            <a:chOff x="-415272" y="538801"/>
            <a:chExt cx="7636891" cy="5144942"/>
          </a:xfrm>
        </p:grpSpPr>
        <p:grpSp>
          <p:nvGrpSpPr>
            <p:cNvPr id="39" name="Google Shape;39;p3"/>
            <p:cNvGrpSpPr/>
            <p:nvPr/>
          </p:nvGrpSpPr>
          <p:grpSpPr>
            <a:xfrm>
              <a:off x="6110275" y="4572400"/>
              <a:ext cx="1111343" cy="1111343"/>
              <a:chOff x="8307725" y="278700"/>
              <a:chExt cx="1111343" cy="1111343"/>
            </a:xfrm>
          </p:grpSpPr>
          <p:sp>
            <p:nvSpPr>
              <p:cNvPr id="40" name="Google Shape;40;p3"/>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3"/>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 name="Google Shape;42;p3"/>
            <p:cNvGrpSpPr/>
            <p:nvPr/>
          </p:nvGrpSpPr>
          <p:grpSpPr>
            <a:xfrm>
              <a:off x="-415272" y="538801"/>
              <a:ext cx="2027056" cy="586283"/>
              <a:chOff x="-415272" y="538801"/>
              <a:chExt cx="2027056" cy="586283"/>
            </a:xfrm>
          </p:grpSpPr>
          <p:sp>
            <p:nvSpPr>
              <p:cNvPr id="43" name="Google Shape;43;p3"/>
              <p:cNvSpPr/>
              <p:nvPr/>
            </p:nvSpPr>
            <p:spPr>
              <a:xfrm rot="-5400000">
                <a:off x="1352729" y="32286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3"/>
              <p:cNvSpPr/>
              <p:nvPr/>
            </p:nvSpPr>
            <p:spPr>
              <a:xfrm rot="-5400000">
                <a:off x="-39071" y="673783"/>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041873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91"/>
        <p:cNvGrpSpPr/>
        <p:nvPr/>
      </p:nvGrpSpPr>
      <p:grpSpPr>
        <a:xfrm>
          <a:off x="0" y="0"/>
          <a:ext cx="0" cy="0"/>
          <a:chOff x="0" y="0"/>
          <a:chExt cx="0" cy="0"/>
        </a:xfrm>
      </p:grpSpPr>
      <p:sp>
        <p:nvSpPr>
          <p:cNvPr id="592" name="Google Shape;592;p22"/>
          <p:cNvSpPr txBox="1">
            <a:spLocks noGrp="1"/>
          </p:cNvSpPr>
          <p:nvPr>
            <p:ph type="title"/>
          </p:nvPr>
        </p:nvSpPr>
        <p:spPr>
          <a:xfrm>
            <a:off x="1464633" y="1112800"/>
            <a:ext cx="5930800" cy="12940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3" name="Google Shape;593;p22"/>
          <p:cNvSpPr txBox="1">
            <a:spLocks noGrp="1"/>
          </p:cNvSpPr>
          <p:nvPr>
            <p:ph type="subTitle" idx="1"/>
          </p:nvPr>
        </p:nvSpPr>
        <p:spPr>
          <a:xfrm>
            <a:off x="1464567" y="2406800"/>
            <a:ext cx="5930800" cy="1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2"/>
          <p:cNvSpPr txBox="1"/>
          <p:nvPr/>
        </p:nvSpPr>
        <p:spPr>
          <a:xfrm>
            <a:off x="1464567" y="4612733"/>
            <a:ext cx="6594400" cy="741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b="1">
                <a:solidFill>
                  <a:schemeClr val="dk1"/>
                </a:solidFill>
                <a:latin typeface="Hanken Grotesk"/>
                <a:ea typeface="Hanken Grotesk"/>
                <a:cs typeface="Hanken Grotesk"/>
                <a:sym typeface="Hanken Grotesk"/>
              </a:rPr>
              <a:t>CREDITS:</a:t>
            </a:r>
            <a:r>
              <a:rPr lang="en" sz="1600">
                <a:solidFill>
                  <a:schemeClr val="dk1"/>
                </a:solidFill>
                <a:latin typeface="Hanken Grotesk"/>
                <a:ea typeface="Hanken Grotesk"/>
                <a:cs typeface="Hanken Grotesk"/>
                <a:sym typeface="Hanken Grotesk"/>
              </a:rPr>
              <a:t> This presentation template was created by </a:t>
            </a:r>
            <a:r>
              <a:rPr lang="en" sz="1600" b="1" u="sng">
                <a:solidFill>
                  <a:schemeClr val="dk1"/>
                </a:solidFill>
                <a:latin typeface="Hanken Grotesk"/>
                <a:ea typeface="Hanken Grotesk"/>
                <a:cs typeface="Hanken Grotesk"/>
                <a:sym typeface="Hanken Grotesk"/>
                <a:hlinkClick r:id="rId2">
                  <a:extLst>
                    <a:ext uri="{A12FA001-AC4F-418D-AE19-62706E023703}">
                      <ahyp:hlinkClr xmlns:ahyp="http://schemas.microsoft.com/office/drawing/2018/hyperlinkcolor" val="tx"/>
                    </a:ext>
                  </a:extLst>
                </a:hlinkClick>
              </a:rPr>
              <a:t>Slidesgo</a:t>
            </a:r>
            <a:r>
              <a:rPr lang="en" sz="1600">
                <a:solidFill>
                  <a:schemeClr val="dk1"/>
                </a:solidFill>
                <a:latin typeface="Hanken Grotesk"/>
                <a:ea typeface="Hanken Grotesk"/>
                <a:cs typeface="Hanken Grotesk"/>
                <a:sym typeface="Hanken Grotesk"/>
              </a:rPr>
              <a:t>, and includes icons by </a:t>
            </a:r>
            <a:r>
              <a:rPr lang="en" sz="1600" b="1" u="sng">
                <a:solidFill>
                  <a:schemeClr val="dk1"/>
                </a:solidFill>
                <a:latin typeface="Hanken Grotesk"/>
                <a:ea typeface="Hanken Grotesk"/>
                <a:cs typeface="Hanken Grotesk"/>
                <a:sym typeface="Hanken Grotesk"/>
                <a:hlinkClick r:id="rId3">
                  <a:extLst>
                    <a:ext uri="{A12FA001-AC4F-418D-AE19-62706E023703}">
                      <ahyp:hlinkClr xmlns:ahyp="http://schemas.microsoft.com/office/drawing/2018/hyperlinkcolor" val="tx"/>
                    </a:ext>
                  </a:extLst>
                </a:hlinkClick>
              </a:rPr>
              <a:t>Flaticon</a:t>
            </a:r>
            <a:r>
              <a:rPr lang="en" sz="1600">
                <a:solidFill>
                  <a:schemeClr val="dk1"/>
                </a:solidFill>
                <a:latin typeface="Hanken Grotesk"/>
                <a:ea typeface="Hanken Grotesk"/>
                <a:cs typeface="Hanken Grotesk"/>
                <a:sym typeface="Hanken Grotesk"/>
              </a:rPr>
              <a:t>, and infographics &amp; images by </a:t>
            </a:r>
            <a:r>
              <a:rPr lang="en" sz="1600" b="1" u="sng">
                <a:solidFill>
                  <a:schemeClr val="dk1"/>
                </a:solidFill>
                <a:latin typeface="Hanken Grotesk"/>
                <a:ea typeface="Hanken Grotesk"/>
                <a:cs typeface="Hanken Grotesk"/>
                <a:sym typeface="Hanken Grotesk"/>
                <a:hlinkClick r:id="rId4">
                  <a:extLst>
                    <a:ext uri="{A12FA001-AC4F-418D-AE19-62706E023703}">
                      <ahyp:hlinkClr xmlns:ahyp="http://schemas.microsoft.com/office/drawing/2018/hyperlinkcolor" val="tx"/>
                    </a:ext>
                  </a:extLst>
                </a:hlinkClick>
              </a:rPr>
              <a:t>Freepik</a:t>
            </a:r>
            <a:r>
              <a:rPr lang="en" sz="1600" u="sng">
                <a:solidFill>
                  <a:schemeClr val="dk1"/>
                </a:solidFill>
                <a:latin typeface="Hanken Grotesk"/>
                <a:ea typeface="Hanken Grotesk"/>
                <a:cs typeface="Hanken Grotesk"/>
                <a:sym typeface="Hanken Grotesk"/>
              </a:rPr>
              <a:t> </a:t>
            </a:r>
            <a:endParaRPr sz="1600" b="1" u="sng">
              <a:solidFill>
                <a:schemeClr val="dk1"/>
              </a:solidFill>
              <a:latin typeface="Hanken Grotesk"/>
              <a:ea typeface="Hanken Grotesk"/>
              <a:cs typeface="Hanken Grotesk"/>
              <a:sym typeface="Hanken Grotesk"/>
            </a:endParaRPr>
          </a:p>
        </p:txBody>
      </p:sp>
      <p:sp>
        <p:nvSpPr>
          <p:cNvPr id="595" name="Google Shape;595;p22"/>
          <p:cNvSpPr/>
          <p:nvPr/>
        </p:nvSpPr>
        <p:spPr>
          <a:xfrm rot="5400000">
            <a:off x="10998815" y="233831"/>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96" name="Google Shape;596;p22"/>
          <p:cNvGrpSpPr/>
          <p:nvPr/>
        </p:nvGrpSpPr>
        <p:grpSpPr>
          <a:xfrm>
            <a:off x="-751899" y="1"/>
            <a:ext cx="10458436" cy="1481791"/>
            <a:chOff x="-563925" y="0"/>
            <a:chExt cx="7843827" cy="1111343"/>
          </a:xfrm>
        </p:grpSpPr>
        <p:grpSp>
          <p:nvGrpSpPr>
            <p:cNvPr id="597" name="Google Shape;597;p22"/>
            <p:cNvGrpSpPr/>
            <p:nvPr/>
          </p:nvGrpSpPr>
          <p:grpSpPr>
            <a:xfrm rot="5400000">
              <a:off x="6576232" y="-80607"/>
              <a:ext cx="247278" cy="1160062"/>
              <a:chOff x="1463894" y="1434556"/>
              <a:chExt cx="247278" cy="1160062"/>
            </a:xfrm>
          </p:grpSpPr>
          <p:sp>
            <p:nvSpPr>
              <p:cNvPr id="598" name="Google Shape;598;p22"/>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22"/>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00" name="Google Shape;600;p22"/>
            <p:cNvGrpSpPr/>
            <p:nvPr/>
          </p:nvGrpSpPr>
          <p:grpSpPr>
            <a:xfrm>
              <a:off x="-563925" y="0"/>
              <a:ext cx="1111343" cy="1111343"/>
              <a:chOff x="8307725" y="278700"/>
              <a:chExt cx="1111343" cy="1111343"/>
            </a:xfrm>
          </p:grpSpPr>
          <p:sp>
            <p:nvSpPr>
              <p:cNvPr id="601" name="Google Shape;601;p22"/>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22"/>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837125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603"/>
        <p:cNvGrpSpPr/>
        <p:nvPr/>
      </p:nvGrpSpPr>
      <p:grpSpPr>
        <a:xfrm>
          <a:off x="0" y="0"/>
          <a:ext cx="0" cy="0"/>
          <a:chOff x="0" y="0"/>
          <a:chExt cx="0" cy="0"/>
        </a:xfrm>
      </p:grpSpPr>
      <p:grpSp>
        <p:nvGrpSpPr>
          <p:cNvPr id="604" name="Google Shape;604;p23"/>
          <p:cNvGrpSpPr/>
          <p:nvPr/>
        </p:nvGrpSpPr>
        <p:grpSpPr>
          <a:xfrm>
            <a:off x="329371" y="2799003"/>
            <a:ext cx="11556488" cy="2276992"/>
            <a:chOff x="247028" y="2099252"/>
            <a:chExt cx="8667366" cy="1707744"/>
          </a:xfrm>
        </p:grpSpPr>
        <p:sp>
          <p:nvSpPr>
            <p:cNvPr id="605" name="Google Shape;605;p23"/>
            <p:cNvSpPr/>
            <p:nvPr/>
          </p:nvSpPr>
          <p:spPr>
            <a:xfrm rot="10800000" flipH="1">
              <a:off x="410803" y="20992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23"/>
            <p:cNvSpPr/>
            <p:nvPr/>
          </p:nvSpPr>
          <p:spPr>
            <a:xfrm rot="10800000" flipH="1">
              <a:off x="247028" y="2390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07" name="Google Shape;607;p23"/>
            <p:cNvGrpSpPr/>
            <p:nvPr/>
          </p:nvGrpSpPr>
          <p:grpSpPr>
            <a:xfrm flipH="1">
              <a:off x="8707503" y="3040852"/>
              <a:ext cx="206891" cy="766144"/>
              <a:chOff x="8650702" y="3525402"/>
              <a:chExt cx="206891" cy="766144"/>
            </a:xfrm>
          </p:grpSpPr>
          <p:sp>
            <p:nvSpPr>
              <p:cNvPr id="608" name="Google Shape;608;p23"/>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23"/>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10" name="Google Shape;610;p23"/>
          <p:cNvGrpSpPr/>
          <p:nvPr/>
        </p:nvGrpSpPr>
        <p:grpSpPr>
          <a:xfrm>
            <a:off x="-1062355" y="-1453543"/>
            <a:ext cx="15260532" cy="8732927"/>
            <a:chOff x="-796767" y="-1090158"/>
            <a:chExt cx="11445399" cy="6549695"/>
          </a:xfrm>
        </p:grpSpPr>
        <p:sp>
          <p:nvSpPr>
            <p:cNvPr id="611" name="Google Shape;611;p23"/>
            <p:cNvSpPr/>
            <p:nvPr/>
          </p:nvSpPr>
          <p:spPr>
            <a:xfrm rot="5400000" flipH="1">
              <a:off x="-365574" y="-152135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12" name="Google Shape;612;p23"/>
            <p:cNvGrpSpPr/>
            <p:nvPr/>
          </p:nvGrpSpPr>
          <p:grpSpPr>
            <a:xfrm rot="10800000">
              <a:off x="11" y="108546"/>
              <a:ext cx="493321" cy="357312"/>
              <a:chOff x="1722354" y="229144"/>
              <a:chExt cx="1748744" cy="1266614"/>
            </a:xfrm>
          </p:grpSpPr>
          <p:sp>
            <p:nvSpPr>
              <p:cNvPr id="613" name="Google Shape;613;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15" name="Google Shape;615;p23"/>
            <p:cNvSpPr/>
            <p:nvPr/>
          </p:nvSpPr>
          <p:spPr>
            <a:xfrm rot="-5400000" flipH="1">
              <a:off x="8788045" y="359895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16" name="Google Shape;616;p23"/>
            <p:cNvGrpSpPr/>
            <p:nvPr/>
          </p:nvGrpSpPr>
          <p:grpSpPr>
            <a:xfrm rot="-5400000" flipH="1">
              <a:off x="8489086" y="4163846"/>
              <a:ext cx="493321" cy="357312"/>
              <a:chOff x="1722354" y="229144"/>
              <a:chExt cx="1748744" cy="1266614"/>
            </a:xfrm>
          </p:grpSpPr>
          <p:sp>
            <p:nvSpPr>
              <p:cNvPr id="617" name="Google Shape;617;p23"/>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23"/>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9" name="Google Shape;619;p23"/>
            <p:cNvGrpSpPr/>
            <p:nvPr/>
          </p:nvGrpSpPr>
          <p:grpSpPr>
            <a:xfrm rot="5400000" flipH="1">
              <a:off x="765337" y="-239460"/>
              <a:ext cx="965258" cy="273510"/>
              <a:chOff x="-6675" y="2881558"/>
              <a:chExt cx="9140700" cy="2059567"/>
            </a:xfrm>
          </p:grpSpPr>
          <p:cxnSp>
            <p:nvCxnSpPr>
              <p:cNvPr id="620" name="Google Shape;620;p23"/>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23"/>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2" name="Google Shape;622;p23"/>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3" name="Google Shape;623;p23"/>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24" name="Google Shape;624;p23"/>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625" name="Google Shape;625;p23"/>
          <p:cNvGrpSpPr/>
          <p:nvPr/>
        </p:nvGrpSpPr>
        <p:grpSpPr>
          <a:xfrm>
            <a:off x="331421" y="2211149"/>
            <a:ext cx="11554441" cy="1261740"/>
            <a:chOff x="248565" y="1658361"/>
            <a:chExt cx="8665831" cy="946305"/>
          </a:xfrm>
        </p:grpSpPr>
        <p:sp>
          <p:nvSpPr>
            <p:cNvPr id="626" name="Google Shape;626;p23"/>
            <p:cNvSpPr/>
            <p:nvPr/>
          </p:nvSpPr>
          <p:spPr>
            <a:xfrm rot="10800000" flipH="1">
              <a:off x="248565" y="16583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23"/>
            <p:cNvSpPr/>
            <p:nvPr/>
          </p:nvSpPr>
          <p:spPr>
            <a:xfrm flipH="1">
              <a:off x="8874340" y="216378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28" name="Google Shape;628;p23"/>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080672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629"/>
        <p:cNvGrpSpPr/>
        <p:nvPr/>
      </p:nvGrpSpPr>
      <p:grpSpPr>
        <a:xfrm>
          <a:off x="0" y="0"/>
          <a:ext cx="0" cy="0"/>
          <a:chOff x="0" y="0"/>
          <a:chExt cx="0" cy="0"/>
        </a:xfrm>
      </p:grpSpPr>
      <p:grpSp>
        <p:nvGrpSpPr>
          <p:cNvPr id="630" name="Google Shape;630;p24"/>
          <p:cNvGrpSpPr/>
          <p:nvPr/>
        </p:nvGrpSpPr>
        <p:grpSpPr>
          <a:xfrm>
            <a:off x="331670" y="655373"/>
            <a:ext cx="11559132" cy="6128356"/>
            <a:chOff x="188277" y="445029"/>
            <a:chExt cx="8669349" cy="4596267"/>
          </a:xfrm>
        </p:grpSpPr>
        <p:sp>
          <p:nvSpPr>
            <p:cNvPr id="631" name="Google Shape;631;p24"/>
            <p:cNvSpPr/>
            <p:nvPr/>
          </p:nvSpPr>
          <p:spPr>
            <a:xfrm rot="10800000">
              <a:off x="8615635" y="6844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24"/>
            <p:cNvSpPr/>
            <p:nvPr/>
          </p:nvSpPr>
          <p:spPr>
            <a:xfrm rot="10800000">
              <a:off x="8814510" y="4450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633" name="Google Shape;633;p24"/>
            <p:cNvGrpSpPr/>
            <p:nvPr/>
          </p:nvGrpSpPr>
          <p:grpSpPr>
            <a:xfrm>
              <a:off x="188277" y="4275152"/>
              <a:ext cx="206891" cy="766144"/>
              <a:chOff x="8650702" y="3525402"/>
              <a:chExt cx="206891" cy="766144"/>
            </a:xfrm>
          </p:grpSpPr>
          <p:sp>
            <p:nvSpPr>
              <p:cNvPr id="634" name="Google Shape;634;p2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2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6" name="Google Shape;636;p24"/>
          <p:cNvGrpSpPr/>
          <p:nvPr/>
        </p:nvGrpSpPr>
        <p:grpSpPr>
          <a:xfrm>
            <a:off x="420834" y="1706375"/>
            <a:ext cx="11469980" cy="2083245"/>
            <a:chOff x="174750" y="1380581"/>
            <a:chExt cx="8602485" cy="1562434"/>
          </a:xfrm>
        </p:grpSpPr>
        <p:sp>
          <p:nvSpPr>
            <p:cNvPr id="637" name="Google Shape;637;p24"/>
            <p:cNvSpPr/>
            <p:nvPr/>
          </p:nvSpPr>
          <p:spPr>
            <a:xfrm rot="10800000">
              <a:off x="8737179" y="138058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24"/>
            <p:cNvSpPr/>
            <p:nvPr/>
          </p:nvSpPr>
          <p:spPr>
            <a:xfrm rot="10800000">
              <a:off x="174750" y="25021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39" name="Google Shape;639;p24"/>
          <p:cNvGrpSpPr/>
          <p:nvPr/>
        </p:nvGrpSpPr>
        <p:grpSpPr>
          <a:xfrm>
            <a:off x="474231" y="-756412"/>
            <a:ext cx="11668669" cy="7928879"/>
            <a:chOff x="251623" y="-534009"/>
            <a:chExt cx="8751502" cy="5946659"/>
          </a:xfrm>
        </p:grpSpPr>
        <p:grpSp>
          <p:nvGrpSpPr>
            <p:cNvPr id="640" name="Google Shape;640;p24"/>
            <p:cNvGrpSpPr/>
            <p:nvPr/>
          </p:nvGrpSpPr>
          <p:grpSpPr>
            <a:xfrm rot="10800000">
              <a:off x="251623" y="3645746"/>
              <a:ext cx="493321" cy="357312"/>
              <a:chOff x="1722354" y="229144"/>
              <a:chExt cx="1748744" cy="1266614"/>
            </a:xfrm>
          </p:grpSpPr>
          <p:sp>
            <p:nvSpPr>
              <p:cNvPr id="641" name="Google Shape;641;p2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2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3" name="Google Shape;643;p24"/>
            <p:cNvGrpSpPr/>
            <p:nvPr/>
          </p:nvGrpSpPr>
          <p:grpSpPr>
            <a:xfrm rot="5400000" flipH="1">
              <a:off x="7247712" y="-188135"/>
              <a:ext cx="965258" cy="273510"/>
              <a:chOff x="-6675" y="2881558"/>
              <a:chExt cx="9140700" cy="2059567"/>
            </a:xfrm>
          </p:grpSpPr>
          <p:cxnSp>
            <p:nvCxnSpPr>
              <p:cNvPr id="644" name="Google Shape;644;p2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5" name="Google Shape;645;p2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6" name="Google Shape;646;p2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7" name="Google Shape;647;p2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48" name="Google Shape;648;p2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49" name="Google Shape;649;p24"/>
            <p:cNvSpPr/>
            <p:nvPr/>
          </p:nvSpPr>
          <p:spPr>
            <a:xfrm>
              <a:off x="5746750" y="-57000"/>
              <a:ext cx="3256375" cy="488250"/>
            </a:xfrm>
            <a:custGeom>
              <a:avLst/>
              <a:gdLst/>
              <a:ahLst/>
              <a:cxnLst/>
              <a:rect l="l" t="t" r="r" b="b"/>
              <a:pathLst>
                <a:path w="130255" h="19530" extrusionOk="0">
                  <a:moveTo>
                    <a:pt x="0" y="0"/>
                  </a:moveTo>
                  <a:lnTo>
                    <a:pt x="19531" y="19530"/>
                  </a:lnTo>
                  <a:lnTo>
                    <a:pt x="93650" y="19530"/>
                  </a:lnTo>
                  <a:lnTo>
                    <a:pt x="102323" y="10857"/>
                  </a:lnTo>
                  <a:lnTo>
                    <a:pt x="121066" y="10857"/>
                  </a:lnTo>
                  <a:lnTo>
                    <a:pt x="130255" y="1668"/>
                  </a:lnTo>
                </a:path>
              </a:pathLst>
            </a:custGeom>
            <a:noFill/>
            <a:ln w="9525" cap="flat" cmpd="sng">
              <a:solidFill>
                <a:schemeClr val="accent1"/>
              </a:solidFill>
              <a:prstDash val="solid"/>
              <a:round/>
              <a:headEnd type="none" w="med" len="med"/>
              <a:tailEnd type="none" w="med" len="med"/>
            </a:ln>
          </p:spPr>
        </p:sp>
        <p:sp>
          <p:nvSpPr>
            <p:cNvPr id="650" name="Google Shape;650;p24"/>
            <p:cNvSpPr/>
            <p:nvPr/>
          </p:nvSpPr>
          <p:spPr>
            <a:xfrm>
              <a:off x="260200" y="3089575"/>
              <a:ext cx="476150" cy="2323075"/>
            </a:xfrm>
            <a:custGeom>
              <a:avLst/>
              <a:gdLst/>
              <a:ahLst/>
              <a:cxnLst/>
              <a:rect l="l" t="t" r="r" b="b"/>
              <a:pathLst>
                <a:path w="19046" h="92923" extrusionOk="0">
                  <a:moveTo>
                    <a:pt x="0" y="0"/>
                  </a:moveTo>
                  <a:lnTo>
                    <a:pt x="0" y="36635"/>
                  </a:lnTo>
                  <a:lnTo>
                    <a:pt x="19046" y="55681"/>
                  </a:lnTo>
                  <a:lnTo>
                    <a:pt x="19046" y="92923"/>
                  </a:lnTo>
                </a:path>
              </a:pathLst>
            </a:custGeom>
            <a:noFill/>
            <a:ln w="9525" cap="flat" cmpd="sng">
              <a:solidFill>
                <a:schemeClr val="accent1"/>
              </a:solidFill>
              <a:prstDash val="solid"/>
              <a:round/>
              <a:headEnd type="none" w="med" len="med"/>
              <a:tailEnd type="none" w="med" len="med"/>
            </a:ln>
          </p:spPr>
        </p:sp>
      </p:grpSp>
      <p:sp>
        <p:nvSpPr>
          <p:cNvPr id="651" name="Google Shape;651;p24"/>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2752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960000" y="593367"/>
            <a:ext cx="10272000" cy="763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4"/>
          <p:cNvSpPr txBox="1">
            <a:spLocks noGrp="1"/>
          </p:cNvSpPr>
          <p:nvPr>
            <p:ph type="body" idx="1"/>
          </p:nvPr>
        </p:nvSpPr>
        <p:spPr>
          <a:xfrm>
            <a:off x="960000" y="1409035"/>
            <a:ext cx="10272000" cy="5624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Char char="●"/>
              <a:defRPr/>
            </a:lvl1pPr>
            <a:lvl2pPr marL="1219170" lvl="1" indent="-406390" rtl="0">
              <a:lnSpc>
                <a:spcPct val="100000"/>
              </a:lnSpc>
              <a:spcBef>
                <a:spcPts val="0"/>
              </a:spcBef>
              <a:spcAft>
                <a:spcPts val="0"/>
              </a:spcAft>
              <a:buSzPts val="1200"/>
              <a:buChar char="○"/>
              <a:defRPr/>
            </a:lvl2pPr>
            <a:lvl3pPr marL="1828754" lvl="2" indent="-406390" rtl="0">
              <a:lnSpc>
                <a:spcPct val="100000"/>
              </a:lnSpc>
              <a:spcBef>
                <a:spcPts val="0"/>
              </a:spcBef>
              <a:spcAft>
                <a:spcPts val="0"/>
              </a:spcAft>
              <a:buSzPts val="1200"/>
              <a:buChar char="■"/>
              <a:defRPr/>
            </a:lvl3pPr>
            <a:lvl4pPr marL="2438339" lvl="3" indent="-406390" rtl="0">
              <a:lnSpc>
                <a:spcPct val="100000"/>
              </a:lnSpc>
              <a:spcBef>
                <a:spcPts val="0"/>
              </a:spcBef>
              <a:spcAft>
                <a:spcPts val="0"/>
              </a:spcAft>
              <a:buSzPts val="1200"/>
              <a:buChar char="●"/>
              <a:defRPr/>
            </a:lvl4pPr>
            <a:lvl5pPr marL="3047924" lvl="4" indent="-406390" rtl="0">
              <a:lnSpc>
                <a:spcPct val="100000"/>
              </a:lnSpc>
              <a:spcBef>
                <a:spcPts val="0"/>
              </a:spcBef>
              <a:spcAft>
                <a:spcPts val="0"/>
              </a:spcAft>
              <a:buSzPts val="1200"/>
              <a:buChar char="○"/>
              <a:defRPr/>
            </a:lvl5pPr>
            <a:lvl6pPr marL="3657509" lvl="5" indent="-406390" rtl="0">
              <a:lnSpc>
                <a:spcPct val="100000"/>
              </a:lnSpc>
              <a:spcBef>
                <a:spcPts val="0"/>
              </a:spcBef>
              <a:spcAft>
                <a:spcPts val="0"/>
              </a:spcAft>
              <a:buSzPts val="1200"/>
              <a:buChar char="■"/>
              <a:defRPr/>
            </a:lvl6pPr>
            <a:lvl7pPr marL="4267093" lvl="6" indent="-406390" rtl="0">
              <a:lnSpc>
                <a:spcPct val="100000"/>
              </a:lnSpc>
              <a:spcBef>
                <a:spcPts val="0"/>
              </a:spcBef>
              <a:spcAft>
                <a:spcPts val="0"/>
              </a:spcAft>
              <a:buSzPts val="1200"/>
              <a:buChar char="●"/>
              <a:defRPr/>
            </a:lvl7pPr>
            <a:lvl8pPr marL="4876678" lvl="7" indent="-406390" rtl="0">
              <a:lnSpc>
                <a:spcPct val="100000"/>
              </a:lnSpc>
              <a:spcBef>
                <a:spcPts val="0"/>
              </a:spcBef>
              <a:spcAft>
                <a:spcPts val="0"/>
              </a:spcAft>
              <a:buSzPts val="1200"/>
              <a:buChar char="○"/>
              <a:defRPr/>
            </a:lvl8pPr>
            <a:lvl9pPr marL="5486263" lvl="8" indent="-406390" rtl="0">
              <a:lnSpc>
                <a:spcPct val="100000"/>
              </a:lnSpc>
              <a:spcBef>
                <a:spcPts val="0"/>
              </a:spcBef>
              <a:spcAft>
                <a:spcPts val="0"/>
              </a:spcAft>
              <a:buSzPts val="1200"/>
              <a:buChar char="■"/>
              <a:defRPr/>
            </a:lvl9pPr>
          </a:lstStyle>
          <a:p>
            <a:endParaRPr/>
          </a:p>
        </p:txBody>
      </p:sp>
      <p:grpSp>
        <p:nvGrpSpPr>
          <p:cNvPr id="48" name="Google Shape;48;p4"/>
          <p:cNvGrpSpPr/>
          <p:nvPr/>
        </p:nvGrpSpPr>
        <p:grpSpPr>
          <a:xfrm>
            <a:off x="251036" y="2201569"/>
            <a:ext cx="11559088" cy="2797592"/>
            <a:chOff x="188277" y="1651177"/>
            <a:chExt cx="8669316" cy="2098194"/>
          </a:xfrm>
        </p:grpSpPr>
        <p:sp>
          <p:nvSpPr>
            <p:cNvPr id="49" name="Google Shape;49;p4"/>
            <p:cNvSpPr/>
            <p:nvPr/>
          </p:nvSpPr>
          <p:spPr>
            <a:xfrm rot="10800000">
              <a:off x="8650702" y="165117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10800000">
              <a:off x="8814477" y="1942327"/>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51" name="Google Shape;51;p4"/>
            <p:cNvGrpSpPr/>
            <p:nvPr/>
          </p:nvGrpSpPr>
          <p:grpSpPr>
            <a:xfrm>
              <a:off x="188277" y="2983227"/>
              <a:ext cx="206891" cy="766144"/>
              <a:chOff x="8650702" y="3525402"/>
              <a:chExt cx="206891" cy="766144"/>
            </a:xfrm>
          </p:grpSpPr>
          <p:sp>
            <p:nvSpPr>
              <p:cNvPr id="52" name="Google Shape;52;p4"/>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4" name="Google Shape;54;p4"/>
          <p:cNvGrpSpPr/>
          <p:nvPr/>
        </p:nvGrpSpPr>
        <p:grpSpPr>
          <a:xfrm>
            <a:off x="-1575816" y="-442133"/>
            <a:ext cx="14693693" cy="7564517"/>
            <a:chOff x="-1181862" y="-331600"/>
            <a:chExt cx="11020270" cy="5673388"/>
          </a:xfrm>
        </p:grpSpPr>
        <p:grpSp>
          <p:nvGrpSpPr>
            <p:cNvPr id="55" name="Google Shape;55;p4"/>
            <p:cNvGrpSpPr/>
            <p:nvPr/>
          </p:nvGrpSpPr>
          <p:grpSpPr>
            <a:xfrm>
              <a:off x="8873150" y="1130915"/>
              <a:ext cx="965258" cy="273510"/>
              <a:chOff x="-6675" y="2881558"/>
              <a:chExt cx="9140700" cy="2059567"/>
            </a:xfrm>
          </p:grpSpPr>
          <p:cxnSp>
            <p:nvCxnSpPr>
              <p:cNvPr id="56" name="Google Shape;56;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1" name="Google Shape;61;p4"/>
            <p:cNvSpPr/>
            <p:nvPr/>
          </p:nvSpPr>
          <p:spPr>
            <a:xfrm>
              <a:off x="8095400" y="-331600"/>
              <a:ext cx="1470082" cy="2332467"/>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62" name="Google Shape;62;p4"/>
            <p:cNvGrpSpPr/>
            <p:nvPr/>
          </p:nvGrpSpPr>
          <p:grpSpPr>
            <a:xfrm rot="10800000" flipH="1">
              <a:off x="8650689" y="182196"/>
              <a:ext cx="493321" cy="357312"/>
              <a:chOff x="1722354" y="229144"/>
              <a:chExt cx="1748744" cy="1266614"/>
            </a:xfrm>
          </p:grpSpPr>
          <p:sp>
            <p:nvSpPr>
              <p:cNvPr id="63" name="Google Shape;63;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5" name="Google Shape;65;p4"/>
            <p:cNvSpPr/>
            <p:nvPr/>
          </p:nvSpPr>
          <p:spPr>
            <a:xfrm rot="5400000">
              <a:off x="-191675" y="3481200"/>
              <a:ext cx="870400" cy="285077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66" name="Google Shape;66;p4"/>
            <p:cNvGrpSpPr/>
            <p:nvPr/>
          </p:nvGrpSpPr>
          <p:grpSpPr>
            <a:xfrm rot="-5400000" flipH="1">
              <a:off x="159064" y="4046096"/>
              <a:ext cx="493321" cy="357312"/>
              <a:chOff x="1722354" y="229144"/>
              <a:chExt cx="1748744" cy="1266614"/>
            </a:xfrm>
          </p:grpSpPr>
          <p:sp>
            <p:nvSpPr>
              <p:cNvPr id="67" name="Google Shape;67;p4"/>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4"/>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 name="Google Shape;69;p4"/>
            <p:cNvGrpSpPr/>
            <p:nvPr/>
          </p:nvGrpSpPr>
          <p:grpSpPr>
            <a:xfrm>
              <a:off x="-776975" y="4800515"/>
              <a:ext cx="965258" cy="273510"/>
              <a:chOff x="-6675" y="2881558"/>
              <a:chExt cx="9140700" cy="2059567"/>
            </a:xfrm>
          </p:grpSpPr>
          <p:cxnSp>
            <p:nvCxnSpPr>
              <p:cNvPr id="70" name="Google Shape;70;p4"/>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4"/>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4"/>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4"/>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4"/>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75" name="Google Shape;75;p4"/>
          <p:cNvGrpSpPr/>
          <p:nvPr/>
        </p:nvGrpSpPr>
        <p:grpSpPr>
          <a:xfrm>
            <a:off x="-190150" y="-224885"/>
            <a:ext cx="10558707" cy="3851957"/>
            <a:chOff x="-142612" y="-168664"/>
            <a:chExt cx="7919030" cy="2888968"/>
          </a:xfrm>
        </p:grpSpPr>
        <p:sp>
          <p:nvSpPr>
            <p:cNvPr id="76" name="Google Shape;76;p4"/>
            <p:cNvSpPr/>
            <p:nvPr/>
          </p:nvSpPr>
          <p:spPr>
            <a:xfrm rot="10800000">
              <a:off x="7736362" y="-168664"/>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 name="Google Shape;77;p4"/>
            <p:cNvSpPr/>
            <p:nvPr/>
          </p:nvSpPr>
          <p:spPr>
            <a:xfrm rot="5400000">
              <a:off x="57800" y="24798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8" name="Google Shape;78;p4"/>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219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3000"/>
              <a:buFont typeface="Raleway Black"/>
              <a:buNone/>
              <a:defRPr b="0">
                <a:latin typeface="Raleway Black"/>
                <a:ea typeface="Raleway Black"/>
                <a:cs typeface="Raleway Black"/>
                <a:sym typeface="Raleway Black"/>
              </a:defRPr>
            </a:lvl2pPr>
            <a:lvl3pPr lvl="2" rtl="0">
              <a:spcBef>
                <a:spcPts val="0"/>
              </a:spcBef>
              <a:spcAft>
                <a:spcPts val="0"/>
              </a:spcAft>
              <a:buSzPts val="3000"/>
              <a:buFont typeface="Raleway Black"/>
              <a:buNone/>
              <a:defRPr b="0">
                <a:latin typeface="Raleway Black"/>
                <a:ea typeface="Raleway Black"/>
                <a:cs typeface="Raleway Black"/>
                <a:sym typeface="Raleway Black"/>
              </a:defRPr>
            </a:lvl3pPr>
            <a:lvl4pPr lvl="3" rtl="0">
              <a:spcBef>
                <a:spcPts val="0"/>
              </a:spcBef>
              <a:spcAft>
                <a:spcPts val="0"/>
              </a:spcAft>
              <a:buSzPts val="3000"/>
              <a:buFont typeface="Raleway Black"/>
              <a:buNone/>
              <a:defRPr b="0">
                <a:latin typeface="Raleway Black"/>
                <a:ea typeface="Raleway Black"/>
                <a:cs typeface="Raleway Black"/>
                <a:sym typeface="Raleway Black"/>
              </a:defRPr>
            </a:lvl4pPr>
            <a:lvl5pPr lvl="4" rtl="0">
              <a:spcBef>
                <a:spcPts val="0"/>
              </a:spcBef>
              <a:spcAft>
                <a:spcPts val="0"/>
              </a:spcAft>
              <a:buSzPts val="3000"/>
              <a:buFont typeface="Raleway Black"/>
              <a:buNone/>
              <a:defRPr b="0">
                <a:latin typeface="Raleway Black"/>
                <a:ea typeface="Raleway Black"/>
                <a:cs typeface="Raleway Black"/>
                <a:sym typeface="Raleway Black"/>
              </a:defRPr>
            </a:lvl5pPr>
            <a:lvl6pPr lvl="5" rtl="0">
              <a:spcBef>
                <a:spcPts val="0"/>
              </a:spcBef>
              <a:spcAft>
                <a:spcPts val="0"/>
              </a:spcAft>
              <a:buSzPts val="3000"/>
              <a:buFont typeface="Raleway Black"/>
              <a:buNone/>
              <a:defRPr b="0">
                <a:latin typeface="Raleway Black"/>
                <a:ea typeface="Raleway Black"/>
                <a:cs typeface="Raleway Black"/>
                <a:sym typeface="Raleway Black"/>
              </a:defRPr>
            </a:lvl6pPr>
            <a:lvl7pPr lvl="6" rtl="0">
              <a:spcBef>
                <a:spcPts val="0"/>
              </a:spcBef>
              <a:spcAft>
                <a:spcPts val="0"/>
              </a:spcAft>
              <a:buSzPts val="3000"/>
              <a:buFont typeface="Raleway Black"/>
              <a:buNone/>
              <a:defRPr b="0">
                <a:latin typeface="Raleway Black"/>
                <a:ea typeface="Raleway Black"/>
                <a:cs typeface="Raleway Black"/>
                <a:sym typeface="Raleway Black"/>
              </a:defRPr>
            </a:lvl7pPr>
            <a:lvl8pPr lvl="7" rtl="0">
              <a:spcBef>
                <a:spcPts val="0"/>
              </a:spcBef>
              <a:spcAft>
                <a:spcPts val="0"/>
              </a:spcAft>
              <a:buSzPts val="3000"/>
              <a:buFont typeface="Raleway Black"/>
              <a:buNone/>
              <a:defRPr b="0">
                <a:latin typeface="Raleway Black"/>
                <a:ea typeface="Raleway Black"/>
                <a:cs typeface="Raleway Black"/>
                <a:sym typeface="Raleway Black"/>
              </a:defRPr>
            </a:lvl8pPr>
            <a:lvl9pPr lvl="8" rtl="0">
              <a:spcBef>
                <a:spcPts val="0"/>
              </a:spcBef>
              <a:spcAft>
                <a:spcPts val="0"/>
              </a:spcAft>
              <a:buSzPts val="3000"/>
              <a:buFont typeface="Raleway Black"/>
              <a:buNone/>
              <a:defRPr b="0">
                <a:latin typeface="Raleway Black"/>
                <a:ea typeface="Raleway Black"/>
                <a:cs typeface="Raleway Black"/>
                <a:sym typeface="Raleway Black"/>
              </a:defRPr>
            </a:lvl9pPr>
          </a:lstStyle>
          <a:p>
            <a:endParaRPr/>
          </a:p>
        </p:txBody>
      </p:sp>
      <p:sp>
        <p:nvSpPr>
          <p:cNvPr id="81" name="Google Shape;81;p5"/>
          <p:cNvSpPr txBox="1">
            <a:spLocks noGrp="1"/>
          </p:cNvSpPr>
          <p:nvPr>
            <p:ph type="subTitle" idx="1"/>
          </p:nvPr>
        </p:nvSpPr>
        <p:spPr>
          <a:xfrm>
            <a:off x="6482432" y="3250767"/>
            <a:ext cx="3481200" cy="19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5"/>
          <p:cNvSpPr txBox="1">
            <a:spLocks noGrp="1"/>
          </p:cNvSpPr>
          <p:nvPr>
            <p:ph type="subTitle" idx="2"/>
          </p:nvPr>
        </p:nvSpPr>
        <p:spPr>
          <a:xfrm>
            <a:off x="2228359" y="3250767"/>
            <a:ext cx="3481200" cy="195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5"/>
          <p:cNvSpPr txBox="1">
            <a:spLocks noGrp="1"/>
          </p:cNvSpPr>
          <p:nvPr>
            <p:ph type="subTitle" idx="3"/>
          </p:nvPr>
        </p:nvSpPr>
        <p:spPr>
          <a:xfrm>
            <a:off x="2228359" y="2722200"/>
            <a:ext cx="3481200" cy="64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sp>
        <p:nvSpPr>
          <p:cNvPr id="84" name="Google Shape;84;p5"/>
          <p:cNvSpPr txBox="1">
            <a:spLocks noGrp="1"/>
          </p:cNvSpPr>
          <p:nvPr>
            <p:ph type="subTitle" idx="4"/>
          </p:nvPr>
        </p:nvSpPr>
        <p:spPr>
          <a:xfrm>
            <a:off x="6482441" y="2722200"/>
            <a:ext cx="3481200" cy="64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Black"/>
              <a:buNone/>
              <a:defRPr sz="2133">
                <a:solidFill>
                  <a:schemeClr val="dk1"/>
                </a:solidFill>
                <a:latin typeface="Raleway Black"/>
                <a:ea typeface="Raleway Black"/>
                <a:cs typeface="Raleway Black"/>
                <a:sym typeface="Raleway Black"/>
              </a:defRPr>
            </a:lvl1pPr>
            <a:lvl2pPr lvl="1"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2pPr>
            <a:lvl3pPr lvl="2"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3pPr>
            <a:lvl4pPr lvl="3"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4pPr>
            <a:lvl5pPr lvl="4"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5pPr>
            <a:lvl6pPr lvl="5"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6pPr>
            <a:lvl7pPr lvl="6"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7pPr>
            <a:lvl8pPr lvl="7"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8pPr>
            <a:lvl9pPr lvl="8" algn="ctr" rtl="0">
              <a:lnSpc>
                <a:spcPct val="100000"/>
              </a:lnSpc>
              <a:spcBef>
                <a:spcPts val="0"/>
              </a:spcBef>
              <a:spcAft>
                <a:spcPts val="0"/>
              </a:spcAft>
              <a:buSzPts val="2400"/>
              <a:buFont typeface="Raleway Black"/>
              <a:buNone/>
              <a:defRPr sz="3200">
                <a:latin typeface="Raleway Black"/>
                <a:ea typeface="Raleway Black"/>
                <a:cs typeface="Raleway Black"/>
                <a:sym typeface="Raleway Black"/>
              </a:defRPr>
            </a:lvl9pPr>
          </a:lstStyle>
          <a:p>
            <a:endParaRPr/>
          </a:p>
        </p:txBody>
      </p:sp>
      <p:grpSp>
        <p:nvGrpSpPr>
          <p:cNvPr id="85" name="Google Shape;85;p5"/>
          <p:cNvGrpSpPr/>
          <p:nvPr/>
        </p:nvGrpSpPr>
        <p:grpSpPr>
          <a:xfrm>
            <a:off x="251037" y="3250772"/>
            <a:ext cx="11559132" cy="1748389"/>
            <a:chOff x="188277" y="2438079"/>
            <a:chExt cx="8669349" cy="1311292"/>
          </a:xfrm>
        </p:grpSpPr>
        <p:sp>
          <p:nvSpPr>
            <p:cNvPr id="86" name="Google Shape;86;p5"/>
            <p:cNvSpPr/>
            <p:nvPr/>
          </p:nvSpPr>
          <p:spPr>
            <a:xfrm rot="10800000">
              <a:off x="8615635" y="298322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5"/>
            <p:cNvSpPr/>
            <p:nvPr/>
          </p:nvSpPr>
          <p:spPr>
            <a:xfrm rot="10800000">
              <a:off x="8814510" y="24380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88" name="Google Shape;88;p5"/>
            <p:cNvGrpSpPr/>
            <p:nvPr/>
          </p:nvGrpSpPr>
          <p:grpSpPr>
            <a:xfrm>
              <a:off x="188277" y="2983227"/>
              <a:ext cx="206891" cy="766144"/>
              <a:chOff x="8650702" y="3525402"/>
              <a:chExt cx="206891" cy="766144"/>
            </a:xfrm>
          </p:grpSpPr>
          <p:sp>
            <p:nvSpPr>
              <p:cNvPr id="89" name="Google Shape;89;p5"/>
              <p:cNvSpPr/>
              <p:nvPr/>
            </p:nvSpPr>
            <p:spPr>
              <a:xfrm rot="10800000">
                <a:off x="8650702" y="352540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5"/>
              <p:cNvSpPr/>
              <p:nvPr/>
            </p:nvSpPr>
            <p:spPr>
              <a:xfrm rot="10800000">
                <a:off x="8814477" y="3816552"/>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91" name="Google Shape;91;p5"/>
          <p:cNvGrpSpPr/>
          <p:nvPr/>
        </p:nvGrpSpPr>
        <p:grpSpPr>
          <a:xfrm>
            <a:off x="-3780999" y="7"/>
            <a:ext cx="16393155" cy="10179360"/>
            <a:chOff x="-2835749" y="5"/>
            <a:chExt cx="12294866" cy="7634520"/>
          </a:xfrm>
        </p:grpSpPr>
        <p:sp>
          <p:nvSpPr>
            <p:cNvPr id="92" name="Google Shape;92;p5"/>
            <p:cNvSpPr/>
            <p:nvPr/>
          </p:nvSpPr>
          <p:spPr>
            <a:xfrm flipH="1">
              <a:off x="-2835749" y="5"/>
              <a:ext cx="3174344" cy="5036488"/>
            </a:xfrm>
            <a:custGeom>
              <a:avLst/>
              <a:gdLst/>
              <a:ahLst/>
              <a:cxnLst/>
              <a:rect l="l" t="t" r="r" b="b"/>
              <a:pathLst>
                <a:path w="83338" h="132226" extrusionOk="0">
                  <a:moveTo>
                    <a:pt x="0" y="0"/>
                  </a:moveTo>
                  <a:lnTo>
                    <a:pt x="0" y="30327"/>
                  </a:lnTo>
                  <a:lnTo>
                    <a:pt x="43914" y="74240"/>
                  </a:lnTo>
                  <a:lnTo>
                    <a:pt x="43914" y="105053"/>
                  </a:lnTo>
                  <a:lnTo>
                    <a:pt x="83338" y="127814"/>
                  </a:lnTo>
                  <a:lnTo>
                    <a:pt x="80791" y="132226"/>
                  </a:lnTo>
                </a:path>
              </a:pathLst>
            </a:custGeom>
            <a:noFill/>
            <a:ln w="9525" cap="flat" cmpd="sng">
              <a:solidFill>
                <a:schemeClr val="accent1"/>
              </a:solidFill>
              <a:prstDash val="solid"/>
              <a:round/>
              <a:headEnd type="none" w="med" len="med"/>
              <a:tailEnd type="none" w="med" len="med"/>
            </a:ln>
          </p:spPr>
        </p:sp>
        <p:grpSp>
          <p:nvGrpSpPr>
            <p:cNvPr id="93" name="Google Shape;93;p5"/>
            <p:cNvGrpSpPr/>
            <p:nvPr/>
          </p:nvGrpSpPr>
          <p:grpSpPr>
            <a:xfrm rot="10800000">
              <a:off x="29436" y="1468071"/>
              <a:ext cx="493321" cy="357312"/>
              <a:chOff x="2199401" y="229144"/>
              <a:chExt cx="1748744" cy="1266614"/>
            </a:xfrm>
          </p:grpSpPr>
          <p:sp>
            <p:nvSpPr>
              <p:cNvPr id="94" name="Google Shape;94;p5"/>
              <p:cNvSpPr/>
              <p:nvPr/>
            </p:nvSpPr>
            <p:spPr>
              <a:xfrm rot="10800000">
                <a:off x="2716154"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5"/>
              <p:cNvSpPr/>
              <p:nvPr/>
            </p:nvSpPr>
            <p:spPr>
              <a:xfrm rot="10800000">
                <a:off x="2199401"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6" name="Google Shape;96;p5"/>
            <p:cNvSpPr/>
            <p:nvPr/>
          </p:nvSpPr>
          <p:spPr>
            <a:xfrm>
              <a:off x="8212964" y="3553070"/>
              <a:ext cx="1246152" cy="4081455"/>
            </a:xfrm>
            <a:custGeom>
              <a:avLst/>
              <a:gdLst/>
              <a:ahLst/>
              <a:cxnLst/>
              <a:rect l="l" t="t" r="r" b="b"/>
              <a:pathLst>
                <a:path w="34816" h="114031" extrusionOk="0">
                  <a:moveTo>
                    <a:pt x="18318" y="0"/>
                  </a:moveTo>
                  <a:lnTo>
                    <a:pt x="18318" y="9948"/>
                  </a:lnTo>
                  <a:lnTo>
                    <a:pt x="0" y="28265"/>
                  </a:lnTo>
                  <a:lnTo>
                    <a:pt x="0" y="48039"/>
                  </a:lnTo>
                  <a:lnTo>
                    <a:pt x="10736" y="58775"/>
                  </a:lnTo>
                  <a:lnTo>
                    <a:pt x="34816" y="58775"/>
                  </a:lnTo>
                  <a:lnTo>
                    <a:pt x="34816" y="114031"/>
                  </a:lnTo>
                </a:path>
              </a:pathLst>
            </a:custGeom>
            <a:noFill/>
            <a:ln w="9525" cap="flat" cmpd="sng">
              <a:solidFill>
                <a:schemeClr val="accent1"/>
              </a:solidFill>
              <a:prstDash val="solid"/>
              <a:round/>
              <a:headEnd type="none" w="med" len="med"/>
              <a:tailEnd type="none" w="med" len="med"/>
            </a:ln>
          </p:spPr>
        </p:sp>
        <p:grpSp>
          <p:nvGrpSpPr>
            <p:cNvPr id="97" name="Google Shape;97;p5"/>
            <p:cNvGrpSpPr/>
            <p:nvPr/>
          </p:nvGrpSpPr>
          <p:grpSpPr>
            <a:xfrm flipH="1">
              <a:off x="8212963" y="4702315"/>
              <a:ext cx="965258" cy="273510"/>
              <a:chOff x="-6675" y="2881558"/>
              <a:chExt cx="9140700" cy="2059567"/>
            </a:xfrm>
          </p:grpSpPr>
          <p:cxnSp>
            <p:nvCxnSpPr>
              <p:cNvPr id="98" name="Google Shape;98;p5"/>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5"/>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0" name="Google Shape;100;p5"/>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1" name="Google Shape;101;p5"/>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02" name="Google Shape;102;p5"/>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03" name="Google Shape;103;p5"/>
          <p:cNvGrpSpPr/>
          <p:nvPr/>
        </p:nvGrpSpPr>
        <p:grpSpPr>
          <a:xfrm>
            <a:off x="457167" y="3366215"/>
            <a:ext cx="11618163" cy="2596184"/>
            <a:chOff x="342875" y="2524661"/>
            <a:chExt cx="8713622" cy="1947138"/>
          </a:xfrm>
        </p:grpSpPr>
        <p:sp>
          <p:nvSpPr>
            <p:cNvPr id="104" name="Google Shape;104;p5"/>
            <p:cNvSpPr/>
            <p:nvPr/>
          </p:nvSpPr>
          <p:spPr>
            <a:xfrm rot="5400000">
              <a:off x="8816029" y="423133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5"/>
            <p:cNvSpPr/>
            <p:nvPr/>
          </p:nvSpPr>
          <p:spPr>
            <a:xfrm rot="10800000">
              <a:off x="342875" y="25246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6" name="Google Shape;106;p5"/>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557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4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9" name="Google Shape;109;p6"/>
          <p:cNvGrpSpPr/>
          <p:nvPr/>
        </p:nvGrpSpPr>
        <p:grpSpPr>
          <a:xfrm>
            <a:off x="950982" y="-1590343"/>
            <a:ext cx="10956359" cy="12833288"/>
            <a:chOff x="713236" y="-1192757"/>
            <a:chExt cx="8217269" cy="9624966"/>
          </a:xfrm>
        </p:grpSpPr>
        <p:grpSp>
          <p:nvGrpSpPr>
            <p:cNvPr id="110" name="Google Shape;110;p6"/>
            <p:cNvGrpSpPr/>
            <p:nvPr/>
          </p:nvGrpSpPr>
          <p:grpSpPr>
            <a:xfrm rot="5400000" flipH="1">
              <a:off x="-917001" y="6234248"/>
              <a:ext cx="3828199" cy="567724"/>
              <a:chOff x="-1181972" y="3591337"/>
              <a:chExt cx="3497989" cy="518706"/>
            </a:xfrm>
          </p:grpSpPr>
          <p:cxnSp>
            <p:nvCxnSpPr>
              <p:cNvPr id="111" name="Google Shape;111;p6"/>
              <p:cNvCxnSpPr/>
              <p:nvPr/>
            </p:nvCxnSpPr>
            <p:spPr>
              <a:xfrm>
                <a:off x="308728" y="2619343"/>
                <a:ext cx="0" cy="2981400"/>
              </a:xfrm>
              <a:prstGeom prst="straightConnector1">
                <a:avLst/>
              </a:prstGeom>
              <a:noFill/>
              <a:ln w="9525" cap="flat" cmpd="sng">
                <a:solidFill>
                  <a:schemeClr val="accent1"/>
                </a:solidFill>
                <a:prstDash val="solid"/>
                <a:round/>
                <a:headEnd type="none" w="med" len="med"/>
                <a:tailEnd type="none" w="med" len="med"/>
              </a:ln>
            </p:spPr>
          </p:cxnSp>
          <p:cxnSp>
            <p:nvCxnSpPr>
              <p:cNvPr id="112" name="Google Shape;112;p6"/>
              <p:cNvCxnSpPr/>
              <p:nvPr/>
            </p:nvCxnSpPr>
            <p:spPr>
              <a:xfrm rot="-5400000">
                <a:off x="1795201" y="3757993"/>
                <a:ext cx="357300" cy="346800"/>
              </a:xfrm>
              <a:prstGeom prst="straightConnector1">
                <a:avLst/>
              </a:prstGeom>
              <a:noFill/>
              <a:ln w="9525" cap="flat" cmpd="sng">
                <a:solidFill>
                  <a:schemeClr val="accent1"/>
                </a:solidFill>
                <a:prstDash val="solid"/>
                <a:round/>
                <a:headEnd type="none" w="med" len="med"/>
                <a:tailEnd type="none" w="med" len="med"/>
              </a:ln>
            </p:spPr>
          </p:cxnSp>
          <p:sp>
            <p:nvSpPr>
              <p:cNvPr id="113" name="Google Shape;113;p6"/>
              <p:cNvSpPr/>
              <p:nvPr/>
            </p:nvSpPr>
            <p:spPr>
              <a:xfrm>
                <a:off x="2122592" y="3591337"/>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4" name="Google Shape;114;p6"/>
            <p:cNvGrpSpPr/>
            <p:nvPr/>
          </p:nvGrpSpPr>
          <p:grpSpPr>
            <a:xfrm>
              <a:off x="6549025" y="-95200"/>
              <a:ext cx="2381480" cy="750487"/>
              <a:chOff x="6549025" y="-95200"/>
              <a:chExt cx="2381480" cy="750487"/>
            </a:xfrm>
          </p:grpSpPr>
          <p:grpSp>
            <p:nvGrpSpPr>
              <p:cNvPr id="115" name="Google Shape;115;p6"/>
              <p:cNvGrpSpPr/>
              <p:nvPr/>
            </p:nvGrpSpPr>
            <p:grpSpPr>
              <a:xfrm rot="-5400000">
                <a:off x="8505189" y="229971"/>
                <a:ext cx="493321" cy="357312"/>
                <a:chOff x="1722354" y="229144"/>
                <a:chExt cx="1748744" cy="1266614"/>
              </a:xfrm>
            </p:grpSpPr>
            <p:sp>
              <p:nvSpPr>
                <p:cNvPr id="116" name="Google Shape;116;p6"/>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6"/>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8" name="Google Shape;118;p6"/>
              <p:cNvSpPr/>
              <p:nvPr/>
            </p:nvSpPr>
            <p:spPr>
              <a:xfrm>
                <a:off x="6549025" y="-95200"/>
                <a:ext cx="2381475" cy="429625"/>
              </a:xfrm>
              <a:custGeom>
                <a:avLst/>
                <a:gdLst/>
                <a:ahLst/>
                <a:cxnLst/>
                <a:rect l="l" t="t" r="r" b="b"/>
                <a:pathLst>
                  <a:path w="95259" h="17185" extrusionOk="0">
                    <a:moveTo>
                      <a:pt x="0" y="2455"/>
                    </a:moveTo>
                    <a:lnTo>
                      <a:pt x="14731" y="17185"/>
                    </a:lnTo>
                    <a:lnTo>
                      <a:pt x="65552" y="17185"/>
                    </a:lnTo>
                    <a:lnTo>
                      <a:pt x="72303" y="10434"/>
                    </a:lnTo>
                    <a:lnTo>
                      <a:pt x="95259" y="10434"/>
                    </a:lnTo>
                    <a:lnTo>
                      <a:pt x="95259" y="0"/>
                    </a:lnTo>
                  </a:path>
                </a:pathLst>
              </a:custGeom>
              <a:noFill/>
              <a:ln w="9525" cap="flat" cmpd="sng">
                <a:solidFill>
                  <a:schemeClr val="accent1"/>
                </a:solidFill>
                <a:prstDash val="solid"/>
                <a:round/>
                <a:headEnd type="none" w="med" len="med"/>
                <a:tailEnd type="none" w="med" len="med"/>
              </a:ln>
            </p:spPr>
          </p:sp>
        </p:grpSp>
        <p:grpSp>
          <p:nvGrpSpPr>
            <p:cNvPr id="119" name="Google Shape;119;p6"/>
            <p:cNvGrpSpPr/>
            <p:nvPr/>
          </p:nvGrpSpPr>
          <p:grpSpPr>
            <a:xfrm rot="5400000">
              <a:off x="6896426" y="-564435"/>
              <a:ext cx="1530153" cy="273510"/>
              <a:chOff x="-6675" y="2881558"/>
              <a:chExt cx="9140700" cy="2059567"/>
            </a:xfrm>
          </p:grpSpPr>
          <p:cxnSp>
            <p:nvCxnSpPr>
              <p:cNvPr id="120" name="Google Shape;120;p6"/>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1" name="Google Shape;121;p6"/>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2" name="Google Shape;122;p6"/>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3" name="Google Shape;123;p6"/>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24" name="Google Shape;124;p6"/>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25" name="Google Shape;125;p6"/>
          <p:cNvGrpSpPr/>
          <p:nvPr/>
        </p:nvGrpSpPr>
        <p:grpSpPr>
          <a:xfrm>
            <a:off x="403418" y="1683462"/>
            <a:ext cx="12147003" cy="4751489"/>
            <a:chOff x="302564" y="1262596"/>
            <a:chExt cx="9110252" cy="3563617"/>
          </a:xfrm>
        </p:grpSpPr>
        <p:grpSp>
          <p:nvGrpSpPr>
            <p:cNvPr id="126" name="Google Shape;126;p6"/>
            <p:cNvGrpSpPr/>
            <p:nvPr/>
          </p:nvGrpSpPr>
          <p:grpSpPr>
            <a:xfrm rot="5400000">
              <a:off x="-153827" y="4122544"/>
              <a:ext cx="1160062" cy="247278"/>
              <a:chOff x="8000023" y="2164544"/>
              <a:chExt cx="1160062" cy="247278"/>
            </a:xfrm>
          </p:grpSpPr>
          <p:sp>
            <p:nvSpPr>
              <p:cNvPr id="127" name="Google Shape;127;p6"/>
              <p:cNvSpPr/>
              <p:nvPr/>
            </p:nvSpPr>
            <p:spPr>
              <a:xfrm rot="5400000">
                <a:off x="8215962" y="1948604"/>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6"/>
              <p:cNvSpPr/>
              <p:nvPr/>
            </p:nvSpPr>
            <p:spPr>
              <a:xfrm rot="-5400000">
                <a:off x="8708783" y="19605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 name="Google Shape;129;p6"/>
            <p:cNvGrpSpPr/>
            <p:nvPr/>
          </p:nvGrpSpPr>
          <p:grpSpPr>
            <a:xfrm>
              <a:off x="8578108" y="1262596"/>
              <a:ext cx="834709" cy="226938"/>
              <a:chOff x="8541258" y="2281496"/>
              <a:chExt cx="834709" cy="226938"/>
            </a:xfrm>
          </p:grpSpPr>
          <p:sp>
            <p:nvSpPr>
              <p:cNvPr id="130" name="Google Shape;130;p6"/>
              <p:cNvSpPr/>
              <p:nvPr/>
            </p:nvSpPr>
            <p:spPr>
              <a:xfrm rot="5400000">
                <a:off x="9116912" y="2249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6"/>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2" name="Google Shape;132;p6"/>
          <p:cNvGrpSpPr/>
          <p:nvPr/>
        </p:nvGrpSpPr>
        <p:grpSpPr>
          <a:xfrm>
            <a:off x="796250" y="1303564"/>
            <a:ext cx="11631457" cy="5286357"/>
            <a:chOff x="597187" y="977673"/>
            <a:chExt cx="8723593" cy="3964768"/>
          </a:xfrm>
        </p:grpSpPr>
        <p:sp>
          <p:nvSpPr>
            <p:cNvPr id="133" name="Google Shape;133;p6"/>
            <p:cNvSpPr/>
            <p:nvPr/>
          </p:nvSpPr>
          <p:spPr>
            <a:xfrm rot="5400000">
              <a:off x="9080312" y="7772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6"/>
            <p:cNvSpPr/>
            <p:nvPr/>
          </p:nvSpPr>
          <p:spPr>
            <a:xfrm rot="10800000">
              <a:off x="597187" y="450156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5" name="Google Shape;135;p6"/>
          <p:cNvSpPr/>
          <p:nvPr/>
        </p:nvSpPr>
        <p:spPr>
          <a:xfrm rot="-5400000">
            <a:off x="676447" y="843663"/>
            <a:ext cx="304100" cy="263000"/>
          </a:xfrm>
          <a:prstGeom prst="flowChartMerg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4169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5"/>
        <p:cNvGrpSpPr/>
        <p:nvPr/>
      </p:nvGrpSpPr>
      <p:grpSpPr>
        <a:xfrm>
          <a:off x="0" y="0"/>
          <a:ext cx="0" cy="0"/>
          <a:chOff x="0" y="0"/>
          <a:chExt cx="0" cy="0"/>
        </a:xfrm>
      </p:grpSpPr>
      <p:sp>
        <p:nvSpPr>
          <p:cNvPr id="166" name="Google Shape;166;p8"/>
          <p:cNvSpPr txBox="1">
            <a:spLocks noGrp="1"/>
          </p:cNvSpPr>
          <p:nvPr>
            <p:ph type="title"/>
          </p:nvPr>
        </p:nvSpPr>
        <p:spPr>
          <a:xfrm>
            <a:off x="3090600" y="1742800"/>
            <a:ext cx="6010800" cy="25108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167" name="Google Shape;167;p8"/>
          <p:cNvGrpSpPr/>
          <p:nvPr/>
        </p:nvGrpSpPr>
        <p:grpSpPr>
          <a:xfrm rot="10800000">
            <a:off x="9860175" y="5448807"/>
            <a:ext cx="6388892" cy="1231763"/>
            <a:chOff x="-78438" y="3775205"/>
            <a:chExt cx="4791669" cy="923822"/>
          </a:xfrm>
        </p:grpSpPr>
        <p:cxnSp>
          <p:nvCxnSpPr>
            <p:cNvPr id="168" name="Google Shape;168;p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8"/>
          <p:cNvGrpSpPr/>
          <p:nvPr/>
        </p:nvGrpSpPr>
        <p:grpSpPr>
          <a:xfrm>
            <a:off x="702776" y="4533749"/>
            <a:ext cx="11126091" cy="1658340"/>
            <a:chOff x="527082" y="3400311"/>
            <a:chExt cx="8344568" cy="1243755"/>
          </a:xfrm>
        </p:grpSpPr>
        <p:sp>
          <p:nvSpPr>
            <p:cNvPr id="172" name="Google Shape;172;p8"/>
            <p:cNvSpPr/>
            <p:nvPr/>
          </p:nvSpPr>
          <p:spPr>
            <a:xfrm flipH="1">
              <a:off x="527082" y="3400311"/>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8"/>
            <p:cNvSpPr/>
            <p:nvPr/>
          </p:nvSpPr>
          <p:spPr>
            <a:xfrm rot="5400000" flipH="1">
              <a:off x="8631182" y="440359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4" name="Google Shape;174;p8"/>
          <p:cNvGrpSpPr/>
          <p:nvPr/>
        </p:nvGrpSpPr>
        <p:grpSpPr>
          <a:xfrm>
            <a:off x="-4201951" y="-4544137"/>
            <a:ext cx="15775555" cy="12086944"/>
            <a:chOff x="-3151463" y="-3408103"/>
            <a:chExt cx="11831666" cy="9065208"/>
          </a:xfrm>
        </p:grpSpPr>
        <p:grpSp>
          <p:nvGrpSpPr>
            <p:cNvPr id="175" name="Google Shape;175;p8"/>
            <p:cNvGrpSpPr/>
            <p:nvPr/>
          </p:nvGrpSpPr>
          <p:grpSpPr>
            <a:xfrm rot="10800000" flipH="1">
              <a:off x="309699" y="2296620"/>
              <a:ext cx="681217" cy="3360485"/>
              <a:chOff x="1337800" y="-2525590"/>
              <a:chExt cx="1498167" cy="7390555"/>
            </a:xfrm>
          </p:grpSpPr>
          <p:cxnSp>
            <p:nvCxnSpPr>
              <p:cNvPr id="176" name="Google Shape;176;p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177" name="Google Shape;177;p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178" name="Google Shape;178;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9" name="Google Shape;179;p8"/>
            <p:cNvGrpSpPr/>
            <p:nvPr/>
          </p:nvGrpSpPr>
          <p:grpSpPr>
            <a:xfrm flipH="1">
              <a:off x="7998987" y="-1945430"/>
              <a:ext cx="681217" cy="3360485"/>
              <a:chOff x="1337800" y="-2525590"/>
              <a:chExt cx="1498167" cy="7390555"/>
            </a:xfrm>
          </p:grpSpPr>
          <p:cxnSp>
            <p:nvCxnSpPr>
              <p:cNvPr id="180" name="Google Shape;180;p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181" name="Google Shape;181;p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182" name="Google Shape;182;p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3" name="Google Shape;183;p8"/>
            <p:cNvGrpSpPr/>
            <p:nvPr/>
          </p:nvGrpSpPr>
          <p:grpSpPr>
            <a:xfrm rot="-5400000" flipH="1">
              <a:off x="-12066" y="-1786200"/>
              <a:ext cx="3859204" cy="615399"/>
              <a:chOff x="-6675" y="307100"/>
              <a:chExt cx="9140700" cy="4634025"/>
            </a:xfrm>
          </p:grpSpPr>
          <p:cxnSp>
            <p:nvCxnSpPr>
              <p:cNvPr id="184" name="Google Shape;184;p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194" name="Google Shape;194;p8"/>
            <p:cNvSpPr/>
            <p:nvPr/>
          </p:nvSpPr>
          <p:spPr>
            <a:xfrm flipH="1">
              <a:off x="-3151463" y="4511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195" name="Google Shape;195;p8"/>
          <p:cNvGrpSpPr/>
          <p:nvPr/>
        </p:nvGrpSpPr>
        <p:grpSpPr>
          <a:xfrm>
            <a:off x="729461" y="1299167"/>
            <a:ext cx="12325931" cy="5131180"/>
            <a:chOff x="547096" y="974375"/>
            <a:chExt cx="9244448" cy="3848385"/>
          </a:xfrm>
        </p:grpSpPr>
        <p:grpSp>
          <p:nvGrpSpPr>
            <p:cNvPr id="196" name="Google Shape;196;p8"/>
            <p:cNvGrpSpPr/>
            <p:nvPr/>
          </p:nvGrpSpPr>
          <p:grpSpPr>
            <a:xfrm>
              <a:off x="547096" y="3571493"/>
              <a:ext cx="9010768" cy="1251268"/>
              <a:chOff x="547096" y="3571493"/>
              <a:chExt cx="9010768" cy="1251268"/>
            </a:xfrm>
          </p:grpSpPr>
          <p:grpSp>
            <p:nvGrpSpPr>
              <p:cNvPr id="197" name="Google Shape;197;p8"/>
              <p:cNvGrpSpPr/>
              <p:nvPr/>
            </p:nvGrpSpPr>
            <p:grpSpPr>
              <a:xfrm>
                <a:off x="547096" y="3613321"/>
                <a:ext cx="269696" cy="1209440"/>
                <a:chOff x="803996" y="3613321"/>
                <a:chExt cx="269696" cy="1209440"/>
              </a:xfrm>
            </p:grpSpPr>
            <p:sp>
              <p:nvSpPr>
                <p:cNvPr id="198" name="Google Shape;198;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0" name="Google Shape;200;p8"/>
              <p:cNvGrpSpPr/>
              <p:nvPr/>
            </p:nvGrpSpPr>
            <p:grpSpPr>
              <a:xfrm rot="5400000">
                <a:off x="8818296" y="3101621"/>
                <a:ext cx="269696" cy="1209440"/>
                <a:chOff x="803996" y="3613321"/>
                <a:chExt cx="269696" cy="1209440"/>
              </a:xfrm>
            </p:grpSpPr>
            <p:sp>
              <p:nvSpPr>
                <p:cNvPr id="201" name="Google Shape;201;p8"/>
                <p:cNvSpPr/>
                <p:nvPr/>
              </p:nvSpPr>
              <p:spPr>
                <a:xfrm rot="10800000" flipH="1">
                  <a:off x="803996"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8"/>
                <p:cNvSpPr/>
                <p:nvPr/>
              </p:nvSpPr>
              <p:spPr>
                <a:xfrm rot="10800000" flipH="1">
                  <a:off x="998591"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03" name="Google Shape;203;p8"/>
            <p:cNvGrpSpPr/>
            <p:nvPr/>
          </p:nvGrpSpPr>
          <p:grpSpPr>
            <a:xfrm>
              <a:off x="8680200" y="974375"/>
              <a:ext cx="1111343" cy="1111343"/>
              <a:chOff x="8307725" y="278700"/>
              <a:chExt cx="1111343" cy="1111343"/>
            </a:xfrm>
          </p:grpSpPr>
          <p:sp>
            <p:nvSpPr>
              <p:cNvPr id="204" name="Google Shape;204;p8"/>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8"/>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4013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06"/>
        <p:cNvGrpSpPr/>
        <p:nvPr/>
      </p:nvGrpSpPr>
      <p:grpSpPr>
        <a:xfrm>
          <a:off x="0" y="0"/>
          <a:ext cx="0" cy="0"/>
          <a:chOff x="0" y="0"/>
          <a:chExt cx="0" cy="0"/>
        </a:xfrm>
      </p:grpSpPr>
      <p:sp>
        <p:nvSpPr>
          <p:cNvPr id="207" name="Google Shape;207;p9"/>
          <p:cNvSpPr txBox="1">
            <a:spLocks noGrp="1"/>
          </p:cNvSpPr>
          <p:nvPr>
            <p:ph type="title"/>
          </p:nvPr>
        </p:nvSpPr>
        <p:spPr>
          <a:xfrm>
            <a:off x="2847400" y="2476467"/>
            <a:ext cx="6497200" cy="166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9333"/>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08" name="Google Shape;208;p9"/>
          <p:cNvSpPr txBox="1">
            <a:spLocks noGrp="1"/>
          </p:cNvSpPr>
          <p:nvPr>
            <p:ph type="subTitle" idx="1"/>
          </p:nvPr>
        </p:nvSpPr>
        <p:spPr>
          <a:xfrm>
            <a:off x="2847400" y="4142633"/>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2pPr>
            <a:lvl3pPr lvl="2"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3pPr>
            <a:lvl4pPr lvl="3"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4pPr>
            <a:lvl5pPr lvl="4"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5pPr>
            <a:lvl6pPr lvl="5"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6pPr>
            <a:lvl7pPr lvl="6"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7pPr>
            <a:lvl8pPr lvl="7"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8pPr>
            <a:lvl9pPr lvl="8" algn="ctr" rtl="0">
              <a:lnSpc>
                <a:spcPct val="100000"/>
              </a:lnSpc>
              <a:spcBef>
                <a:spcPts val="0"/>
              </a:spcBef>
              <a:spcAft>
                <a:spcPts val="0"/>
              </a:spcAft>
              <a:buSzPts val="1600"/>
              <a:buFont typeface="Hanken Grotesk"/>
              <a:buNone/>
              <a:defRPr sz="2133">
                <a:latin typeface="Hanken Grotesk"/>
                <a:ea typeface="Hanken Grotesk"/>
                <a:cs typeface="Hanken Grotesk"/>
                <a:sym typeface="Hanken Grotesk"/>
              </a:defRPr>
            </a:lvl9pPr>
          </a:lstStyle>
          <a:p>
            <a:endParaRPr/>
          </a:p>
        </p:txBody>
      </p:sp>
      <p:sp>
        <p:nvSpPr>
          <p:cNvPr id="209" name="Google Shape;209;p9"/>
          <p:cNvSpPr/>
          <p:nvPr/>
        </p:nvSpPr>
        <p:spPr>
          <a:xfrm>
            <a:off x="12448949" y="951348"/>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0" name="Google Shape;210;p9"/>
          <p:cNvGrpSpPr/>
          <p:nvPr/>
        </p:nvGrpSpPr>
        <p:grpSpPr>
          <a:xfrm>
            <a:off x="-3676567" y="-3701440"/>
            <a:ext cx="16178933" cy="12590547"/>
            <a:chOff x="-2757425" y="-2776080"/>
            <a:chExt cx="12134200" cy="9442910"/>
          </a:xfrm>
        </p:grpSpPr>
        <p:grpSp>
          <p:nvGrpSpPr>
            <p:cNvPr id="211" name="Google Shape;211;p9"/>
            <p:cNvGrpSpPr/>
            <p:nvPr/>
          </p:nvGrpSpPr>
          <p:grpSpPr>
            <a:xfrm rot="-5400000" flipH="1">
              <a:off x="-1755963" y="657655"/>
              <a:ext cx="4791669" cy="923822"/>
              <a:chOff x="-78438" y="3775205"/>
              <a:chExt cx="4791669" cy="923822"/>
            </a:xfrm>
          </p:grpSpPr>
          <p:cxnSp>
            <p:nvCxnSpPr>
              <p:cNvPr id="212" name="Google Shape;212;p9"/>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9"/>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214" name="Google Shape;214;p9"/>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9"/>
            <p:cNvGrpSpPr/>
            <p:nvPr/>
          </p:nvGrpSpPr>
          <p:grpSpPr>
            <a:xfrm rot="10800000">
              <a:off x="8695559" y="3306345"/>
              <a:ext cx="681217" cy="3360485"/>
              <a:chOff x="1337800" y="-2525590"/>
              <a:chExt cx="1498167" cy="7390555"/>
            </a:xfrm>
          </p:grpSpPr>
          <p:cxnSp>
            <p:nvCxnSpPr>
              <p:cNvPr id="216" name="Google Shape;216;p9"/>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217" name="Google Shape;217;p9"/>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218" name="Google Shape;218;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9" name="Google Shape;219;p9"/>
            <p:cNvGrpSpPr/>
            <p:nvPr/>
          </p:nvGrpSpPr>
          <p:grpSpPr>
            <a:xfrm>
              <a:off x="146409" y="-2776080"/>
              <a:ext cx="681217" cy="3360485"/>
              <a:chOff x="1337800" y="-2525590"/>
              <a:chExt cx="1498167" cy="7390555"/>
            </a:xfrm>
          </p:grpSpPr>
          <p:cxnSp>
            <p:nvCxnSpPr>
              <p:cNvPr id="220" name="Google Shape;220;p9"/>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21" name="Google Shape;221;p9"/>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22" name="Google Shape;222;p9"/>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3" name="Google Shape;223;p9"/>
            <p:cNvGrpSpPr/>
            <p:nvPr/>
          </p:nvGrpSpPr>
          <p:grpSpPr>
            <a:xfrm>
              <a:off x="-2757425" y="811862"/>
              <a:ext cx="3859204" cy="615399"/>
              <a:chOff x="-6675" y="307100"/>
              <a:chExt cx="9140700" cy="4634025"/>
            </a:xfrm>
          </p:grpSpPr>
          <p:cxnSp>
            <p:nvCxnSpPr>
              <p:cNvPr id="224" name="Google Shape;224;p9"/>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9"/>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9"/>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9"/>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9"/>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9"/>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9"/>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9"/>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9"/>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9"/>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234" name="Google Shape;234;p9"/>
            <p:cNvSpPr/>
            <p:nvPr/>
          </p:nvSpPr>
          <p:spPr>
            <a:xfrm rot="5400000">
              <a:off x="5637675" y="298670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sp>
      </p:grpSp>
      <p:grpSp>
        <p:nvGrpSpPr>
          <p:cNvPr id="235" name="Google Shape;235;p9"/>
          <p:cNvGrpSpPr/>
          <p:nvPr/>
        </p:nvGrpSpPr>
        <p:grpSpPr>
          <a:xfrm>
            <a:off x="-210033" y="2246097"/>
            <a:ext cx="11585407" cy="587840"/>
            <a:chOff x="-157525" y="1684573"/>
            <a:chExt cx="8689055" cy="440880"/>
          </a:xfrm>
        </p:grpSpPr>
        <p:sp>
          <p:nvSpPr>
            <p:cNvPr id="236" name="Google Shape;236;p9"/>
            <p:cNvSpPr/>
            <p:nvPr/>
          </p:nvSpPr>
          <p:spPr>
            <a:xfrm>
              <a:off x="8491475" y="1684573"/>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9"/>
            <p:cNvSpPr/>
            <p:nvPr/>
          </p:nvSpPr>
          <p:spPr>
            <a:xfrm rot="-5400000">
              <a:off x="42887" y="1724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8" name="Google Shape;238;p9"/>
          <p:cNvGrpSpPr/>
          <p:nvPr/>
        </p:nvGrpSpPr>
        <p:grpSpPr>
          <a:xfrm>
            <a:off x="-467768" y="865995"/>
            <a:ext cx="12373840" cy="6894564"/>
            <a:chOff x="-350826" y="649496"/>
            <a:chExt cx="9280380" cy="5170923"/>
          </a:xfrm>
        </p:grpSpPr>
        <p:grpSp>
          <p:nvGrpSpPr>
            <p:cNvPr id="239" name="Google Shape;239;p9"/>
            <p:cNvGrpSpPr/>
            <p:nvPr/>
          </p:nvGrpSpPr>
          <p:grpSpPr>
            <a:xfrm>
              <a:off x="-350826" y="649496"/>
              <a:ext cx="9280380" cy="1759405"/>
              <a:chOff x="-350826" y="649496"/>
              <a:chExt cx="9280380" cy="1759405"/>
            </a:xfrm>
          </p:grpSpPr>
          <p:sp>
            <p:nvSpPr>
              <p:cNvPr id="240" name="Google Shape;240;p9"/>
              <p:cNvSpPr/>
              <p:nvPr/>
            </p:nvSpPr>
            <p:spPr>
              <a:xfrm rot="10800000">
                <a:off x="8886438" y="12095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9"/>
              <p:cNvSpPr/>
              <p:nvPr/>
            </p:nvSpPr>
            <p:spPr>
              <a:xfrm rot="10800000">
                <a:off x="8695083" y="6494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9"/>
              <p:cNvSpPr/>
              <p:nvPr/>
            </p:nvSpPr>
            <p:spPr>
              <a:xfrm rot="5400000">
                <a:off x="425209" y="1958491"/>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9"/>
              <p:cNvSpPr/>
              <p:nvPr/>
            </p:nvSpPr>
            <p:spPr>
              <a:xfrm rot="5400000">
                <a:off x="25375" y="1957600"/>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4" name="Google Shape;244;p9"/>
            <p:cNvGrpSpPr/>
            <p:nvPr/>
          </p:nvGrpSpPr>
          <p:grpSpPr>
            <a:xfrm>
              <a:off x="7280000" y="4709075"/>
              <a:ext cx="1111343" cy="1111343"/>
              <a:chOff x="8307725" y="278700"/>
              <a:chExt cx="1111343" cy="1111343"/>
            </a:xfrm>
          </p:grpSpPr>
          <p:sp>
            <p:nvSpPr>
              <p:cNvPr id="245" name="Google Shape;245;p9"/>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55383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960000" y="5352600"/>
            <a:ext cx="10272000" cy="763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600"/>
              <a:buNone/>
              <a:defRPr sz="34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49" name="Google Shape;249;p10"/>
          <p:cNvGrpSpPr/>
          <p:nvPr/>
        </p:nvGrpSpPr>
        <p:grpSpPr>
          <a:xfrm>
            <a:off x="-3288324" y="-3825945"/>
            <a:ext cx="15194504" cy="6129609"/>
            <a:chOff x="-2466243" y="-2869459"/>
            <a:chExt cx="11395878" cy="4597207"/>
          </a:xfrm>
        </p:grpSpPr>
        <p:grpSp>
          <p:nvGrpSpPr>
            <p:cNvPr id="250" name="Google Shape;250;p10"/>
            <p:cNvGrpSpPr/>
            <p:nvPr/>
          </p:nvGrpSpPr>
          <p:grpSpPr>
            <a:xfrm>
              <a:off x="-2466243" y="364624"/>
              <a:ext cx="4486819" cy="625122"/>
              <a:chOff x="-78438" y="4073905"/>
              <a:chExt cx="4486819" cy="625122"/>
            </a:xfrm>
          </p:grpSpPr>
          <p:cxnSp>
            <p:nvCxnSpPr>
              <p:cNvPr id="251" name="Google Shape;251;p10"/>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10"/>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10"/>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4" name="Google Shape;254;p10"/>
            <p:cNvGrpSpPr/>
            <p:nvPr/>
          </p:nvGrpSpPr>
          <p:grpSpPr>
            <a:xfrm rot="5400000" flipH="1">
              <a:off x="-1083007" y="-1247557"/>
              <a:ext cx="3859204" cy="615399"/>
              <a:chOff x="-6675" y="307100"/>
              <a:chExt cx="9140700" cy="4634025"/>
            </a:xfrm>
          </p:grpSpPr>
          <p:cxnSp>
            <p:nvCxnSpPr>
              <p:cNvPr id="255" name="Google Shape;255;p10"/>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10"/>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10"/>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8" name="Google Shape;258;p10"/>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0"/>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0" name="Google Shape;260;p10"/>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1" name="Google Shape;261;p10"/>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2" name="Google Shape;262;p10"/>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3" name="Google Shape;263;p10"/>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264" name="Google Shape;264;p10"/>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grpSp>
          <p:nvGrpSpPr>
            <p:cNvPr id="265" name="Google Shape;265;p10"/>
            <p:cNvGrpSpPr/>
            <p:nvPr/>
          </p:nvGrpSpPr>
          <p:grpSpPr>
            <a:xfrm>
              <a:off x="8248398" y="-1632737"/>
              <a:ext cx="681237" cy="3360485"/>
              <a:chOff x="8248398" y="-1632737"/>
              <a:chExt cx="681237" cy="3360485"/>
            </a:xfrm>
          </p:grpSpPr>
          <p:grpSp>
            <p:nvGrpSpPr>
              <p:cNvPr id="266" name="Google Shape;266;p10"/>
              <p:cNvGrpSpPr/>
              <p:nvPr/>
            </p:nvGrpSpPr>
            <p:grpSpPr>
              <a:xfrm flipH="1">
                <a:off x="8248398" y="-1632737"/>
                <a:ext cx="681217" cy="3360485"/>
                <a:chOff x="1337800" y="-2525590"/>
                <a:chExt cx="1498167" cy="7390555"/>
              </a:xfrm>
            </p:grpSpPr>
            <p:cxnSp>
              <p:nvCxnSpPr>
                <p:cNvPr id="267" name="Google Shape;267;p10"/>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268" name="Google Shape;268;p10"/>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269" name="Google Shape;269;p10"/>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0" name="Google Shape;270;p10"/>
              <p:cNvGrpSpPr/>
              <p:nvPr/>
            </p:nvGrpSpPr>
            <p:grpSpPr>
              <a:xfrm>
                <a:off x="8436314" y="360846"/>
                <a:ext cx="493321" cy="357312"/>
                <a:chOff x="1722354" y="229144"/>
                <a:chExt cx="1748744" cy="1266614"/>
              </a:xfrm>
            </p:grpSpPr>
            <p:sp>
              <p:nvSpPr>
                <p:cNvPr id="271" name="Google Shape;271;p10"/>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solidFill>
                  <a:schemeClr val="lt2"/>
                </a:solid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0"/>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273" name="Google Shape;273;p10"/>
          <p:cNvGrpSpPr/>
          <p:nvPr/>
        </p:nvGrpSpPr>
        <p:grpSpPr>
          <a:xfrm>
            <a:off x="-201177" y="1516637"/>
            <a:ext cx="12107357" cy="1085157"/>
            <a:chOff x="-150883" y="1137478"/>
            <a:chExt cx="9080518" cy="813868"/>
          </a:xfrm>
        </p:grpSpPr>
        <p:sp>
          <p:nvSpPr>
            <p:cNvPr id="274" name="Google Shape;274;p10"/>
            <p:cNvSpPr/>
            <p:nvPr/>
          </p:nvSpPr>
          <p:spPr>
            <a:xfrm rot="5400000" flipH="1">
              <a:off x="49529" y="9370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10"/>
            <p:cNvSpPr/>
            <p:nvPr/>
          </p:nvSpPr>
          <p:spPr>
            <a:xfrm flipH="1">
              <a:off x="8889579" y="151046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6" name="Google Shape;276;p10"/>
          <p:cNvGrpSpPr/>
          <p:nvPr/>
        </p:nvGrpSpPr>
        <p:grpSpPr>
          <a:xfrm>
            <a:off x="-269013" y="1822363"/>
            <a:ext cx="13231072" cy="4157229"/>
            <a:chOff x="-201760" y="1366772"/>
            <a:chExt cx="9923304" cy="3117922"/>
          </a:xfrm>
        </p:grpSpPr>
        <p:grpSp>
          <p:nvGrpSpPr>
            <p:cNvPr id="277" name="Google Shape;277;p10"/>
            <p:cNvGrpSpPr/>
            <p:nvPr/>
          </p:nvGrpSpPr>
          <p:grpSpPr>
            <a:xfrm>
              <a:off x="8610200" y="3373350"/>
              <a:ext cx="1111343" cy="1111343"/>
              <a:chOff x="8307725" y="278700"/>
              <a:chExt cx="1111343" cy="1111343"/>
            </a:xfrm>
          </p:grpSpPr>
          <p:sp>
            <p:nvSpPr>
              <p:cNvPr id="278" name="Google Shape;278;p10"/>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10"/>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0" name="Google Shape;280;p10"/>
            <p:cNvGrpSpPr/>
            <p:nvPr/>
          </p:nvGrpSpPr>
          <p:grpSpPr>
            <a:xfrm flipH="1">
              <a:off x="8674231" y="1727755"/>
              <a:ext cx="247278" cy="1160062"/>
              <a:chOff x="1463894" y="1434556"/>
              <a:chExt cx="247278" cy="1160062"/>
            </a:xfrm>
          </p:grpSpPr>
          <p:sp>
            <p:nvSpPr>
              <p:cNvPr id="281" name="Google Shape;281;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3" name="Google Shape;283;p10"/>
            <p:cNvGrpSpPr/>
            <p:nvPr/>
          </p:nvGrpSpPr>
          <p:grpSpPr>
            <a:xfrm rot="5400000" flipH="1">
              <a:off x="254631" y="910380"/>
              <a:ext cx="247278" cy="1160062"/>
              <a:chOff x="1463894" y="1434556"/>
              <a:chExt cx="247278" cy="1160062"/>
            </a:xfrm>
          </p:grpSpPr>
          <p:sp>
            <p:nvSpPr>
              <p:cNvPr id="284" name="Google Shape;284;p10"/>
              <p:cNvSpPr/>
              <p:nvPr/>
            </p:nvSpPr>
            <p:spPr>
              <a:xfrm>
                <a:off x="1463894" y="2119623"/>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10"/>
              <p:cNvSpPr/>
              <p:nvPr/>
            </p:nvSpPr>
            <p:spPr>
              <a:xfrm rot="10800000">
                <a:off x="1636072" y="143455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27149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86"/>
        <p:cNvGrpSpPr/>
        <p:nvPr/>
      </p:nvGrpSpPr>
      <p:grpSpPr>
        <a:xfrm>
          <a:off x="0" y="0"/>
          <a:ext cx="0" cy="0"/>
          <a:chOff x="0" y="0"/>
          <a:chExt cx="0" cy="0"/>
        </a:xfrm>
      </p:grpSpPr>
      <p:sp>
        <p:nvSpPr>
          <p:cNvPr id="287" name="Google Shape;287;p11"/>
          <p:cNvSpPr txBox="1">
            <a:spLocks noGrp="1"/>
          </p:cNvSpPr>
          <p:nvPr>
            <p:ph type="title" hasCustomPrompt="1"/>
          </p:nvPr>
        </p:nvSpPr>
        <p:spPr>
          <a:xfrm>
            <a:off x="3206833" y="2721033"/>
            <a:ext cx="7076000" cy="1330800"/>
          </a:xfrm>
          <a:prstGeom prst="rect">
            <a:avLst/>
          </a:prstGeom>
          <a:solidFill>
            <a:srgbClr val="FFFFFF">
              <a:alpha val="7500"/>
            </a:srgbClr>
          </a:solidFill>
        </p:spPr>
        <p:txBody>
          <a:bodyPr spcFirstLastPara="1" wrap="square" lIns="91425" tIns="91425" rIns="91425" bIns="91425" anchor="ctr" anchorCtr="0">
            <a:noAutofit/>
          </a:bodyPr>
          <a:lstStyle>
            <a:lvl1pPr lvl="0">
              <a:spcBef>
                <a:spcPts val="0"/>
              </a:spcBef>
              <a:spcAft>
                <a:spcPts val="0"/>
              </a:spcAft>
              <a:buSzPts val="9600"/>
              <a:buFont typeface="Raleway ExtraBold"/>
              <a:buNone/>
              <a:defRPr sz="7333">
                <a:solidFill>
                  <a:schemeClr val="lt1"/>
                </a:solidFill>
                <a:latin typeface="Raleway ExtraBold"/>
                <a:ea typeface="Raleway ExtraBold"/>
                <a:cs typeface="Raleway ExtraBold"/>
                <a:sym typeface="Raleway ExtraBold"/>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288" name="Google Shape;288;p11"/>
          <p:cNvSpPr txBox="1">
            <a:spLocks noGrp="1"/>
          </p:cNvSpPr>
          <p:nvPr>
            <p:ph type="subTitle" idx="1"/>
          </p:nvPr>
        </p:nvSpPr>
        <p:spPr>
          <a:xfrm>
            <a:off x="3206833" y="4051833"/>
            <a:ext cx="7076000" cy="6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67"/>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grpSp>
        <p:nvGrpSpPr>
          <p:cNvPr id="289" name="Google Shape;289;p11"/>
          <p:cNvGrpSpPr/>
          <p:nvPr/>
        </p:nvGrpSpPr>
        <p:grpSpPr>
          <a:xfrm>
            <a:off x="427826" y="1189984"/>
            <a:ext cx="6997257" cy="5340707"/>
            <a:chOff x="320869" y="892488"/>
            <a:chExt cx="5247943" cy="4005530"/>
          </a:xfrm>
        </p:grpSpPr>
        <p:sp>
          <p:nvSpPr>
            <p:cNvPr id="290" name="Google Shape;290;p11"/>
            <p:cNvSpPr/>
            <p:nvPr/>
          </p:nvSpPr>
          <p:spPr>
            <a:xfrm rot="10800000">
              <a:off x="320869" y="892488"/>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11"/>
            <p:cNvSpPr/>
            <p:nvPr/>
          </p:nvSpPr>
          <p:spPr>
            <a:xfrm rot="5400000">
              <a:off x="5328344" y="4657550"/>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2" name="Google Shape;292;p11"/>
          <p:cNvGrpSpPr/>
          <p:nvPr/>
        </p:nvGrpSpPr>
        <p:grpSpPr>
          <a:xfrm>
            <a:off x="1497537" y="-179358"/>
            <a:ext cx="7560141" cy="7799817"/>
            <a:chOff x="1123153" y="-134519"/>
            <a:chExt cx="5670106" cy="5849863"/>
          </a:xfrm>
        </p:grpSpPr>
        <p:grpSp>
          <p:nvGrpSpPr>
            <p:cNvPr id="293" name="Google Shape;293;p11"/>
            <p:cNvGrpSpPr/>
            <p:nvPr/>
          </p:nvGrpSpPr>
          <p:grpSpPr>
            <a:xfrm>
              <a:off x="1123153" y="-134519"/>
              <a:ext cx="5670106" cy="5032541"/>
              <a:chOff x="1123153" y="-134519"/>
              <a:chExt cx="5670106" cy="5032541"/>
            </a:xfrm>
          </p:grpSpPr>
          <p:sp>
            <p:nvSpPr>
              <p:cNvPr id="294" name="Google Shape;294;p11"/>
              <p:cNvSpPr/>
              <p:nvPr/>
            </p:nvSpPr>
            <p:spPr>
              <a:xfrm>
                <a:off x="1123153" y="-134519"/>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95" name="Google Shape;295;p11"/>
              <p:cNvGrpSpPr/>
              <p:nvPr/>
            </p:nvGrpSpPr>
            <p:grpSpPr>
              <a:xfrm>
                <a:off x="5633198" y="4650744"/>
                <a:ext cx="1160062" cy="247278"/>
                <a:chOff x="8208698" y="2109319"/>
                <a:chExt cx="1160062" cy="247278"/>
              </a:xfrm>
            </p:grpSpPr>
            <p:sp>
              <p:nvSpPr>
                <p:cNvPr id="296" name="Google Shape;296;p11"/>
                <p:cNvSpPr/>
                <p:nvPr/>
              </p:nvSpPr>
              <p:spPr>
                <a:xfrm rot="5400000">
                  <a:off x="8424637" y="1893379"/>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11"/>
                <p:cNvSpPr/>
                <p:nvPr/>
              </p:nvSpPr>
              <p:spPr>
                <a:xfrm rot="-5400000">
                  <a:off x="8917458" y="1905296"/>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98" name="Google Shape;298;p11"/>
            <p:cNvGrpSpPr/>
            <p:nvPr/>
          </p:nvGrpSpPr>
          <p:grpSpPr>
            <a:xfrm>
              <a:off x="3220925" y="4604000"/>
              <a:ext cx="1111343" cy="1111343"/>
              <a:chOff x="8307725" y="278700"/>
              <a:chExt cx="1111343" cy="1111343"/>
            </a:xfrm>
          </p:grpSpPr>
          <p:sp>
            <p:nvSpPr>
              <p:cNvPr id="299" name="Google Shape;299;p11"/>
              <p:cNvSpPr/>
              <p:nvPr/>
            </p:nvSpPr>
            <p:spPr>
              <a:xfrm>
                <a:off x="8307725" y="278700"/>
                <a:ext cx="1111343" cy="1111343"/>
              </a:xfrm>
              <a:custGeom>
                <a:avLst/>
                <a:gdLst/>
                <a:ahLst/>
                <a:cxnLst/>
                <a:rect l="l" t="t" r="r" b="b"/>
                <a:pathLst>
                  <a:path w="17396" h="17396" fill="none" extrusionOk="0">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11"/>
              <p:cNvSpPr/>
              <p:nvPr/>
            </p:nvSpPr>
            <p:spPr>
              <a:xfrm>
                <a:off x="8481362" y="452337"/>
                <a:ext cx="764065" cy="762212"/>
              </a:xfrm>
              <a:custGeom>
                <a:avLst/>
                <a:gdLst/>
                <a:ahLst/>
                <a:cxnLst/>
                <a:rect l="l" t="t" r="r" b="b"/>
                <a:pathLst>
                  <a:path w="11960" h="11931" fill="none" extrusionOk="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1" name="Google Shape;301;p11"/>
          <p:cNvGrpSpPr/>
          <p:nvPr/>
        </p:nvGrpSpPr>
        <p:grpSpPr>
          <a:xfrm>
            <a:off x="767049" y="-2406671"/>
            <a:ext cx="11011395" cy="12948971"/>
            <a:chOff x="575287" y="-1805003"/>
            <a:chExt cx="8258546" cy="9711728"/>
          </a:xfrm>
        </p:grpSpPr>
        <p:grpSp>
          <p:nvGrpSpPr>
            <p:cNvPr id="302" name="Google Shape;302;p11"/>
            <p:cNvGrpSpPr/>
            <p:nvPr/>
          </p:nvGrpSpPr>
          <p:grpSpPr>
            <a:xfrm>
              <a:off x="575287" y="-1805003"/>
              <a:ext cx="8258546" cy="9711728"/>
              <a:chOff x="575287" y="-1805003"/>
              <a:chExt cx="8258546" cy="9711728"/>
            </a:xfrm>
          </p:grpSpPr>
          <p:grpSp>
            <p:nvGrpSpPr>
              <p:cNvPr id="303" name="Google Shape;303;p11"/>
              <p:cNvGrpSpPr/>
              <p:nvPr/>
            </p:nvGrpSpPr>
            <p:grpSpPr>
              <a:xfrm>
                <a:off x="575287" y="-1805003"/>
                <a:ext cx="681217" cy="3360485"/>
                <a:chOff x="1121833" y="-3524490"/>
                <a:chExt cx="1498167" cy="7390555"/>
              </a:xfrm>
            </p:grpSpPr>
            <p:cxnSp>
              <p:nvCxnSpPr>
                <p:cNvPr id="304" name="Google Shape;304;p11"/>
                <p:cNvCxnSpPr/>
                <p:nvPr/>
              </p:nvCxnSpPr>
              <p:spPr>
                <a:xfrm rot="10800000">
                  <a:off x="1121833" y="-35244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305" name="Google Shape;305;p11"/>
                <p:cNvCxnSpPr/>
                <p:nvPr/>
              </p:nvCxnSpPr>
              <p:spPr>
                <a:xfrm>
                  <a:off x="1121833" y="23482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306" name="Google Shape;306;p11"/>
                <p:cNvSpPr/>
                <p:nvPr/>
              </p:nvSpPr>
              <p:spPr>
                <a:xfrm rot="5400000">
                  <a:off x="2196889" y="3442953"/>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7" name="Google Shape;307;p11"/>
              <p:cNvGrpSpPr/>
              <p:nvPr/>
            </p:nvGrpSpPr>
            <p:grpSpPr>
              <a:xfrm rot="5400000" flipH="1">
                <a:off x="6277862" y="5350755"/>
                <a:ext cx="4486819" cy="625122"/>
                <a:chOff x="-78438" y="4073905"/>
                <a:chExt cx="4486819" cy="625122"/>
              </a:xfrm>
            </p:grpSpPr>
            <p:cxnSp>
              <p:nvCxnSpPr>
                <p:cNvPr id="308" name="Google Shape;308;p11"/>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11"/>
                <p:cNvCxnSpPr/>
                <p:nvPr/>
              </p:nvCxnSpPr>
              <p:spPr>
                <a:xfrm rot="-5400000">
                  <a:off x="3788541" y="4241677"/>
                  <a:ext cx="464100" cy="450600"/>
                </a:xfrm>
                <a:prstGeom prst="straightConnector1">
                  <a:avLst/>
                </a:prstGeom>
                <a:noFill/>
                <a:ln w="9525" cap="flat" cmpd="sng">
                  <a:solidFill>
                    <a:schemeClr val="accent1"/>
                  </a:solidFill>
                  <a:prstDash val="solid"/>
                  <a:round/>
                  <a:headEnd type="none" w="med" len="med"/>
                  <a:tailEnd type="none" w="med" len="med"/>
                </a:ln>
              </p:spPr>
            </p:cxnSp>
            <p:sp>
              <p:nvSpPr>
                <p:cNvPr id="310" name="Google Shape;310;p11"/>
                <p:cNvSpPr/>
                <p:nvPr/>
              </p:nvSpPr>
              <p:spPr>
                <a:xfrm>
                  <a:off x="4214956" y="40739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1" name="Google Shape;311;p11"/>
              <p:cNvGrpSpPr/>
              <p:nvPr/>
            </p:nvGrpSpPr>
            <p:grpSpPr>
              <a:xfrm rot="-5400000">
                <a:off x="8362764" y="67996"/>
                <a:ext cx="493321" cy="357312"/>
                <a:chOff x="1722354" y="229144"/>
                <a:chExt cx="1748744" cy="1266614"/>
              </a:xfrm>
            </p:grpSpPr>
            <p:sp>
              <p:nvSpPr>
                <p:cNvPr id="312" name="Google Shape;312;p11"/>
                <p:cNvSpPr/>
                <p:nvPr/>
              </p:nvSpPr>
              <p:spPr>
                <a:xfrm rot="10800000">
                  <a:off x="2239107" y="792406"/>
                  <a:ext cx="1231990" cy="703352"/>
                </a:xfrm>
                <a:custGeom>
                  <a:avLst/>
                  <a:gdLst/>
                  <a:ahLst/>
                  <a:cxnLst/>
                  <a:rect l="l" t="t" r="r" b="b"/>
                  <a:pathLst>
                    <a:path w="4864" h="2777" fill="none" extrusionOk="0">
                      <a:moveTo>
                        <a:pt x="4863" y="2776"/>
                      </a:moveTo>
                      <a:lnTo>
                        <a:pt x="2051" y="0"/>
                      </a:ln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11"/>
                <p:cNvSpPr/>
                <p:nvPr/>
              </p:nvSpPr>
              <p:spPr>
                <a:xfrm rot="10800000">
                  <a:off x="1722354" y="229144"/>
                  <a:ext cx="627506" cy="620727"/>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w="9525" cap="flat" cmpd="sng">
                  <a:solidFill>
                    <a:schemeClr val="lt1"/>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4" name="Google Shape;314;p11"/>
            <p:cNvGrpSpPr/>
            <p:nvPr/>
          </p:nvGrpSpPr>
          <p:grpSpPr>
            <a:xfrm rot="10800000">
              <a:off x="7090737" y="4224472"/>
              <a:ext cx="681217" cy="3360485"/>
              <a:chOff x="1337800" y="-2525590"/>
              <a:chExt cx="1498167" cy="7390555"/>
            </a:xfrm>
          </p:grpSpPr>
          <p:cxnSp>
            <p:nvCxnSpPr>
              <p:cNvPr id="315" name="Google Shape;315;p11"/>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316" name="Google Shape;316;p11"/>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317" name="Google Shape;317;p11"/>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6202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Raleway Black"/>
              <a:buNone/>
              <a:defRPr sz="2600">
                <a:solidFill>
                  <a:schemeClr val="dk1"/>
                </a:solidFill>
                <a:latin typeface="Raleway Black"/>
                <a:ea typeface="Raleway Black"/>
                <a:cs typeface="Raleway Black"/>
                <a:sym typeface="Raleway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extLst>
      <p:ext uri="{BB962C8B-B14F-4D97-AF65-F5344CB8AC3E}">
        <p14:creationId xmlns:p14="http://schemas.microsoft.com/office/powerpoint/2010/main" val="2641860797"/>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jsphyg/weather-dataset-rattle-package/data"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661"/>
        <p:cNvGrpSpPr/>
        <p:nvPr/>
      </p:nvGrpSpPr>
      <p:grpSpPr>
        <a:xfrm>
          <a:off x="0" y="0"/>
          <a:ext cx="0" cy="0"/>
          <a:chOff x="0" y="0"/>
          <a:chExt cx="0" cy="0"/>
        </a:xfrm>
      </p:grpSpPr>
      <p:sp>
        <p:nvSpPr>
          <p:cNvPr id="662" name="Google Shape;662;p28"/>
          <p:cNvSpPr txBox="1">
            <a:spLocks noGrp="1"/>
          </p:cNvSpPr>
          <p:nvPr>
            <p:ph type="ctrTitle"/>
          </p:nvPr>
        </p:nvSpPr>
        <p:spPr>
          <a:xfrm>
            <a:off x="1534198" y="1565509"/>
            <a:ext cx="7265274" cy="2265200"/>
          </a:xfrm>
          <a:prstGeom prst="rect">
            <a:avLst/>
          </a:prstGeom>
        </p:spPr>
        <p:txBody>
          <a:bodyPr spcFirstLastPara="1" wrap="square" lIns="121900" tIns="121900" rIns="121900" bIns="121900" anchor="b" anchorCtr="0">
            <a:noAutofit/>
          </a:bodyPr>
          <a:lstStyle/>
          <a:p>
            <a:r>
              <a:rPr lang="en"/>
              <a:t>Rainfall Prediction Using Machine Learning</a:t>
            </a:r>
            <a:endParaRPr/>
          </a:p>
        </p:txBody>
      </p:sp>
      <p:sp>
        <p:nvSpPr>
          <p:cNvPr id="663" name="Google Shape;663;p28"/>
          <p:cNvSpPr txBox="1">
            <a:spLocks noGrp="1"/>
          </p:cNvSpPr>
          <p:nvPr>
            <p:ph type="subTitle" idx="1"/>
          </p:nvPr>
        </p:nvSpPr>
        <p:spPr>
          <a:xfrm>
            <a:off x="1482961" y="4017669"/>
            <a:ext cx="3961398" cy="1903429"/>
          </a:xfrm>
          <a:prstGeom prst="rect">
            <a:avLst/>
          </a:prstGeom>
        </p:spPr>
        <p:txBody>
          <a:bodyPr spcFirstLastPara="1" wrap="square" lIns="121900" tIns="121900" rIns="121900" bIns="121900" anchor="t" anchorCtr="0">
            <a:noAutofit/>
          </a:bodyPr>
          <a:lstStyle/>
          <a:p>
            <a:pPr algn="l" rtl="0" fontAlgn="base"/>
            <a:r>
              <a:rPr lang="en-SG" sz="1800" b="0" i="0" u="none" strike="noStrike">
                <a:solidFill>
                  <a:schemeClr val="tx1"/>
                </a:solidFill>
                <a:effectLst/>
                <a:latin typeface="IBM Plex Mono"/>
              </a:rPr>
              <a:t>Team Members</a:t>
            </a:r>
            <a:r>
              <a:rPr lang="en-SG" sz="1800" b="1" i="0" u="none" strike="noStrike">
                <a:solidFill>
                  <a:schemeClr val="tx1"/>
                </a:solidFill>
                <a:effectLst/>
                <a:latin typeface="IBM Plex Mono"/>
              </a:rPr>
              <a:t> :</a:t>
            </a:r>
            <a:r>
              <a:rPr lang="en-US" sz="1800" b="0" i="0">
                <a:solidFill>
                  <a:schemeClr val="tx1"/>
                </a:solidFill>
                <a:effectLst/>
                <a:latin typeface="IBM Plex Mono"/>
              </a:rPr>
              <a:t>​</a:t>
            </a:r>
            <a:endParaRPr lang="en-US" b="0" i="0">
              <a:solidFill>
                <a:schemeClr val="tx1"/>
              </a:solidFill>
              <a:effectLst/>
              <a:latin typeface="IBM Plex Mono"/>
            </a:endParaRPr>
          </a:p>
          <a:p>
            <a:pPr marL="438150" indent="-285750" fontAlgn="base">
              <a:buSzPct val="100000"/>
              <a:buFont typeface="Arial" panose="020B0604020202020204" pitchFamily="34" charset="0"/>
              <a:buChar char="•"/>
            </a:pPr>
            <a:r>
              <a:rPr lang="en-SG" sz="1800" b="1" i="0" u="none" strike="noStrike">
                <a:solidFill>
                  <a:schemeClr val="tx1"/>
                </a:solidFill>
                <a:effectLst/>
                <a:latin typeface="IBM Plex Mono"/>
              </a:rPr>
              <a:t>Arya Gupta</a:t>
            </a:r>
            <a:r>
              <a:rPr lang="en-US" sz="1800" b="1" i="0">
                <a:solidFill>
                  <a:schemeClr val="tx1"/>
                </a:solidFill>
                <a:effectLst/>
                <a:latin typeface="IBM Plex Mono"/>
              </a:rPr>
              <a:t>​</a:t>
            </a:r>
          </a:p>
          <a:p>
            <a:pPr marL="438150" indent="-285750" fontAlgn="base">
              <a:buSzPct val="100000"/>
              <a:buFont typeface="Arial" panose="020B0604020202020204" pitchFamily="34" charset="0"/>
              <a:buChar char="•"/>
            </a:pPr>
            <a:r>
              <a:rPr lang="en-US" sz="1800" b="1">
                <a:solidFill>
                  <a:schemeClr val="tx1"/>
                </a:solidFill>
                <a:latin typeface="IBM Plex Mono"/>
              </a:rPr>
              <a:t>Ding </a:t>
            </a:r>
            <a:r>
              <a:rPr lang="en-US" sz="1800" b="1" err="1">
                <a:solidFill>
                  <a:schemeClr val="tx1"/>
                </a:solidFill>
                <a:latin typeface="IBM Plex Mono"/>
              </a:rPr>
              <a:t>juncheng</a:t>
            </a:r>
            <a:endParaRPr lang="en-US" sz="1800" b="1" err="1">
              <a:solidFill>
                <a:schemeClr val="tx1"/>
              </a:solidFill>
              <a:latin typeface="IBM Plex Mono" panose="020B0509050203000203" pitchFamily="49" charset="77"/>
            </a:endParaRPr>
          </a:p>
          <a:p>
            <a:pPr marL="438150" indent="-285750" fontAlgn="base">
              <a:buSzPct val="100000"/>
              <a:buFont typeface="Arial" panose="020B0604020202020204" pitchFamily="34" charset="0"/>
              <a:buChar char="•"/>
            </a:pPr>
            <a:r>
              <a:rPr lang="en-SG" sz="1800" b="1" i="0" u="none" strike="noStrike" err="1">
                <a:solidFill>
                  <a:schemeClr val="tx1"/>
                </a:solidFill>
                <a:effectLst/>
                <a:latin typeface="IBM Plex Mono"/>
              </a:rPr>
              <a:t>Hteik</a:t>
            </a:r>
            <a:r>
              <a:rPr lang="en-SG" sz="1800" b="1" i="0" u="none" strike="noStrike">
                <a:solidFill>
                  <a:schemeClr val="tx1"/>
                </a:solidFill>
                <a:effectLst/>
                <a:latin typeface="IBM Plex Mono"/>
              </a:rPr>
              <a:t> Tin Min Pang</a:t>
            </a:r>
            <a:r>
              <a:rPr lang="en-US" sz="1800" b="1" i="0">
                <a:solidFill>
                  <a:schemeClr val="tx1"/>
                </a:solidFill>
                <a:effectLst/>
                <a:latin typeface="IBM Plex Mono"/>
              </a:rPr>
              <a:t>​</a:t>
            </a:r>
            <a:endParaRPr lang="en-SG" sz="1800" b="1" i="0" u="none" strike="noStrike">
              <a:solidFill>
                <a:schemeClr val="tx1"/>
              </a:solidFill>
              <a:effectLst/>
              <a:latin typeface="IBM Plex Mono"/>
            </a:endParaRPr>
          </a:p>
          <a:p>
            <a:pPr marL="438150" indent="-285750" algn="l" rtl="0" fontAlgn="base">
              <a:buSzPct val="100000"/>
              <a:buFont typeface="Arial" panose="020B0604020202020204" pitchFamily="34" charset="0"/>
              <a:buChar char="•"/>
            </a:pPr>
            <a:r>
              <a:rPr lang="en-SG" sz="1800" b="1" i="0" u="none" strike="noStrike">
                <a:solidFill>
                  <a:schemeClr val="tx1"/>
                </a:solidFill>
                <a:effectLst/>
                <a:latin typeface="IBM Plex Mono"/>
              </a:rPr>
              <a:t>Hussain </a:t>
            </a:r>
            <a:r>
              <a:rPr lang="en-SG" sz="1800" b="1" i="0" u="none" strike="noStrike" err="1">
                <a:solidFill>
                  <a:schemeClr val="tx1"/>
                </a:solidFill>
                <a:effectLst/>
                <a:latin typeface="IBM Plex Mono"/>
              </a:rPr>
              <a:t>Sakarwala</a:t>
            </a:r>
            <a:r>
              <a:rPr lang="en-US" sz="1800" b="1" i="0">
                <a:solidFill>
                  <a:schemeClr val="tx1"/>
                </a:solidFill>
                <a:effectLst/>
                <a:latin typeface="IBM Plex Mono"/>
              </a:rPr>
              <a:t>​</a:t>
            </a:r>
            <a:endParaRPr lang="en-US" b="1" i="0">
              <a:solidFill>
                <a:schemeClr val="tx1"/>
              </a:solidFill>
              <a:effectLst/>
              <a:latin typeface="IBM Plex Mono"/>
            </a:endParaRPr>
          </a:p>
        </p:txBody>
      </p:sp>
      <p:sp>
        <p:nvSpPr>
          <p:cNvPr id="664" name="Google Shape;664;p28"/>
          <p:cNvSpPr/>
          <p:nvPr/>
        </p:nvSpPr>
        <p:spPr>
          <a:xfrm rot="-5400000">
            <a:off x="918767" y="2954046"/>
            <a:ext cx="476400" cy="412021"/>
          </a:xfrm>
          <a:prstGeom prst="flowChartMerge">
            <a:avLst/>
          </a:prstGeom>
          <a:solidFill>
            <a:schemeClr val="l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65" name="Google Shape;665;p28"/>
          <p:cNvGrpSpPr/>
          <p:nvPr/>
        </p:nvGrpSpPr>
        <p:grpSpPr>
          <a:xfrm>
            <a:off x="9036579" y="3062161"/>
            <a:ext cx="1378445" cy="4480647"/>
            <a:chOff x="6777434" y="2296620"/>
            <a:chExt cx="1033834" cy="3360485"/>
          </a:xfrm>
        </p:grpSpPr>
        <p:grpSp>
          <p:nvGrpSpPr>
            <p:cNvPr id="666" name="Google Shape;666;p28"/>
            <p:cNvGrpSpPr/>
            <p:nvPr/>
          </p:nvGrpSpPr>
          <p:grpSpPr>
            <a:xfrm rot="10800000">
              <a:off x="6777434" y="2296620"/>
              <a:ext cx="681217" cy="3360485"/>
              <a:chOff x="1337800" y="-2525590"/>
              <a:chExt cx="1498167" cy="7390555"/>
            </a:xfrm>
          </p:grpSpPr>
          <p:cxnSp>
            <p:nvCxnSpPr>
              <p:cNvPr id="667" name="Google Shape;667;p28"/>
              <p:cNvCxnSpPr/>
              <p:nvPr/>
            </p:nvCxnSpPr>
            <p:spPr>
              <a:xfrm rot="10800000">
                <a:off x="1337800" y="-2525590"/>
                <a:ext cx="0" cy="5870700"/>
              </a:xfrm>
              <a:prstGeom prst="straightConnector1">
                <a:avLst/>
              </a:prstGeom>
              <a:noFill/>
              <a:ln w="9525" cap="flat" cmpd="sng">
                <a:solidFill>
                  <a:schemeClr val="lt1"/>
                </a:solidFill>
                <a:prstDash val="solid"/>
                <a:round/>
                <a:headEnd type="none" w="med" len="med"/>
                <a:tailEnd type="none" w="med" len="med"/>
              </a:ln>
            </p:spPr>
          </p:cxnSp>
          <p:cxnSp>
            <p:nvCxnSpPr>
              <p:cNvPr id="668" name="Google Shape;668;p28"/>
              <p:cNvCxnSpPr/>
              <p:nvPr/>
            </p:nvCxnSpPr>
            <p:spPr>
              <a:xfrm>
                <a:off x="1337800" y="3347125"/>
                <a:ext cx="1158600" cy="1141200"/>
              </a:xfrm>
              <a:prstGeom prst="straightConnector1">
                <a:avLst/>
              </a:prstGeom>
              <a:noFill/>
              <a:ln w="9525" cap="flat" cmpd="sng">
                <a:solidFill>
                  <a:schemeClr val="lt1"/>
                </a:solidFill>
                <a:prstDash val="solid"/>
                <a:round/>
                <a:headEnd type="none" w="med" len="med"/>
                <a:tailEnd type="none" w="med" len="med"/>
              </a:ln>
            </p:spPr>
          </p:cxnSp>
          <p:sp>
            <p:nvSpPr>
              <p:cNvPr id="669" name="Google Shape;669;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lt1"/>
                </a:solidFill>
                <a:prstDash val="solid"/>
                <a:miter lim="724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70" name="Google Shape;670;p28"/>
            <p:cNvSpPr/>
            <p:nvPr/>
          </p:nvSpPr>
          <p:spPr>
            <a:xfrm>
              <a:off x="7771212" y="2972936"/>
              <a:ext cx="40056" cy="44088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1" name="Google Shape;671;p28"/>
            <p:cNvSpPr/>
            <p:nvPr/>
          </p:nvSpPr>
          <p:spPr>
            <a:xfrm rot="10800000">
              <a:off x="7160463" y="4347766"/>
              <a:ext cx="43116" cy="474994"/>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lt1"/>
              </a:solidFill>
              <a:prstDash val="solid"/>
              <a:miter lim="724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72" name="Google Shape;672;p28"/>
            <p:cNvSpPr/>
            <p:nvPr/>
          </p:nvSpPr>
          <p:spPr>
            <a:xfrm rot="10800000">
              <a:off x="6933883" y="3613321"/>
              <a:ext cx="75100" cy="827502"/>
            </a:xfrm>
            <a:custGeom>
              <a:avLst/>
              <a:gdLst/>
              <a:ahLst/>
              <a:cxnLst/>
              <a:rect l="l" t="t" r="r" b="b"/>
              <a:pathLst>
                <a:path w="754" h="8307" fill="none" extrusionOk="0">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w="9525" cap="flat" cmpd="sng">
              <a:solidFill>
                <a:schemeClr val="accent1"/>
              </a:solidFill>
              <a:prstDash val="solid"/>
              <a:miter lim="724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73" name="Google Shape;673;p28"/>
          <p:cNvGrpSpPr/>
          <p:nvPr/>
        </p:nvGrpSpPr>
        <p:grpSpPr>
          <a:xfrm>
            <a:off x="8350480" y="-2930606"/>
            <a:ext cx="908289" cy="4480647"/>
            <a:chOff x="1337800" y="-2525590"/>
            <a:chExt cx="1498167" cy="7390555"/>
          </a:xfrm>
        </p:grpSpPr>
        <p:cxnSp>
          <p:nvCxnSpPr>
            <p:cNvPr id="674" name="Google Shape;674;p28"/>
            <p:cNvCxnSpPr/>
            <p:nvPr/>
          </p:nvCxnSpPr>
          <p:spPr>
            <a:xfrm rot="10800000">
              <a:off x="1337800" y="-2525590"/>
              <a:ext cx="0" cy="5870700"/>
            </a:xfrm>
            <a:prstGeom prst="straightConnector1">
              <a:avLst/>
            </a:prstGeom>
            <a:noFill/>
            <a:ln w="9525" cap="flat" cmpd="sng">
              <a:solidFill>
                <a:schemeClr val="accent2"/>
              </a:solidFill>
              <a:prstDash val="solid"/>
              <a:round/>
              <a:headEnd type="none" w="med" len="med"/>
              <a:tailEnd type="none" w="med" len="med"/>
            </a:ln>
          </p:spPr>
        </p:cxnSp>
        <p:cxnSp>
          <p:nvCxnSpPr>
            <p:cNvPr id="675" name="Google Shape;675;p28"/>
            <p:cNvCxnSpPr/>
            <p:nvPr/>
          </p:nvCxnSpPr>
          <p:spPr>
            <a:xfrm>
              <a:off x="1337800" y="3347125"/>
              <a:ext cx="1158600" cy="1141200"/>
            </a:xfrm>
            <a:prstGeom prst="straightConnector1">
              <a:avLst/>
            </a:prstGeom>
            <a:noFill/>
            <a:ln w="9525" cap="flat" cmpd="sng">
              <a:solidFill>
                <a:schemeClr val="accent2"/>
              </a:solidFill>
              <a:prstDash val="solid"/>
              <a:round/>
              <a:headEnd type="none" w="med" len="med"/>
              <a:tailEnd type="none" w="med" len="med"/>
            </a:ln>
          </p:spPr>
        </p:cxnSp>
        <p:sp>
          <p:nvSpPr>
            <p:cNvPr id="676" name="Google Shape;676;p28"/>
            <p:cNvSpPr/>
            <p:nvPr/>
          </p:nvSpPr>
          <p:spPr>
            <a:xfrm rot="5400000">
              <a:off x="2412855" y="4441854"/>
              <a:ext cx="425397" cy="420826"/>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2"/>
              </a:solidFill>
              <a:prstDash val="solid"/>
              <a:miter lim="724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677" name="Google Shape;677;p28"/>
          <p:cNvSpPr/>
          <p:nvPr/>
        </p:nvSpPr>
        <p:spPr>
          <a:xfrm rot="-5400000">
            <a:off x="10954500" y="1074064"/>
            <a:ext cx="53408" cy="587840"/>
          </a:xfrm>
          <a:custGeom>
            <a:avLst/>
            <a:gdLst/>
            <a:ahLst/>
            <a:cxnLst/>
            <a:rect l="l" t="t" r="r" b="b"/>
            <a:pathLst>
              <a:path w="1146" h="12620" extrusionOk="0">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678" name="Google Shape;678;p28"/>
          <p:cNvGrpSpPr/>
          <p:nvPr/>
        </p:nvGrpSpPr>
        <p:grpSpPr>
          <a:xfrm rot="10800000" flipH="1">
            <a:off x="-2757717" y="407240"/>
            <a:ext cx="6388892" cy="1231763"/>
            <a:chOff x="-78438" y="3775205"/>
            <a:chExt cx="4791669" cy="923822"/>
          </a:xfrm>
        </p:grpSpPr>
        <p:cxnSp>
          <p:nvCxnSpPr>
            <p:cNvPr id="679" name="Google Shape;679;p28"/>
            <p:cNvCxnSpPr/>
            <p:nvPr/>
          </p:nvCxnSpPr>
          <p:spPr>
            <a:xfrm>
              <a:off x="1857762" y="2762827"/>
              <a:ext cx="0" cy="38724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28"/>
            <p:cNvCxnSpPr/>
            <p:nvPr/>
          </p:nvCxnSpPr>
          <p:spPr>
            <a:xfrm rot="-5400000">
              <a:off x="3789591" y="3940627"/>
              <a:ext cx="764100" cy="752700"/>
            </a:xfrm>
            <a:prstGeom prst="straightConnector1">
              <a:avLst/>
            </a:prstGeom>
            <a:noFill/>
            <a:ln w="9525" cap="flat" cmpd="sng">
              <a:solidFill>
                <a:schemeClr val="accent1"/>
              </a:solidFill>
              <a:prstDash val="solid"/>
              <a:round/>
              <a:headEnd type="none" w="med" len="med"/>
              <a:tailEnd type="none" w="med" len="med"/>
            </a:ln>
          </p:spPr>
        </p:cxnSp>
        <p:sp>
          <p:nvSpPr>
            <p:cNvPr id="681" name="Google Shape;681;p28"/>
            <p:cNvSpPr/>
            <p:nvPr/>
          </p:nvSpPr>
          <p:spPr>
            <a:xfrm>
              <a:off x="4519806" y="3775205"/>
              <a:ext cx="193425" cy="191350"/>
            </a:xfrm>
            <a:custGeom>
              <a:avLst/>
              <a:gdLst/>
              <a:ahLst/>
              <a:cxnLst/>
              <a:rect l="l" t="t" r="r" b="b"/>
              <a:pathLst>
                <a:path w="2748" h="2719" fill="none" extrusionOk="0">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w="9525" cap="flat" cmpd="sng">
              <a:solidFill>
                <a:schemeClr val="accent1"/>
              </a:solidFill>
              <a:prstDash val="solid"/>
              <a:miter lim="7247"/>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682" name="Google Shape;682;p28"/>
          <p:cNvGrpSpPr/>
          <p:nvPr/>
        </p:nvGrpSpPr>
        <p:grpSpPr>
          <a:xfrm>
            <a:off x="4439067" y="-4047938"/>
            <a:ext cx="8629100" cy="6164571"/>
            <a:chOff x="3329300" y="-3035953"/>
            <a:chExt cx="6471825" cy="4623428"/>
          </a:xfrm>
        </p:grpSpPr>
        <p:grpSp>
          <p:nvGrpSpPr>
            <p:cNvPr id="683" name="Google Shape;683;p28"/>
            <p:cNvGrpSpPr/>
            <p:nvPr/>
          </p:nvGrpSpPr>
          <p:grpSpPr>
            <a:xfrm rot="5400000">
              <a:off x="2802525" y="-1414050"/>
              <a:ext cx="3859204" cy="615399"/>
              <a:chOff x="-6675" y="307100"/>
              <a:chExt cx="9140700" cy="4634025"/>
            </a:xfrm>
          </p:grpSpPr>
          <p:cxnSp>
            <p:nvCxnSpPr>
              <p:cNvPr id="684" name="Google Shape;684;p28"/>
              <p:cNvCxnSpPr/>
              <p:nvPr/>
            </p:nvCxnSpPr>
            <p:spPr>
              <a:xfrm>
                <a:off x="-6675" y="30710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28"/>
              <p:cNvCxnSpPr/>
              <p:nvPr/>
            </p:nvCxnSpPr>
            <p:spPr>
              <a:xfrm>
                <a:off x="-6675" y="133688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28"/>
              <p:cNvCxnSpPr/>
              <p:nvPr/>
            </p:nvCxnSpPr>
            <p:spPr>
              <a:xfrm>
                <a:off x="-6675" y="82199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28"/>
              <p:cNvCxnSpPr/>
              <p:nvPr/>
            </p:nvCxnSpPr>
            <p:spPr>
              <a:xfrm>
                <a:off x="-6675" y="1851775"/>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28"/>
              <p:cNvCxnSpPr/>
              <p:nvPr/>
            </p:nvCxnSpPr>
            <p:spPr>
              <a:xfrm>
                <a:off x="-6675" y="2366667"/>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28"/>
              <p:cNvCxnSpPr/>
              <p:nvPr/>
            </p:nvCxnSpPr>
            <p:spPr>
              <a:xfrm>
                <a:off x="-6675" y="2881558"/>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0" name="Google Shape;690;p28"/>
              <p:cNvCxnSpPr/>
              <p:nvPr/>
            </p:nvCxnSpPr>
            <p:spPr>
              <a:xfrm>
                <a:off x="-6675" y="3396450"/>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1" name="Google Shape;691;p28"/>
              <p:cNvCxnSpPr/>
              <p:nvPr/>
            </p:nvCxnSpPr>
            <p:spPr>
              <a:xfrm>
                <a:off x="-6675" y="3911342"/>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2" name="Google Shape;692;p28"/>
              <p:cNvCxnSpPr/>
              <p:nvPr/>
            </p:nvCxnSpPr>
            <p:spPr>
              <a:xfrm>
                <a:off x="-6675" y="4426233"/>
                <a:ext cx="9140700" cy="0"/>
              </a:xfrm>
              <a:prstGeom prst="straightConnector1">
                <a:avLst/>
              </a:prstGeom>
              <a:noFill/>
              <a:ln w="9525" cap="flat" cmpd="sng">
                <a:solidFill>
                  <a:schemeClr val="accent1"/>
                </a:solidFill>
                <a:prstDash val="solid"/>
                <a:round/>
                <a:headEnd type="none" w="med" len="med"/>
                <a:tailEnd type="none" w="med" len="med"/>
              </a:ln>
            </p:spPr>
          </p:cxnSp>
          <p:cxnSp>
            <p:nvCxnSpPr>
              <p:cNvPr id="693" name="Google Shape;693;p28"/>
              <p:cNvCxnSpPr/>
              <p:nvPr/>
            </p:nvCxnSpPr>
            <p:spPr>
              <a:xfrm>
                <a:off x="-6675" y="4941125"/>
                <a:ext cx="9140700" cy="0"/>
              </a:xfrm>
              <a:prstGeom prst="straightConnector1">
                <a:avLst/>
              </a:prstGeom>
              <a:noFill/>
              <a:ln w="9525" cap="flat" cmpd="sng">
                <a:solidFill>
                  <a:schemeClr val="accent1"/>
                </a:solidFill>
                <a:prstDash val="solid"/>
                <a:round/>
                <a:headEnd type="none" w="med" len="med"/>
                <a:tailEnd type="none" w="med" len="med"/>
              </a:ln>
            </p:spPr>
          </p:cxnSp>
        </p:grpSp>
        <p:sp>
          <p:nvSpPr>
            <p:cNvPr id="694" name="Google Shape;694;p28"/>
            <p:cNvSpPr/>
            <p:nvPr/>
          </p:nvSpPr>
          <p:spPr>
            <a:xfrm>
              <a:off x="3329300" y="823250"/>
              <a:ext cx="6471825" cy="764225"/>
            </a:xfrm>
            <a:custGeom>
              <a:avLst/>
              <a:gdLst/>
              <a:ahLst/>
              <a:cxnLst/>
              <a:rect l="l" t="t" r="r" b="b"/>
              <a:pathLst>
                <a:path w="258873" h="30569" extrusionOk="0">
                  <a:moveTo>
                    <a:pt x="0" y="0"/>
                  </a:moveTo>
                  <a:lnTo>
                    <a:pt x="76910" y="0"/>
                  </a:lnTo>
                  <a:lnTo>
                    <a:pt x="107480" y="30569"/>
                  </a:lnTo>
                  <a:lnTo>
                    <a:pt x="167406" y="30569"/>
                  </a:lnTo>
                  <a:lnTo>
                    <a:pt x="176418" y="14960"/>
                  </a:lnTo>
                  <a:lnTo>
                    <a:pt x="258873" y="14960"/>
                  </a:lnTo>
                  <a:lnTo>
                    <a:pt x="258873" y="10918"/>
                  </a:lnTo>
                </a:path>
              </a:pathLst>
            </a:custGeom>
            <a:noFill/>
            <a:ln w="9525" cap="flat" cmpd="sng">
              <a:solidFill>
                <a:schemeClr val="accent1"/>
              </a:solidFill>
              <a:prstDash val="solid"/>
              <a:round/>
              <a:headEnd type="none" w="med" len="med"/>
              <a:tailEnd type="none" w="med" len="med"/>
            </a:ln>
          </p:spPr>
          <p:txBody>
            <a:bodyPr/>
            <a:lstStyle/>
            <a:p>
              <a:pPr defTabSz="1219170">
                <a:buClr>
                  <a:srgbClr val="000000"/>
                </a:buClr>
              </a:pPr>
              <a:endParaRPr lang="en-US" sz="1867" kern="0">
                <a:solidFill>
                  <a:srgbClr val="000000"/>
                </a:solidFill>
                <a:latin typeface="Arial"/>
                <a:cs typeface="Arial"/>
                <a:sym typeface="Arial"/>
              </a:endParaRPr>
            </a:p>
          </p:txBody>
        </p:sp>
      </p:grpSp>
      <p:sp>
        <p:nvSpPr>
          <p:cNvPr id="3" name="TextBox 2">
            <a:extLst>
              <a:ext uri="{FF2B5EF4-FFF2-40B4-BE49-F238E27FC236}">
                <a16:creationId xmlns:a16="http://schemas.microsoft.com/office/drawing/2014/main" id="{720075C4-725F-5B8E-29E0-1CA9D34E26DF}"/>
              </a:ext>
            </a:extLst>
          </p:cNvPr>
          <p:cNvSpPr txBox="1"/>
          <p:nvPr/>
        </p:nvSpPr>
        <p:spPr>
          <a:xfrm>
            <a:off x="5166835" y="4341223"/>
            <a:ext cx="6858000" cy="1200329"/>
          </a:xfrm>
          <a:prstGeom prst="rect">
            <a:avLst/>
          </a:prstGeom>
          <a:noFill/>
        </p:spPr>
        <p:txBody>
          <a:bodyPr wrap="square" lIns="91440" tIns="45720" rIns="91440" bIns="45720" anchor="t">
            <a:spAutoFit/>
          </a:bodyPr>
          <a:lstStyle/>
          <a:p>
            <a:pPr marL="285750" indent="-285750" algn="l" rtl="0" fontAlgn="base">
              <a:buFont typeface="Arial" panose="020B0604020202020204" pitchFamily="34" charset="0"/>
              <a:buChar char="•"/>
            </a:pPr>
            <a:r>
              <a:rPr lang="en-SG" b="1" i="0" u="none" strike="noStrike">
                <a:effectLst/>
                <a:latin typeface="IBM Plex Mono"/>
              </a:rPr>
              <a:t>Ishaa </a:t>
            </a:r>
            <a:r>
              <a:rPr lang="en-SG" b="1" i="0" u="none" strike="noStrike" err="1">
                <a:effectLst/>
                <a:latin typeface="IBM Plex Mono"/>
              </a:rPr>
              <a:t>Budonkayala</a:t>
            </a:r>
            <a:r>
              <a:rPr lang="en-SG" b="1" i="0">
                <a:effectLst/>
                <a:latin typeface="IBM Plex Mono"/>
              </a:rPr>
              <a:t>​</a:t>
            </a:r>
          </a:p>
          <a:p>
            <a:pPr marL="285750" indent="-285750" algn="l" rtl="0" fontAlgn="base">
              <a:buFont typeface="Arial" panose="020B0604020202020204" pitchFamily="34" charset="0"/>
              <a:buChar char="•"/>
            </a:pPr>
            <a:r>
              <a:rPr lang="en-SG" b="1" i="0" u="none" strike="noStrike">
                <a:effectLst/>
                <a:latin typeface="IBM Plex Mono"/>
              </a:rPr>
              <a:t>Nong Minh Hieu</a:t>
            </a:r>
            <a:r>
              <a:rPr lang="en-SG" b="1" i="0">
                <a:effectLst/>
                <a:latin typeface="IBM Plex Mono"/>
              </a:rPr>
              <a:t>​</a:t>
            </a:r>
          </a:p>
          <a:p>
            <a:pPr marL="285750" indent="-285750" fontAlgn="base">
              <a:buFont typeface="Arial" panose="020B0604020202020204" pitchFamily="34" charset="0"/>
              <a:buChar char="•"/>
            </a:pPr>
            <a:r>
              <a:rPr lang="en-SG" b="1" i="0" u="none" strike="noStrike">
                <a:effectLst/>
                <a:latin typeface="IBM Plex Mono"/>
              </a:rPr>
              <a:t>Shivang Singh</a:t>
            </a:r>
            <a:r>
              <a:rPr lang="en-US" b="1" i="0">
                <a:effectLst/>
                <a:latin typeface="IBM Plex Mono"/>
              </a:rPr>
              <a:t>​</a:t>
            </a:r>
          </a:p>
          <a:p>
            <a:pPr marL="285750" indent="-285750">
              <a:buFont typeface="Arial" panose="020B0604020202020204" pitchFamily="34" charset="0"/>
              <a:buChar char="•"/>
            </a:pPr>
            <a:r>
              <a:rPr lang="en-US" b="1">
                <a:latin typeface="IBM Plex Mono" panose="020B0509050203000203" pitchFamily="49" charset="77"/>
              </a:rPr>
              <a:t>Ye Shenghua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a:t>Random Forest</a:t>
            </a:r>
          </a:p>
        </p:txBody>
      </p:sp>
      <p:sp>
        <p:nvSpPr>
          <p:cNvPr id="14" name="TextBox 13">
            <a:extLst>
              <a:ext uri="{FF2B5EF4-FFF2-40B4-BE49-F238E27FC236}">
                <a16:creationId xmlns:a16="http://schemas.microsoft.com/office/drawing/2014/main" id="{FF343BA9-32ED-1EFA-BF05-963CD63A4BDF}"/>
              </a:ext>
            </a:extLst>
          </p:cNvPr>
          <p:cNvSpPr txBox="1"/>
          <p:nvPr/>
        </p:nvSpPr>
        <p:spPr>
          <a:xfrm>
            <a:off x="995447" y="3519240"/>
            <a:ext cx="4066534" cy="307777"/>
          </a:xfrm>
          <a:prstGeom prst="rect">
            <a:avLst/>
          </a:prstGeom>
          <a:noFill/>
        </p:spPr>
        <p:txBody>
          <a:bodyPr wrap="square" lIns="91440" tIns="45720" rIns="91440" bIns="45720" rtlCol="0" anchor="t">
            <a:spAutoFit/>
          </a:bodyPr>
          <a:lstStyle/>
          <a:p>
            <a:r>
              <a:rPr lang="en-US" sz="1400"/>
              <a:t>Overall Accuracy – </a:t>
            </a:r>
            <a:r>
              <a:rPr lang="en-US" sz="1400">
                <a:ea typeface="+mn-lt"/>
                <a:cs typeface="+mn-lt"/>
              </a:rPr>
              <a:t>85.24%</a:t>
            </a:r>
          </a:p>
        </p:txBody>
      </p:sp>
      <p:sp>
        <p:nvSpPr>
          <p:cNvPr id="16" name="TextBox 15">
            <a:extLst>
              <a:ext uri="{FF2B5EF4-FFF2-40B4-BE49-F238E27FC236}">
                <a16:creationId xmlns:a16="http://schemas.microsoft.com/office/drawing/2014/main" id="{2E8667E2-4BB0-BD78-59F5-EB4270732DF0}"/>
              </a:ext>
            </a:extLst>
          </p:cNvPr>
          <p:cNvSpPr txBox="1"/>
          <p:nvPr/>
        </p:nvSpPr>
        <p:spPr>
          <a:xfrm>
            <a:off x="960000" y="6602107"/>
            <a:ext cx="8203962" cy="307777"/>
          </a:xfrm>
          <a:prstGeom prst="rect">
            <a:avLst/>
          </a:prstGeom>
          <a:noFill/>
        </p:spPr>
        <p:txBody>
          <a:bodyPr wrap="square" lIns="91440" tIns="45720" rIns="91440" bIns="45720" anchor="t">
            <a:spAutoFit/>
          </a:bodyPr>
          <a:lstStyle/>
          <a:p>
            <a:r>
              <a:rPr lang="en-US" sz="1400"/>
              <a:t>AUC – 0.8755</a:t>
            </a:r>
          </a:p>
        </p:txBody>
      </p:sp>
      <p:sp>
        <p:nvSpPr>
          <p:cNvPr id="17" name="TextBox 16">
            <a:extLst>
              <a:ext uri="{FF2B5EF4-FFF2-40B4-BE49-F238E27FC236}">
                <a16:creationId xmlns:a16="http://schemas.microsoft.com/office/drawing/2014/main" id="{BAF26D9D-243C-E7F0-D3FB-5BA561CFC467}"/>
              </a:ext>
            </a:extLst>
          </p:cNvPr>
          <p:cNvSpPr txBox="1"/>
          <p:nvPr/>
        </p:nvSpPr>
        <p:spPr>
          <a:xfrm>
            <a:off x="6602758" y="3519240"/>
            <a:ext cx="4066534" cy="307777"/>
          </a:xfrm>
          <a:prstGeom prst="rect">
            <a:avLst/>
          </a:prstGeom>
          <a:noFill/>
        </p:spPr>
        <p:txBody>
          <a:bodyPr wrap="square" lIns="91440" tIns="45720" rIns="91440" bIns="45720" rtlCol="0" anchor="t">
            <a:spAutoFit/>
          </a:bodyPr>
          <a:lstStyle/>
          <a:p>
            <a:r>
              <a:rPr lang="en-US" sz="1400"/>
              <a:t>Overall Accuracy – </a:t>
            </a:r>
            <a:r>
              <a:rPr lang="en-US" sz="1400">
                <a:ea typeface="+mn-lt"/>
                <a:cs typeface="+mn-lt"/>
              </a:rPr>
              <a:t>85.36%</a:t>
            </a:r>
          </a:p>
        </p:txBody>
      </p:sp>
      <p:sp>
        <p:nvSpPr>
          <p:cNvPr id="18" name="TextBox 17">
            <a:extLst>
              <a:ext uri="{FF2B5EF4-FFF2-40B4-BE49-F238E27FC236}">
                <a16:creationId xmlns:a16="http://schemas.microsoft.com/office/drawing/2014/main" id="{B572888C-C33F-8846-A395-BB44FA8CF499}"/>
              </a:ext>
            </a:extLst>
          </p:cNvPr>
          <p:cNvSpPr txBox="1"/>
          <p:nvPr/>
        </p:nvSpPr>
        <p:spPr>
          <a:xfrm>
            <a:off x="6602481" y="6561946"/>
            <a:ext cx="8203962" cy="307777"/>
          </a:xfrm>
          <a:prstGeom prst="rect">
            <a:avLst/>
          </a:prstGeom>
          <a:noFill/>
        </p:spPr>
        <p:txBody>
          <a:bodyPr wrap="square" lIns="91440" tIns="45720" rIns="91440" bIns="45720" anchor="t">
            <a:spAutoFit/>
          </a:bodyPr>
          <a:lstStyle/>
          <a:p>
            <a:r>
              <a:rPr lang="en-US" sz="1400"/>
              <a:t>AUC – </a:t>
            </a:r>
            <a:r>
              <a:rPr lang="en-US" sz="1400">
                <a:ea typeface="+mn-lt"/>
                <a:cs typeface="+mn-lt"/>
              </a:rPr>
              <a:t>0.8780</a:t>
            </a:r>
            <a:endParaRPr lang="en-US" sz="1400"/>
          </a:p>
        </p:txBody>
      </p:sp>
      <p:sp>
        <p:nvSpPr>
          <p:cNvPr id="19" name="TextBox 18">
            <a:extLst>
              <a:ext uri="{FF2B5EF4-FFF2-40B4-BE49-F238E27FC236}">
                <a16:creationId xmlns:a16="http://schemas.microsoft.com/office/drawing/2014/main" id="{1ED61983-6EB7-5EDA-BB1D-3CE1082BC821}"/>
              </a:ext>
            </a:extLst>
          </p:cNvPr>
          <p:cNvSpPr txBox="1"/>
          <p:nvPr/>
        </p:nvSpPr>
        <p:spPr>
          <a:xfrm>
            <a:off x="971723" y="1140539"/>
            <a:ext cx="5385379" cy="307777"/>
          </a:xfrm>
          <a:prstGeom prst="rect">
            <a:avLst/>
          </a:prstGeom>
          <a:noFill/>
        </p:spPr>
        <p:txBody>
          <a:bodyPr wrap="square" lIns="91440" tIns="45720" rIns="91440" bIns="45720" rtlCol="0" anchor="t">
            <a:spAutoFit/>
          </a:bodyPr>
          <a:lstStyle/>
          <a:p>
            <a:r>
              <a:rPr lang="en-US" sz="1400"/>
              <a:t>Dataset with features </a:t>
            </a:r>
            <a:r>
              <a:rPr lang="en-US" sz="1400">
                <a:ea typeface="+mn-lt"/>
                <a:cs typeface="+mn-lt"/>
              </a:rPr>
              <a:t>correlation coefficient features &gt; 0.05</a:t>
            </a:r>
            <a:endParaRPr lang="en-US" sz="1400">
              <a:cs typeface="Arial"/>
            </a:endParaRPr>
          </a:p>
        </p:txBody>
      </p:sp>
      <p:sp>
        <p:nvSpPr>
          <p:cNvPr id="20" name="TextBox 19">
            <a:extLst>
              <a:ext uri="{FF2B5EF4-FFF2-40B4-BE49-F238E27FC236}">
                <a16:creationId xmlns:a16="http://schemas.microsoft.com/office/drawing/2014/main" id="{125BE3BB-D57C-475D-6A91-886E6ACAB67B}"/>
              </a:ext>
            </a:extLst>
          </p:cNvPr>
          <p:cNvSpPr txBox="1"/>
          <p:nvPr/>
        </p:nvSpPr>
        <p:spPr>
          <a:xfrm>
            <a:off x="6497648" y="448876"/>
            <a:ext cx="4336165" cy="959968"/>
          </a:xfrm>
          <a:prstGeom prst="rect">
            <a:avLst/>
          </a:prstGeom>
          <a:noFill/>
        </p:spPr>
        <p:txBody>
          <a:bodyPr wrap="square" lIns="91440" tIns="45720" rIns="91440" bIns="45720" rtlCol="0" anchor="t">
            <a:spAutoFit/>
          </a:bodyPr>
          <a:lstStyle/>
          <a:p>
            <a:r>
              <a:rPr lang="en-US" sz="1400">
                <a:ea typeface="+mn-lt"/>
                <a:cs typeface="+mn-lt"/>
              </a:rPr>
              <a:t>After tunning, best parameters as follows:</a:t>
            </a:r>
          </a:p>
          <a:p>
            <a:r>
              <a:rPr lang="en-US" sz="1400">
                <a:ea typeface="+mn-lt"/>
                <a:cs typeface="+mn-lt"/>
              </a:rPr>
              <a:t>bootstrap: True, criterion: </a:t>
            </a:r>
            <a:r>
              <a:rPr lang="en-US" sz="1400" err="1">
                <a:ea typeface="+mn-lt"/>
                <a:cs typeface="+mn-lt"/>
              </a:rPr>
              <a:t>gini</a:t>
            </a:r>
            <a:r>
              <a:rPr lang="en-US" sz="1400">
                <a:ea typeface="+mn-lt"/>
                <a:cs typeface="+mn-lt"/>
              </a:rPr>
              <a:t>, </a:t>
            </a:r>
            <a:r>
              <a:rPr lang="en-US" sz="1400" err="1">
                <a:ea typeface="+mn-lt"/>
                <a:cs typeface="+mn-lt"/>
              </a:rPr>
              <a:t>max_features</a:t>
            </a:r>
            <a:r>
              <a:rPr lang="en-US" sz="1400">
                <a:ea typeface="+mn-lt"/>
                <a:cs typeface="+mn-lt"/>
              </a:rPr>
              <a:t>: sqrt,</a:t>
            </a:r>
            <a:endParaRPr lang="zh-CN" altLang="en-US">
              <a:ea typeface="宋体"/>
              <a:cs typeface="+mn-lt"/>
            </a:endParaRPr>
          </a:p>
          <a:p>
            <a:r>
              <a:rPr lang="en-US" sz="1400" err="1">
                <a:ea typeface="+mn-lt"/>
                <a:cs typeface="+mn-lt"/>
              </a:rPr>
              <a:t>max_depth</a:t>
            </a:r>
            <a:r>
              <a:rPr lang="en-US" sz="1400">
                <a:ea typeface="+mn-lt"/>
                <a:cs typeface="+mn-lt"/>
              </a:rPr>
              <a:t>: 20, </a:t>
            </a:r>
            <a:r>
              <a:rPr lang="en-US" sz="1400" err="1">
                <a:ea typeface="+mn-lt"/>
                <a:cs typeface="+mn-lt"/>
              </a:rPr>
              <a:t>min_samples_leaf</a:t>
            </a:r>
            <a:r>
              <a:rPr lang="en-US" sz="1400">
                <a:ea typeface="+mn-lt"/>
                <a:cs typeface="+mn-lt"/>
              </a:rPr>
              <a:t>: 1, </a:t>
            </a:r>
            <a:r>
              <a:rPr lang="en-US" sz="1400" err="1">
                <a:ea typeface="+mn-lt"/>
                <a:cs typeface="+mn-lt"/>
              </a:rPr>
              <a:t>min_samples_split</a:t>
            </a:r>
            <a:r>
              <a:rPr lang="en-US" sz="1400">
                <a:ea typeface="+mn-lt"/>
                <a:cs typeface="+mn-lt"/>
              </a:rPr>
              <a:t>: 2, </a:t>
            </a:r>
            <a:r>
              <a:rPr lang="en-US" sz="1400" err="1">
                <a:ea typeface="+mn-lt"/>
                <a:cs typeface="+mn-lt"/>
              </a:rPr>
              <a:t>n_estimators</a:t>
            </a:r>
            <a:r>
              <a:rPr lang="en-US" sz="1400">
                <a:ea typeface="+mn-lt"/>
                <a:cs typeface="+mn-lt"/>
              </a:rPr>
              <a:t>: 200</a:t>
            </a:r>
            <a:endParaRPr lang="en-US" altLang="zh-CN" sz="1400">
              <a:ea typeface="宋体"/>
              <a:cs typeface="Arial"/>
            </a:endParaRPr>
          </a:p>
        </p:txBody>
      </p:sp>
      <p:pic>
        <p:nvPicPr>
          <p:cNvPr id="2" name="图片 1" descr="表格&#10;&#10;已自动生成说明">
            <a:extLst>
              <a:ext uri="{FF2B5EF4-FFF2-40B4-BE49-F238E27FC236}">
                <a16:creationId xmlns:a16="http://schemas.microsoft.com/office/drawing/2014/main" id="{0065C876-0FCE-504F-D4F1-840F456E4BF9}"/>
              </a:ext>
            </a:extLst>
          </p:cNvPr>
          <p:cNvPicPr>
            <a:picLocks noChangeAspect="1"/>
          </p:cNvPicPr>
          <p:nvPr/>
        </p:nvPicPr>
        <p:blipFill>
          <a:blip r:embed="rId3"/>
          <a:stretch>
            <a:fillRect/>
          </a:stretch>
        </p:blipFill>
        <p:spPr>
          <a:xfrm>
            <a:off x="1072295" y="1399810"/>
            <a:ext cx="4226902" cy="2088906"/>
          </a:xfrm>
          <a:prstGeom prst="rect">
            <a:avLst/>
          </a:prstGeom>
        </p:spPr>
      </p:pic>
      <p:pic>
        <p:nvPicPr>
          <p:cNvPr id="5" name="图片 4" descr="图表&#10;&#10;已自动生成说明">
            <a:extLst>
              <a:ext uri="{FF2B5EF4-FFF2-40B4-BE49-F238E27FC236}">
                <a16:creationId xmlns:a16="http://schemas.microsoft.com/office/drawing/2014/main" id="{3C549BA1-7071-EA71-8140-B23D4EC47651}"/>
              </a:ext>
            </a:extLst>
          </p:cNvPr>
          <p:cNvPicPr>
            <a:picLocks noChangeAspect="1"/>
          </p:cNvPicPr>
          <p:nvPr/>
        </p:nvPicPr>
        <p:blipFill>
          <a:blip r:embed="rId4"/>
          <a:stretch>
            <a:fillRect/>
          </a:stretch>
        </p:blipFill>
        <p:spPr>
          <a:xfrm>
            <a:off x="6602290" y="3827219"/>
            <a:ext cx="4233496" cy="2738072"/>
          </a:xfrm>
          <a:prstGeom prst="rect">
            <a:avLst/>
          </a:prstGeom>
        </p:spPr>
      </p:pic>
      <p:pic>
        <p:nvPicPr>
          <p:cNvPr id="6" name="图片 5" descr="图表&#10;&#10;已自动生成说明">
            <a:extLst>
              <a:ext uri="{FF2B5EF4-FFF2-40B4-BE49-F238E27FC236}">
                <a16:creationId xmlns:a16="http://schemas.microsoft.com/office/drawing/2014/main" id="{95626774-43BF-B520-D182-DC13FAC94EBA}"/>
              </a:ext>
            </a:extLst>
          </p:cNvPr>
          <p:cNvPicPr>
            <a:picLocks noChangeAspect="1"/>
          </p:cNvPicPr>
          <p:nvPr/>
        </p:nvPicPr>
        <p:blipFill>
          <a:blip r:embed="rId5"/>
          <a:stretch>
            <a:fillRect/>
          </a:stretch>
        </p:blipFill>
        <p:spPr>
          <a:xfrm>
            <a:off x="1074860" y="3827219"/>
            <a:ext cx="4239358" cy="2738072"/>
          </a:xfrm>
          <a:prstGeom prst="rect">
            <a:avLst/>
          </a:prstGeom>
        </p:spPr>
      </p:pic>
      <p:pic>
        <p:nvPicPr>
          <p:cNvPr id="7" name="图片 6" descr="表格&#10;&#10;已自动生成说明">
            <a:extLst>
              <a:ext uri="{FF2B5EF4-FFF2-40B4-BE49-F238E27FC236}">
                <a16:creationId xmlns:a16="http://schemas.microsoft.com/office/drawing/2014/main" id="{E755B654-D6D1-D7B6-390B-819173626AAA}"/>
              </a:ext>
            </a:extLst>
          </p:cNvPr>
          <p:cNvPicPr>
            <a:picLocks noChangeAspect="1"/>
          </p:cNvPicPr>
          <p:nvPr/>
        </p:nvPicPr>
        <p:blipFill>
          <a:blip r:embed="rId6"/>
          <a:stretch>
            <a:fillRect/>
          </a:stretch>
        </p:blipFill>
        <p:spPr>
          <a:xfrm>
            <a:off x="6604123" y="1376728"/>
            <a:ext cx="4235695" cy="2117482"/>
          </a:xfrm>
          <a:prstGeom prst="rect">
            <a:avLst/>
          </a:prstGeom>
        </p:spPr>
      </p:pic>
    </p:spTree>
    <p:extLst>
      <p:ext uri="{BB962C8B-B14F-4D97-AF65-F5344CB8AC3E}">
        <p14:creationId xmlns:p14="http://schemas.microsoft.com/office/powerpoint/2010/main" val="136185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960000" y="610951"/>
            <a:ext cx="4598031" cy="746016"/>
          </a:xfrm>
          <a:prstGeom prst="rect">
            <a:avLst/>
          </a:prstGeom>
        </p:spPr>
        <p:txBody>
          <a:bodyPr spcFirstLastPara="1" wrap="square" lIns="121900" tIns="121900" rIns="121900" bIns="121900" anchor="t" anchorCtr="0">
            <a:noAutofit/>
          </a:bodyPr>
          <a:lstStyle/>
          <a:p>
            <a:r>
              <a:rPr lang="en"/>
              <a:t>Random Forest</a:t>
            </a:r>
          </a:p>
        </p:txBody>
      </p:sp>
      <p:pic>
        <p:nvPicPr>
          <p:cNvPr id="4" name="图片 3" descr="图表, 条形图&#10;&#10;已自动生成说明">
            <a:extLst>
              <a:ext uri="{FF2B5EF4-FFF2-40B4-BE49-F238E27FC236}">
                <a16:creationId xmlns:a16="http://schemas.microsoft.com/office/drawing/2014/main" id="{C443A214-CD72-36C3-4A83-547DBC491ADD}"/>
              </a:ext>
            </a:extLst>
          </p:cNvPr>
          <p:cNvPicPr>
            <a:picLocks noChangeAspect="1"/>
          </p:cNvPicPr>
          <p:nvPr/>
        </p:nvPicPr>
        <p:blipFill>
          <a:blip r:embed="rId3"/>
          <a:stretch>
            <a:fillRect/>
          </a:stretch>
        </p:blipFill>
        <p:spPr>
          <a:xfrm>
            <a:off x="479179" y="1366838"/>
            <a:ext cx="5565532" cy="3549895"/>
          </a:xfrm>
          <a:prstGeom prst="rect">
            <a:avLst/>
          </a:prstGeom>
        </p:spPr>
      </p:pic>
      <p:graphicFrame>
        <p:nvGraphicFramePr>
          <p:cNvPr id="8" name="表格 7">
            <a:extLst>
              <a:ext uri="{FF2B5EF4-FFF2-40B4-BE49-F238E27FC236}">
                <a16:creationId xmlns:a16="http://schemas.microsoft.com/office/drawing/2014/main" id="{A2483EC0-7F93-7656-6FDF-0847CB821CFA}"/>
              </a:ext>
            </a:extLst>
          </p:cNvPr>
          <p:cNvGraphicFramePr>
            <a:graphicFrameLocks noGrp="1"/>
          </p:cNvGraphicFramePr>
          <p:nvPr>
            <p:extLst>
              <p:ext uri="{D42A27DB-BD31-4B8C-83A1-F6EECF244321}">
                <p14:modId xmlns:p14="http://schemas.microsoft.com/office/powerpoint/2010/main" val="3858677450"/>
              </p:ext>
            </p:extLst>
          </p:nvPr>
        </p:nvGraphicFramePr>
        <p:xfrm>
          <a:off x="5943600" y="832338"/>
          <a:ext cx="6113424" cy="5518401"/>
        </p:xfrm>
        <a:graphic>
          <a:graphicData uri="http://schemas.openxmlformats.org/drawingml/2006/table">
            <a:tbl>
              <a:tblPr bandRow="1">
                <a:tableStyleId>{5C22544A-7EE6-4342-B048-85BDC9FD1C3A}</a:tableStyleId>
              </a:tblPr>
              <a:tblGrid>
                <a:gridCol w="1830805">
                  <a:extLst>
                    <a:ext uri="{9D8B030D-6E8A-4147-A177-3AD203B41FA5}">
                      <a16:colId xmlns:a16="http://schemas.microsoft.com/office/drawing/2014/main" val="123350812"/>
                    </a:ext>
                  </a:extLst>
                </a:gridCol>
                <a:gridCol w="2234658">
                  <a:extLst>
                    <a:ext uri="{9D8B030D-6E8A-4147-A177-3AD203B41FA5}">
                      <a16:colId xmlns:a16="http://schemas.microsoft.com/office/drawing/2014/main" val="2329361752"/>
                    </a:ext>
                  </a:extLst>
                </a:gridCol>
                <a:gridCol w="2047961">
                  <a:extLst>
                    <a:ext uri="{9D8B030D-6E8A-4147-A177-3AD203B41FA5}">
                      <a16:colId xmlns:a16="http://schemas.microsoft.com/office/drawing/2014/main" val="2138528103"/>
                    </a:ext>
                  </a:extLst>
                </a:gridCol>
              </a:tblGrid>
              <a:tr h="256031">
                <a:tc>
                  <a:txBody>
                    <a:bodyPr/>
                    <a:lstStyle/>
                    <a:p>
                      <a:pPr lvl="0" algn="ctr">
                        <a:buNone/>
                      </a:pPr>
                      <a:r>
                        <a:rPr lang="af-ZA" sz="1400" b="1" err="1">
                          <a:effectLst/>
                        </a:rPr>
                        <a:t>Feautures</a:t>
                      </a:r>
                    </a:p>
                  </a:txBody>
                  <a:tcPr marL="28575" marR="28575" marT="19050" marB="19050" anchor="ctr">
                    <a:lnL w="0">
                      <a:noFill/>
                    </a:lnL>
                    <a:lnR w="12700">
                      <a:solidFill>
                        <a:schemeClr val="tx1"/>
                      </a:solidFill>
                    </a:lnR>
                    <a:lnT w="0">
                      <a:noFill/>
                    </a:lnT>
                    <a:lnB w="12700">
                      <a:solidFill>
                        <a:schemeClr val="tx1"/>
                      </a:solidFill>
                    </a:lnB>
                    <a:noFill/>
                  </a:tcPr>
                </a:tc>
                <a:tc>
                  <a:txBody>
                    <a:bodyPr/>
                    <a:lstStyle/>
                    <a:p>
                      <a:pPr lvl="0" algn="ctr">
                        <a:buNone/>
                      </a:pPr>
                      <a:r>
                        <a:rPr lang="af-ZA" sz="1400" b="1" i="0" u="none" strike="noStrike" noProof="0" err="1">
                          <a:effectLst/>
                          <a:latin typeface="Arial"/>
                        </a:rPr>
                        <a:t>Correlation</a:t>
                      </a:r>
                      <a:r>
                        <a:rPr lang="af-ZA" sz="1400" b="1" i="0" u="none" strike="noStrike" noProof="0">
                          <a:effectLst/>
                          <a:latin typeface="Arial"/>
                        </a:rPr>
                        <a:t> </a:t>
                      </a:r>
                      <a:r>
                        <a:rPr lang="af-ZA" sz="1400" b="1" i="0" u="none" strike="noStrike" noProof="0" err="1">
                          <a:effectLst/>
                          <a:latin typeface="Arial"/>
                        </a:rPr>
                        <a:t>Coefficient</a:t>
                      </a:r>
                      <a:endParaRPr lang="zh-CN" altLang="en-US" b="1" i="0">
                        <a:latin typeface="Arial"/>
                      </a:endParaRPr>
                    </a:p>
                  </a:txBody>
                  <a:tcPr marL="28575" marR="28575" marT="19050" marB="19050" anchor="ctr">
                    <a:lnL w="12700">
                      <a:solidFill>
                        <a:schemeClr val="tx1"/>
                      </a:solidFill>
                    </a:lnL>
                    <a:lnR w="12700">
                      <a:solidFill>
                        <a:schemeClr val="tx1"/>
                      </a:solidFill>
                    </a:lnR>
                    <a:lnT w="0">
                      <a:noFill/>
                    </a:lnT>
                    <a:lnB w="12700">
                      <a:solidFill>
                        <a:schemeClr val="tx1"/>
                      </a:solidFill>
                    </a:lnB>
                    <a:noFill/>
                  </a:tcPr>
                </a:tc>
                <a:tc>
                  <a:txBody>
                    <a:bodyPr/>
                    <a:lstStyle/>
                    <a:p>
                      <a:pPr lvl="0" algn="ctr">
                        <a:buNone/>
                      </a:pPr>
                      <a:r>
                        <a:rPr lang="af-ZA" sz="1400" b="1" i="0" u="none" strike="noStrike" noProof="0" err="1">
                          <a:effectLst/>
                          <a:latin typeface="Arial"/>
                        </a:rPr>
                        <a:t>Feature</a:t>
                      </a:r>
                      <a:r>
                        <a:rPr lang="af-ZA" sz="1400" b="1" i="0" u="none" strike="noStrike" noProof="0">
                          <a:effectLst/>
                          <a:latin typeface="Arial"/>
                        </a:rPr>
                        <a:t> </a:t>
                      </a:r>
                      <a:r>
                        <a:rPr lang="af-ZA" sz="1400" b="1" i="0" u="none" strike="noStrike" noProof="0" err="1">
                          <a:effectLst/>
                          <a:latin typeface="Arial"/>
                        </a:rPr>
                        <a:t>Importance</a:t>
                      </a:r>
                      <a:r>
                        <a:rPr lang="zh-CN" altLang="en-US" sz="1400" b="1" i="0" u="none" strike="noStrike" noProof="0">
                          <a:effectLst/>
                          <a:latin typeface="Arial"/>
                        </a:rPr>
                        <a:t> </a:t>
                      </a:r>
                      <a:endParaRPr lang="zh-CN" altLang="en-US" b="1" i="0">
                        <a:latin typeface="Arial"/>
                      </a:endParaRPr>
                    </a:p>
                  </a:txBody>
                  <a:tcPr marL="28575" marR="28575" marT="19050" marB="19050" anchor="ctr">
                    <a:lnL w="12700">
                      <a:solidFill>
                        <a:schemeClr val="tx1"/>
                      </a:solidFill>
                    </a:lnL>
                    <a:lnR w="0">
                      <a:noFill/>
                    </a:lnR>
                    <a:lnT w="0">
                      <a:noFill/>
                    </a:lnT>
                    <a:lnB w="12700">
                      <a:solidFill>
                        <a:schemeClr val="tx1"/>
                      </a:solidFill>
                    </a:lnB>
                    <a:noFill/>
                  </a:tcPr>
                </a:tc>
                <a:extLst>
                  <a:ext uri="{0D108BD9-81ED-4DB2-BD59-A6C34878D82A}">
                    <a16:rowId xmlns:a16="http://schemas.microsoft.com/office/drawing/2014/main" val="166273048"/>
                  </a:ext>
                </a:extLst>
              </a:tr>
              <a:tr h="256031">
                <a:tc>
                  <a:txBody>
                    <a:bodyPr/>
                    <a:lstStyle/>
                    <a:p>
                      <a:pPr algn="ctr" rtl="0" fontAlgn="b"/>
                      <a:r>
                        <a:rPr lang="af-ZA" sz="1400">
                          <a:effectLst/>
                        </a:rPr>
                        <a:t>Humidity3pm</a:t>
                      </a:r>
                    </a:p>
                  </a:txBody>
                  <a:tcPr marL="28575" marR="28575" marT="19050" marB="19050" anchor="ctr">
                    <a:lnL w="0">
                      <a:noFill/>
                    </a:lnL>
                    <a:lnR w="12700">
                      <a:solidFill>
                        <a:schemeClr val="tx1"/>
                      </a:solidFill>
                    </a:lnR>
                    <a:lnT w="12700">
                      <a:solidFill>
                        <a:schemeClr val="tx1"/>
                      </a:solidFill>
                    </a:lnT>
                    <a:lnB w="0">
                      <a:noFill/>
                    </a:lnB>
                    <a:noFill/>
                  </a:tcPr>
                </a:tc>
                <a:tc>
                  <a:txBody>
                    <a:bodyPr/>
                    <a:lstStyle/>
                    <a:p>
                      <a:pPr algn="ctr" rtl="0" fontAlgn="b"/>
                      <a:r>
                        <a:rPr lang="af-ZA" sz="1400" err="1">
                          <a:effectLst/>
                        </a:rPr>
                        <a:t>Highest</a:t>
                      </a:r>
                    </a:p>
                  </a:txBody>
                  <a:tcPr marL="28575" marR="28575" marT="19050" marB="19050" anchor="ctr">
                    <a:lnL w="12700">
                      <a:solidFill>
                        <a:schemeClr val="tx1"/>
                      </a:solidFill>
                    </a:lnL>
                    <a:lnR w="12700">
                      <a:solidFill>
                        <a:schemeClr val="tx1"/>
                      </a:solidFill>
                    </a:lnR>
                    <a:lnT w="12700">
                      <a:solidFill>
                        <a:schemeClr val="tx1"/>
                      </a:solidFill>
                    </a:lnT>
                    <a:lnB w="0">
                      <a:noFill/>
                    </a:lnB>
                    <a:noFill/>
                  </a:tcPr>
                </a:tc>
                <a:tc>
                  <a:txBody>
                    <a:bodyPr/>
                    <a:lstStyle/>
                    <a:p>
                      <a:pPr algn="ctr" rtl="0" fontAlgn="b"/>
                      <a:r>
                        <a:rPr lang="af-ZA" sz="1400" err="1">
                          <a:effectLst/>
                        </a:rPr>
                        <a:t>Highest</a:t>
                      </a:r>
                    </a:p>
                  </a:txBody>
                  <a:tcPr marL="28575" marR="28575" marT="19050" marB="19050" anchor="ctr">
                    <a:lnL w="12700">
                      <a:solidFill>
                        <a:schemeClr val="tx1"/>
                      </a:solidFill>
                    </a:lnL>
                    <a:lnR w="0">
                      <a:noFill/>
                    </a:lnR>
                    <a:lnT w="12700">
                      <a:solidFill>
                        <a:schemeClr val="tx1"/>
                      </a:solidFill>
                    </a:lnT>
                    <a:lnB w="0">
                      <a:noFill/>
                    </a:lnB>
                    <a:noFill/>
                  </a:tcPr>
                </a:tc>
                <a:extLst>
                  <a:ext uri="{0D108BD9-81ED-4DB2-BD59-A6C34878D82A}">
                    <a16:rowId xmlns:a16="http://schemas.microsoft.com/office/drawing/2014/main" val="1849877236"/>
                  </a:ext>
                </a:extLst>
              </a:tr>
              <a:tr h="200025">
                <a:tc>
                  <a:txBody>
                    <a:bodyPr/>
                    <a:lstStyle/>
                    <a:p>
                      <a:pPr algn="ctr" rtl="0" fontAlgn="b"/>
                      <a:r>
                        <a:rPr lang="af-ZA" sz="1400">
                          <a:effectLst/>
                        </a:rPr>
                        <a:t>Pressure3pm</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a:effectLst/>
                        </a:rPr>
                        <a:t>High</a:t>
                      </a:r>
                      <a:endParaRPr lang="zh-CN" altLang="en-US"/>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1193701399"/>
                  </a:ext>
                </a:extLst>
              </a:tr>
              <a:tr h="200025">
                <a:tc>
                  <a:txBody>
                    <a:bodyPr/>
                    <a:lstStyle/>
                    <a:p>
                      <a:pPr algn="ctr" rtl="0" fontAlgn="b"/>
                      <a:r>
                        <a:rPr lang="af-ZA" sz="1400" err="1">
                          <a:effectLst/>
                        </a:rPr>
                        <a:t>Rainfall</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b="0" i="0" u="none" strike="noStrike" noProof="0">
                        <a:solidFill>
                          <a:srgbClr val="FFFFFF"/>
                        </a:solidFill>
                        <a:latin typeface="Arial"/>
                      </a:endParaRP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a:effectLst/>
                        </a:rPr>
                        <a:t>High</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3566475468"/>
                  </a:ext>
                </a:extLst>
              </a:tr>
              <a:tr h="200025">
                <a:tc>
                  <a:txBody>
                    <a:bodyPr/>
                    <a:lstStyle/>
                    <a:p>
                      <a:pPr algn="ctr" rtl="0" fontAlgn="b"/>
                      <a:r>
                        <a:rPr lang="af-ZA" sz="1400" err="1">
                          <a:effectLst/>
                        </a:rPr>
                        <a:t>Sunshine</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altLang="zh-CN" sz="1400">
                          <a:effectLst/>
                        </a:rPr>
                        <a:t>High</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lnSpc>
                          <a:spcPct val="100000"/>
                        </a:lnSpc>
                        <a:spcBef>
                          <a:spcPts val="0"/>
                        </a:spcBef>
                        <a:spcAft>
                          <a:spcPts val="0"/>
                        </a:spcAft>
                        <a:buNone/>
                      </a:pPr>
                      <a:r>
                        <a:rPr lang="af-ZA" sz="1400" b="0" i="0" u="none" strike="noStrike" noProof="0">
                          <a:solidFill>
                            <a:srgbClr val="FFFFFF"/>
                          </a:solidFill>
                          <a:effectLst/>
                          <a:latin typeface="Arial"/>
                        </a:rPr>
                        <a:t>High</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438819540"/>
                  </a:ext>
                </a:extLst>
              </a:tr>
              <a:tr h="200025">
                <a:tc>
                  <a:txBody>
                    <a:bodyPr/>
                    <a:lstStyle/>
                    <a:p>
                      <a:pPr algn="ctr" rtl="0" fontAlgn="b"/>
                      <a:r>
                        <a:rPr lang="af-ZA" sz="1400">
                          <a:effectLst/>
                        </a:rPr>
                        <a:t>Pressure9am</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4270916977"/>
                  </a:ext>
                </a:extLst>
              </a:tr>
              <a:tr h="200025">
                <a:tc>
                  <a:txBody>
                    <a:bodyPr/>
                    <a:lstStyle/>
                    <a:p>
                      <a:pPr algn="ctr" rtl="0" fontAlgn="b"/>
                      <a:r>
                        <a:rPr lang="af-ZA" sz="1400" err="1">
                          <a:effectLst/>
                        </a:rPr>
                        <a:t>WindGustSpeed</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393490965"/>
                  </a:ext>
                </a:extLst>
              </a:tr>
              <a:tr h="200025">
                <a:tc>
                  <a:txBody>
                    <a:bodyPr/>
                    <a:lstStyle/>
                    <a:p>
                      <a:pPr algn="ctr" rtl="0" fontAlgn="b"/>
                      <a:r>
                        <a:rPr lang="af-ZA" sz="1400">
                          <a:effectLst/>
                        </a:rPr>
                        <a:t>Humidity9am</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a:effectLst/>
                        </a:rPr>
                        <a:t>High</a:t>
                      </a:r>
                      <a:endParaRPr lang="af-ZA" sz="1400" err="1">
                        <a:effectLst/>
                      </a:endParaRP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2999962322"/>
                  </a:ext>
                </a:extLst>
              </a:tr>
              <a:tr h="200025">
                <a:tc>
                  <a:txBody>
                    <a:bodyPr/>
                    <a:lstStyle/>
                    <a:p>
                      <a:pPr algn="ctr" rtl="0" fontAlgn="b"/>
                      <a:r>
                        <a:rPr lang="af-ZA" sz="1400" err="1">
                          <a:effectLst/>
                        </a:rPr>
                        <a:t>MinTemp</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b="0" i="0" u="none" strike="noStrike" noProof="0">
                          <a:solidFill>
                            <a:srgbClr val="FFFFFF"/>
                          </a:solidFill>
                          <a:effectLst/>
                          <a:latin typeface="Arial"/>
                        </a:rPr>
                        <a:t>High</a:t>
                      </a:r>
                      <a:endParaRPr lang="zh-CN" altLang="en-US"/>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1020354103"/>
                  </a:ext>
                </a:extLst>
              </a:tr>
              <a:tr h="200025">
                <a:tc>
                  <a:txBody>
                    <a:bodyPr/>
                    <a:lstStyle/>
                    <a:p>
                      <a:pPr algn="ctr" rtl="0" fontAlgn="b"/>
                      <a:r>
                        <a:rPr lang="af-ZA" sz="1400">
                          <a:solidFill>
                            <a:srgbClr val="FFC000"/>
                          </a:solidFill>
                          <a:effectLst/>
                        </a:rPr>
                        <a:t>Temp3pm</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solidFill>
                            <a:srgbClr val="FFC000"/>
                          </a:solidFill>
                          <a:effectLst/>
                        </a:rPr>
                        <a:t>Moderate</a:t>
                      </a:r>
                      <a:endParaRPr lang="af-ZA" sz="1400">
                        <a:solidFill>
                          <a:srgbClr val="FFC000"/>
                        </a:solidFill>
                        <a:effectLst/>
                      </a:endParaRP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b="0" i="0" u="none" strike="noStrike" noProof="0">
                          <a:solidFill>
                            <a:srgbClr val="FFC000"/>
                          </a:solidFill>
                          <a:effectLst/>
                          <a:latin typeface="Arial"/>
                        </a:rPr>
                        <a:t>High</a:t>
                      </a:r>
                      <a:endParaRPr lang="zh-CN" altLang="en-US">
                        <a:solidFill>
                          <a:srgbClr val="FFC000"/>
                        </a:solidFill>
                      </a:endParaRP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1322138291"/>
                  </a:ext>
                </a:extLst>
              </a:tr>
              <a:tr h="200025">
                <a:tc>
                  <a:txBody>
                    <a:bodyPr/>
                    <a:lstStyle/>
                    <a:p>
                      <a:pPr algn="ctr" rtl="0" fontAlgn="b"/>
                      <a:r>
                        <a:rPr lang="af-ZA" sz="1400" err="1">
                          <a:solidFill>
                            <a:srgbClr val="FFC000"/>
                          </a:solidFill>
                          <a:effectLst/>
                        </a:rPr>
                        <a:t>MaxTemp</a:t>
                      </a:r>
                      <a:endParaRPr lang="af-ZA" sz="1400">
                        <a:solidFill>
                          <a:srgbClr val="FFC000"/>
                        </a:solidFill>
                        <a:effectLst/>
                      </a:endParaRP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solidFill>
                            <a:srgbClr val="FFC000"/>
                          </a:solidFill>
                          <a:effectLst/>
                        </a:rPr>
                        <a:t>Moderate</a:t>
                      </a:r>
                      <a:endParaRPr lang="af-ZA" sz="1400">
                        <a:solidFill>
                          <a:srgbClr val="FFC000"/>
                        </a:solidFill>
                        <a:effectLst/>
                      </a:endParaRP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b="0" i="0" u="none" strike="noStrike" noProof="0">
                          <a:solidFill>
                            <a:srgbClr val="FFC000"/>
                          </a:solidFill>
                          <a:effectLst/>
                          <a:latin typeface="Arial"/>
                        </a:rPr>
                        <a:t>High</a:t>
                      </a:r>
                      <a:endParaRPr lang="zh-CN" altLang="en-US">
                        <a:solidFill>
                          <a:srgbClr val="FFC000"/>
                        </a:solidFill>
                      </a:endParaRP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275129417"/>
                  </a:ext>
                </a:extLst>
              </a:tr>
              <a:tr h="256031">
                <a:tc>
                  <a:txBody>
                    <a:bodyPr/>
                    <a:lstStyle/>
                    <a:p>
                      <a:pPr algn="ctr" rtl="0" fontAlgn="b"/>
                      <a:r>
                        <a:rPr lang="af-ZA" sz="1400">
                          <a:solidFill>
                            <a:srgbClr val="92D050"/>
                          </a:solidFill>
                          <a:effectLst/>
                        </a:rPr>
                        <a:t>Cloud3pm</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92D050"/>
                          </a:solidFill>
                          <a:effectLst/>
                          <a:latin typeface="Arial"/>
                        </a:rPr>
                        <a:t>High</a:t>
                      </a:r>
                      <a:endParaRPr lang="zh-CN" altLang="en-US">
                        <a:solidFill>
                          <a:srgbClr val="92D050"/>
                        </a:solidFill>
                      </a:endParaRP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solidFill>
                            <a:srgbClr val="92D050"/>
                          </a:solidFill>
                          <a:effectLst/>
                        </a:rPr>
                        <a:t>Moderate</a:t>
                      </a:r>
                      <a:endParaRPr lang="af-ZA" sz="1400">
                        <a:solidFill>
                          <a:srgbClr val="92D050"/>
                        </a:solidFill>
                        <a:effectLst/>
                      </a:endParaRP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862988535"/>
                  </a:ext>
                </a:extLst>
              </a:tr>
              <a:tr h="200025">
                <a:tc>
                  <a:txBody>
                    <a:bodyPr/>
                    <a:lstStyle/>
                    <a:p>
                      <a:pPr algn="ctr" rtl="0" fontAlgn="b"/>
                      <a:r>
                        <a:rPr lang="af-ZA" sz="1400">
                          <a:effectLst/>
                        </a:rPr>
                        <a:t>WindSpeed3pm</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Moderate</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Moderate</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4255700957"/>
                  </a:ext>
                </a:extLst>
              </a:tr>
              <a:tr h="200025">
                <a:tc>
                  <a:txBody>
                    <a:bodyPr/>
                    <a:lstStyle/>
                    <a:p>
                      <a:pPr algn="ctr" rtl="0" fontAlgn="b"/>
                      <a:r>
                        <a:rPr lang="af-ZA" sz="1400">
                          <a:effectLst/>
                        </a:rPr>
                        <a:t>WindSpeed9am</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Moderate</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Moderate</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1733342326"/>
                  </a:ext>
                </a:extLst>
              </a:tr>
              <a:tr h="200025">
                <a:tc>
                  <a:txBody>
                    <a:bodyPr/>
                    <a:lstStyle/>
                    <a:p>
                      <a:pPr algn="ctr" rtl="0" fontAlgn="b"/>
                      <a:r>
                        <a:rPr lang="af-ZA" sz="1400" err="1">
                          <a:effectLst/>
                        </a:rPr>
                        <a:t>Evaporation</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Moderate</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Moderate</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1745659492"/>
                  </a:ext>
                </a:extLst>
              </a:tr>
              <a:tr h="200025">
                <a:tc>
                  <a:txBody>
                    <a:bodyPr/>
                    <a:lstStyle/>
                    <a:p>
                      <a:pPr algn="ctr" rtl="0" fontAlgn="b"/>
                      <a:r>
                        <a:rPr lang="af-ZA" sz="1400" err="1">
                          <a:solidFill>
                            <a:srgbClr val="92D050"/>
                          </a:solidFill>
                          <a:effectLst/>
                        </a:rPr>
                        <a:t>RainToday</a:t>
                      </a:r>
                      <a:endParaRPr lang="af-ZA" sz="1400">
                        <a:solidFill>
                          <a:srgbClr val="92D050"/>
                        </a:solidFill>
                        <a:effectLst/>
                      </a:endParaRPr>
                    </a:p>
                  </a:txBody>
                  <a:tcPr marL="28575" marR="28575" marT="19050" marB="19050" anchor="ctr">
                    <a:lnL w="0">
                      <a:noFill/>
                    </a:lnL>
                    <a:lnR w="12700">
                      <a:solidFill>
                        <a:schemeClr val="tx1"/>
                      </a:solidFill>
                    </a:lnR>
                    <a:lnT w="0">
                      <a:noFill/>
                    </a:lnT>
                    <a:lnB w="0">
                      <a:noFill/>
                    </a:lnB>
                    <a:noFill/>
                  </a:tcPr>
                </a:tc>
                <a:tc>
                  <a:txBody>
                    <a:bodyPr/>
                    <a:lstStyle/>
                    <a:p>
                      <a:pPr lvl="0" algn="ctr" rtl="0">
                        <a:buNone/>
                      </a:pPr>
                      <a:r>
                        <a:rPr lang="af-ZA" sz="1400">
                          <a:solidFill>
                            <a:srgbClr val="92D050"/>
                          </a:solidFill>
                          <a:effectLst/>
                        </a:rPr>
                        <a:t>High</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lvl="0" algn="ctr">
                        <a:buNone/>
                      </a:pPr>
                      <a:r>
                        <a:rPr lang="af-ZA" sz="1400" err="1">
                          <a:solidFill>
                            <a:srgbClr val="92D050"/>
                          </a:solidFill>
                          <a:effectLst/>
                        </a:rPr>
                        <a:t>Moderate</a:t>
                      </a:r>
                      <a:endParaRPr lang="af-ZA" sz="1400">
                        <a:solidFill>
                          <a:srgbClr val="92D050"/>
                        </a:solidFill>
                        <a:effectLst/>
                      </a:endParaRP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3266987199"/>
                  </a:ext>
                </a:extLst>
              </a:tr>
              <a:tr h="200025">
                <a:tc>
                  <a:txBody>
                    <a:bodyPr/>
                    <a:lstStyle/>
                    <a:p>
                      <a:pPr algn="ctr" rtl="0" fontAlgn="b"/>
                      <a:r>
                        <a:rPr lang="af-ZA" sz="1400">
                          <a:solidFill>
                            <a:srgbClr val="92D050"/>
                          </a:solidFill>
                          <a:effectLst/>
                        </a:rPr>
                        <a:t>Cloud9am</a:t>
                      </a:r>
                    </a:p>
                  </a:txBody>
                  <a:tcPr marL="28575" marR="28575" marT="19050" marB="19050" anchor="ctr">
                    <a:lnL w="0">
                      <a:noFill/>
                    </a:lnL>
                    <a:lnR w="12700">
                      <a:solidFill>
                        <a:schemeClr val="tx1"/>
                      </a:solidFill>
                    </a:lnR>
                    <a:lnT w="0">
                      <a:noFill/>
                    </a:lnT>
                    <a:lnB w="0">
                      <a:noFill/>
                    </a:lnB>
                    <a:noFill/>
                  </a:tcPr>
                </a:tc>
                <a:tc>
                  <a:txBody>
                    <a:bodyPr/>
                    <a:lstStyle/>
                    <a:p>
                      <a:pPr lvl="0" algn="ctr">
                        <a:buNone/>
                      </a:pPr>
                      <a:r>
                        <a:rPr lang="af-ZA" sz="1400" b="0" i="0" u="none" strike="noStrike" noProof="0">
                          <a:solidFill>
                            <a:srgbClr val="92D050"/>
                          </a:solidFill>
                          <a:effectLst/>
                          <a:latin typeface="Arial"/>
                        </a:rPr>
                        <a:t>High</a:t>
                      </a:r>
                      <a:endParaRPr lang="zh-CN" altLang="en-US">
                        <a:solidFill>
                          <a:srgbClr val="92D050"/>
                        </a:solidFill>
                      </a:endParaRP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solidFill>
                            <a:srgbClr val="92D050"/>
                          </a:solidFill>
                          <a:effectLst/>
                        </a:rPr>
                        <a:t>Moderate</a:t>
                      </a:r>
                      <a:endParaRPr lang="af-ZA" sz="1400">
                        <a:solidFill>
                          <a:srgbClr val="92D050"/>
                        </a:solidFill>
                        <a:effectLst/>
                      </a:endParaRP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3086016629"/>
                  </a:ext>
                </a:extLst>
              </a:tr>
              <a:tr h="200025">
                <a:tc>
                  <a:txBody>
                    <a:bodyPr/>
                    <a:lstStyle/>
                    <a:p>
                      <a:pPr algn="ctr" rtl="0" fontAlgn="b"/>
                      <a:r>
                        <a:rPr lang="af-ZA" sz="1400">
                          <a:effectLst/>
                        </a:rPr>
                        <a:t>WindDir9am_NNW</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435551916"/>
                  </a:ext>
                </a:extLst>
              </a:tr>
              <a:tr h="200025">
                <a:tc>
                  <a:txBody>
                    <a:bodyPr/>
                    <a:lstStyle/>
                    <a:p>
                      <a:pPr algn="ctr" rtl="0" fontAlgn="b"/>
                      <a:r>
                        <a:rPr lang="af-ZA" sz="1400" err="1">
                          <a:effectLst/>
                        </a:rPr>
                        <a:t>Location_Portland</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2394226302"/>
                  </a:ext>
                </a:extLst>
              </a:tr>
              <a:tr h="200025">
                <a:tc>
                  <a:txBody>
                    <a:bodyPr/>
                    <a:lstStyle/>
                    <a:p>
                      <a:pPr algn="ctr" rtl="0" fontAlgn="b"/>
                      <a:r>
                        <a:rPr lang="af-ZA" sz="1400" err="1">
                          <a:effectLst/>
                        </a:rPr>
                        <a:t>Location_Woomera</a:t>
                      </a: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1613532069"/>
                  </a:ext>
                </a:extLst>
              </a:tr>
              <a:tr h="475488">
                <a:tc>
                  <a:txBody>
                    <a:bodyPr/>
                    <a:lstStyle/>
                    <a:p>
                      <a:pPr algn="ctr" rtl="0" fontAlgn="b"/>
                      <a:r>
                        <a:rPr lang="af-ZA" sz="1400" err="1">
                          <a:effectLst/>
                        </a:rPr>
                        <a:t>Location_AliceSprings</a:t>
                      </a:r>
                      <a:r>
                        <a:rPr lang="af-ZA" sz="1400">
                          <a:effectLst/>
                        </a:rPr>
                        <a:t> </a:t>
                      </a:r>
                      <a:endParaRPr lang="af-ZA" sz="1400" err="1">
                        <a:effectLst/>
                      </a:endParaRPr>
                    </a:p>
                  </a:txBody>
                  <a:tcPr marL="28575" marR="28575" marT="19050" marB="19050" anchor="ctr">
                    <a:lnL w="0">
                      <a:no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12700">
                      <a:solidFill>
                        <a:schemeClr val="tx1"/>
                      </a:solidFill>
                    </a:lnR>
                    <a:lnT w="0">
                      <a:noFill/>
                    </a:lnT>
                    <a:lnB w="0">
                      <a:noFill/>
                    </a:lnB>
                    <a:noFill/>
                  </a:tcPr>
                </a:tc>
                <a:tc>
                  <a:txBody>
                    <a:bodyPr/>
                    <a:lstStyle/>
                    <a:p>
                      <a:pPr algn="ctr" rtl="0" fontAlgn="b"/>
                      <a:r>
                        <a:rPr lang="af-ZA" sz="1400" err="1">
                          <a:effectLst/>
                        </a:rPr>
                        <a:t>Low</a:t>
                      </a:r>
                    </a:p>
                  </a:txBody>
                  <a:tcPr marL="28575" marR="28575" marT="19050" marB="19050" anchor="ctr">
                    <a:lnL w="12700">
                      <a:solidFill>
                        <a:schemeClr val="tx1"/>
                      </a:solidFill>
                    </a:lnL>
                    <a:lnR w="0">
                      <a:noFill/>
                    </a:lnR>
                    <a:lnT w="0">
                      <a:noFill/>
                    </a:lnT>
                    <a:lnB w="0">
                      <a:noFill/>
                    </a:lnB>
                    <a:noFill/>
                  </a:tcPr>
                </a:tc>
                <a:extLst>
                  <a:ext uri="{0D108BD9-81ED-4DB2-BD59-A6C34878D82A}">
                    <a16:rowId xmlns:a16="http://schemas.microsoft.com/office/drawing/2014/main" val="727155731"/>
                  </a:ext>
                </a:extLst>
              </a:tr>
            </a:tbl>
          </a:graphicData>
        </a:graphic>
      </p:graphicFrame>
      <p:sp>
        <p:nvSpPr>
          <p:cNvPr id="10" name="TextBox 16">
            <a:extLst>
              <a:ext uri="{FF2B5EF4-FFF2-40B4-BE49-F238E27FC236}">
                <a16:creationId xmlns:a16="http://schemas.microsoft.com/office/drawing/2014/main" id="{C714B180-44B8-EB32-7366-669225B775DE}"/>
              </a:ext>
            </a:extLst>
          </p:cNvPr>
          <p:cNvSpPr txBox="1"/>
          <p:nvPr/>
        </p:nvSpPr>
        <p:spPr>
          <a:xfrm>
            <a:off x="477451" y="5043240"/>
            <a:ext cx="5344350" cy="1815882"/>
          </a:xfrm>
          <a:prstGeom prst="rect">
            <a:avLst/>
          </a:prstGeom>
          <a:noFill/>
        </p:spPr>
        <p:txBody>
          <a:bodyPr wrap="square" lIns="91440" tIns="45720" rIns="91440" bIns="45720" rtlCol="0" anchor="t">
            <a:spAutoFit/>
          </a:bodyPr>
          <a:lstStyle/>
          <a:p>
            <a:pPr marL="285750" indent="-285750">
              <a:buFont typeface="Arial"/>
              <a:buChar char="•"/>
            </a:pPr>
            <a:r>
              <a:rPr lang="en-US" sz="1400">
                <a:ea typeface="+mn-lt"/>
                <a:cs typeface="+mn-lt"/>
              </a:rPr>
              <a:t>For most features, the correlation coefficient and feature importance align, indicating a consistent relationship.</a:t>
            </a:r>
            <a:endParaRPr lang="en-US">
              <a:ea typeface="+mn-lt"/>
              <a:cs typeface="+mn-lt"/>
            </a:endParaRPr>
          </a:p>
          <a:p>
            <a:pPr marL="285750" indent="-285750">
              <a:buFont typeface="Arial"/>
              <a:buChar char="•"/>
            </a:pPr>
            <a:r>
              <a:rPr lang="en-US" altLang="zh-CN" sz="1400">
                <a:ea typeface="+mn-lt"/>
                <a:cs typeface="+mn-lt"/>
              </a:rPr>
              <a:t>For some features, like </a:t>
            </a:r>
            <a:r>
              <a:rPr lang="en-US" altLang="zh-CN" sz="1400" err="1">
                <a:ea typeface="+mn-lt"/>
                <a:cs typeface="+mn-lt"/>
              </a:rPr>
              <a:t>MaxTemp</a:t>
            </a:r>
            <a:r>
              <a:rPr lang="en-US" altLang="zh-CN" sz="1400">
                <a:ea typeface="+mn-lt"/>
                <a:cs typeface="+mn-lt"/>
              </a:rPr>
              <a:t> and </a:t>
            </a:r>
            <a:r>
              <a:rPr lang="en-US" altLang="zh-CN" sz="1400" err="1">
                <a:ea typeface="+mn-lt"/>
                <a:cs typeface="+mn-lt"/>
              </a:rPr>
              <a:t>RainToday</a:t>
            </a:r>
            <a:r>
              <a:rPr lang="en-US" altLang="zh-CN" sz="1400">
                <a:ea typeface="+mn-lt"/>
                <a:cs typeface="+mn-lt"/>
              </a:rPr>
              <a:t>, the correlation coefficient and feature importance differ. This could be due to non-linear relationships, interactions with other features, or the specific algorithm used to calculate feature importance.</a:t>
            </a:r>
            <a:endParaRPr lang="zh-CN">
              <a:cs typeface="Arial"/>
            </a:endParaRPr>
          </a:p>
          <a:p>
            <a:endParaRPr lang="en-US" altLang="zh-CN" sz="1400">
              <a:cs typeface="Arial"/>
            </a:endParaRPr>
          </a:p>
        </p:txBody>
      </p:sp>
    </p:spTree>
    <p:extLst>
      <p:ext uri="{BB962C8B-B14F-4D97-AF65-F5344CB8AC3E}">
        <p14:creationId xmlns:p14="http://schemas.microsoft.com/office/powerpoint/2010/main" val="419761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54DF-BB8A-DAC6-C195-E9419D5F20B1}"/>
              </a:ext>
            </a:extLst>
          </p:cNvPr>
          <p:cNvSpPr>
            <a:spLocks noGrp="1"/>
          </p:cNvSpPr>
          <p:nvPr>
            <p:ph type="title"/>
          </p:nvPr>
        </p:nvSpPr>
        <p:spPr/>
        <p:txBody>
          <a:bodyPr/>
          <a:lstStyle/>
          <a:p>
            <a:r>
              <a:rPr lang="en-US"/>
              <a:t>Decision tree </a:t>
            </a:r>
          </a:p>
        </p:txBody>
      </p:sp>
      <p:pic>
        <p:nvPicPr>
          <p:cNvPr id="15" name="Picture 14" descr="A screenshot of a computer&#10;&#10;Description automatically generated">
            <a:extLst>
              <a:ext uri="{FF2B5EF4-FFF2-40B4-BE49-F238E27FC236}">
                <a16:creationId xmlns:a16="http://schemas.microsoft.com/office/drawing/2014/main" id="{DD40137B-157B-244D-5E84-8BF468470ADE}"/>
              </a:ext>
            </a:extLst>
          </p:cNvPr>
          <p:cNvPicPr>
            <a:picLocks noChangeAspect="1"/>
          </p:cNvPicPr>
          <p:nvPr/>
        </p:nvPicPr>
        <p:blipFill>
          <a:blip r:embed="rId3"/>
          <a:stretch>
            <a:fillRect/>
          </a:stretch>
        </p:blipFill>
        <p:spPr>
          <a:xfrm>
            <a:off x="962025" y="1077974"/>
            <a:ext cx="3362325" cy="1276351"/>
          </a:xfrm>
          <a:prstGeom prst="rect">
            <a:avLst/>
          </a:prstGeom>
        </p:spPr>
      </p:pic>
      <p:pic>
        <p:nvPicPr>
          <p:cNvPr id="4" name="图片 3" descr="图表, 折线图&#10;&#10;已自动生成说明">
            <a:extLst>
              <a:ext uri="{FF2B5EF4-FFF2-40B4-BE49-F238E27FC236}">
                <a16:creationId xmlns:a16="http://schemas.microsoft.com/office/drawing/2014/main" id="{788FC846-AB60-38BF-83F7-9FB520AC6B0E}"/>
              </a:ext>
            </a:extLst>
          </p:cNvPr>
          <p:cNvPicPr>
            <a:picLocks noChangeAspect="1"/>
          </p:cNvPicPr>
          <p:nvPr/>
        </p:nvPicPr>
        <p:blipFill>
          <a:blip r:embed="rId4"/>
          <a:stretch>
            <a:fillRect/>
          </a:stretch>
        </p:blipFill>
        <p:spPr>
          <a:xfrm>
            <a:off x="957263" y="2990850"/>
            <a:ext cx="3348039" cy="3174208"/>
          </a:xfrm>
          <a:prstGeom prst="rect">
            <a:avLst/>
          </a:prstGeom>
        </p:spPr>
      </p:pic>
      <p:pic>
        <p:nvPicPr>
          <p:cNvPr id="5" name="图片 4" descr="图表, 树状图&#10;&#10;已自动生成说明">
            <a:extLst>
              <a:ext uri="{FF2B5EF4-FFF2-40B4-BE49-F238E27FC236}">
                <a16:creationId xmlns:a16="http://schemas.microsoft.com/office/drawing/2014/main" id="{5A6A4DBE-307D-A71C-C240-753E7A6DB325}"/>
              </a:ext>
            </a:extLst>
          </p:cNvPr>
          <p:cNvPicPr>
            <a:picLocks noChangeAspect="1"/>
          </p:cNvPicPr>
          <p:nvPr/>
        </p:nvPicPr>
        <p:blipFill>
          <a:blip r:embed="rId5"/>
          <a:stretch>
            <a:fillRect/>
          </a:stretch>
        </p:blipFill>
        <p:spPr>
          <a:xfrm>
            <a:off x="6210300" y="1073944"/>
            <a:ext cx="4593430" cy="5091112"/>
          </a:xfrm>
          <a:prstGeom prst="rect">
            <a:avLst/>
          </a:prstGeom>
        </p:spPr>
      </p:pic>
      <p:sp>
        <p:nvSpPr>
          <p:cNvPr id="10" name="文本框 9">
            <a:extLst>
              <a:ext uri="{FF2B5EF4-FFF2-40B4-BE49-F238E27FC236}">
                <a16:creationId xmlns:a16="http://schemas.microsoft.com/office/drawing/2014/main" id="{8188A0CE-5B9B-AF5F-99B6-AC3AACC0696B}"/>
              </a:ext>
            </a:extLst>
          </p:cNvPr>
          <p:cNvSpPr txBox="1"/>
          <p:nvPr/>
        </p:nvSpPr>
        <p:spPr>
          <a:xfrm>
            <a:off x="962025" y="247411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400">
                <a:ea typeface="宋体"/>
                <a:cs typeface="Arial"/>
              </a:rPr>
              <a:t>Overall Accuracy – 78.83%</a:t>
            </a:r>
            <a:endParaRPr lang="zh-CN" altLang="en-US">
              <a:ea typeface="宋体"/>
            </a:endParaRPr>
          </a:p>
        </p:txBody>
      </p:sp>
      <p:sp>
        <p:nvSpPr>
          <p:cNvPr id="12" name="TextBox 15">
            <a:extLst>
              <a:ext uri="{FF2B5EF4-FFF2-40B4-BE49-F238E27FC236}">
                <a16:creationId xmlns:a16="http://schemas.microsoft.com/office/drawing/2014/main" id="{0184ABB1-1B64-6C45-A66F-018B33A7D181}"/>
              </a:ext>
            </a:extLst>
          </p:cNvPr>
          <p:cNvSpPr txBox="1"/>
          <p:nvPr/>
        </p:nvSpPr>
        <p:spPr>
          <a:xfrm>
            <a:off x="960000" y="6375888"/>
            <a:ext cx="8203962" cy="307777"/>
          </a:xfrm>
          <a:prstGeom prst="rect">
            <a:avLst/>
          </a:prstGeom>
          <a:noFill/>
        </p:spPr>
        <p:txBody>
          <a:bodyPr wrap="square" lIns="91440" tIns="45720" rIns="91440" bIns="45720" anchor="t">
            <a:spAutoFit/>
          </a:bodyPr>
          <a:lstStyle/>
          <a:p>
            <a:r>
              <a:rPr lang="en-US" sz="1400"/>
              <a:t>AUC – 0.701</a:t>
            </a:r>
          </a:p>
        </p:txBody>
      </p:sp>
    </p:spTree>
    <p:extLst>
      <p:ext uri="{BB962C8B-B14F-4D97-AF65-F5344CB8AC3E}">
        <p14:creationId xmlns:p14="http://schemas.microsoft.com/office/powerpoint/2010/main" val="163586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E1AC-6C0A-26BF-A608-1073B83A2324}"/>
              </a:ext>
            </a:extLst>
          </p:cNvPr>
          <p:cNvSpPr>
            <a:spLocks noGrp="1"/>
          </p:cNvSpPr>
          <p:nvPr>
            <p:ph type="title"/>
          </p:nvPr>
        </p:nvSpPr>
        <p:spPr/>
        <p:txBody>
          <a:bodyPr/>
          <a:lstStyle/>
          <a:p>
            <a:r>
              <a:rPr lang="en-US"/>
              <a:t>K-Nearest Neighbors (KNN)</a:t>
            </a:r>
            <a:endParaRPr lang="en-US" sz="1800">
              <a:latin typeface="-webkit-standard"/>
            </a:endParaRPr>
          </a:p>
        </p:txBody>
      </p:sp>
      <p:pic>
        <p:nvPicPr>
          <p:cNvPr id="14" name="图片 13" descr="图表, 折线图&#10;&#10;已自动生成说明">
            <a:extLst>
              <a:ext uri="{FF2B5EF4-FFF2-40B4-BE49-F238E27FC236}">
                <a16:creationId xmlns:a16="http://schemas.microsoft.com/office/drawing/2014/main" id="{68E7533C-D357-A1CA-B0F5-41A4BE040B15}"/>
              </a:ext>
            </a:extLst>
          </p:cNvPr>
          <p:cNvPicPr>
            <a:picLocks noChangeAspect="1"/>
          </p:cNvPicPr>
          <p:nvPr/>
        </p:nvPicPr>
        <p:blipFill>
          <a:blip r:embed="rId3"/>
          <a:stretch>
            <a:fillRect/>
          </a:stretch>
        </p:blipFill>
        <p:spPr>
          <a:xfrm>
            <a:off x="957262" y="2931319"/>
            <a:ext cx="3848100" cy="3328988"/>
          </a:xfrm>
          <a:prstGeom prst="rect">
            <a:avLst/>
          </a:prstGeom>
        </p:spPr>
      </p:pic>
      <p:pic>
        <p:nvPicPr>
          <p:cNvPr id="15" name="图片 14" descr="表格&#10;&#10;已自动生成说明">
            <a:extLst>
              <a:ext uri="{FF2B5EF4-FFF2-40B4-BE49-F238E27FC236}">
                <a16:creationId xmlns:a16="http://schemas.microsoft.com/office/drawing/2014/main" id="{395F683F-309F-BBC0-C63D-AEC7708BB5B0}"/>
              </a:ext>
            </a:extLst>
          </p:cNvPr>
          <p:cNvPicPr>
            <a:picLocks noChangeAspect="1"/>
          </p:cNvPicPr>
          <p:nvPr/>
        </p:nvPicPr>
        <p:blipFill>
          <a:blip r:embed="rId4"/>
          <a:stretch>
            <a:fillRect/>
          </a:stretch>
        </p:blipFill>
        <p:spPr>
          <a:xfrm>
            <a:off x="954881" y="1245392"/>
            <a:ext cx="3852865" cy="1152527"/>
          </a:xfrm>
          <a:prstGeom prst="rect">
            <a:avLst/>
          </a:prstGeom>
        </p:spPr>
      </p:pic>
      <p:pic>
        <p:nvPicPr>
          <p:cNvPr id="16" name="图片 15" descr="图表, 树状图&#10;&#10;已自动生成说明">
            <a:extLst>
              <a:ext uri="{FF2B5EF4-FFF2-40B4-BE49-F238E27FC236}">
                <a16:creationId xmlns:a16="http://schemas.microsoft.com/office/drawing/2014/main" id="{2310F96D-BCD3-0DE0-9A27-67F53CE2C499}"/>
              </a:ext>
            </a:extLst>
          </p:cNvPr>
          <p:cNvPicPr>
            <a:picLocks noChangeAspect="1"/>
          </p:cNvPicPr>
          <p:nvPr/>
        </p:nvPicPr>
        <p:blipFill>
          <a:blip r:embed="rId5"/>
          <a:stretch>
            <a:fillRect/>
          </a:stretch>
        </p:blipFill>
        <p:spPr>
          <a:xfrm>
            <a:off x="6357938" y="1243012"/>
            <a:ext cx="4548188" cy="5014913"/>
          </a:xfrm>
          <a:prstGeom prst="rect">
            <a:avLst/>
          </a:prstGeom>
        </p:spPr>
      </p:pic>
      <p:sp>
        <p:nvSpPr>
          <p:cNvPr id="18" name="文本框 17">
            <a:extLst>
              <a:ext uri="{FF2B5EF4-FFF2-40B4-BE49-F238E27FC236}">
                <a16:creationId xmlns:a16="http://schemas.microsoft.com/office/drawing/2014/main" id="{8335C107-AD7A-4505-E5D3-37B47AC5035F}"/>
              </a:ext>
            </a:extLst>
          </p:cNvPr>
          <p:cNvSpPr txBox="1"/>
          <p:nvPr/>
        </p:nvSpPr>
        <p:spPr>
          <a:xfrm>
            <a:off x="962025" y="247411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sz="1400">
                <a:ea typeface="宋体"/>
                <a:cs typeface="Arial"/>
              </a:rPr>
              <a:t>Overall Accuracy –83. 31%</a:t>
            </a:r>
            <a:endParaRPr lang="zh-CN" altLang="en-US">
              <a:ea typeface="宋体"/>
            </a:endParaRPr>
          </a:p>
        </p:txBody>
      </p:sp>
      <p:sp>
        <p:nvSpPr>
          <p:cNvPr id="20" name="TextBox 15">
            <a:extLst>
              <a:ext uri="{FF2B5EF4-FFF2-40B4-BE49-F238E27FC236}">
                <a16:creationId xmlns:a16="http://schemas.microsoft.com/office/drawing/2014/main" id="{17E7B113-72A9-ADBE-C78B-02971E580E49}"/>
              </a:ext>
            </a:extLst>
          </p:cNvPr>
          <p:cNvSpPr txBox="1"/>
          <p:nvPr/>
        </p:nvSpPr>
        <p:spPr>
          <a:xfrm>
            <a:off x="960000" y="6375888"/>
            <a:ext cx="8203962" cy="307777"/>
          </a:xfrm>
          <a:prstGeom prst="rect">
            <a:avLst/>
          </a:prstGeom>
          <a:noFill/>
        </p:spPr>
        <p:txBody>
          <a:bodyPr wrap="square" lIns="91440" tIns="45720" rIns="91440" bIns="45720" anchor="t">
            <a:spAutoFit/>
          </a:bodyPr>
          <a:lstStyle/>
          <a:p>
            <a:r>
              <a:rPr lang="en-US" sz="1400"/>
              <a:t>AUC – 0.8291</a:t>
            </a:r>
          </a:p>
        </p:txBody>
      </p:sp>
    </p:spTree>
    <p:extLst>
      <p:ext uri="{BB962C8B-B14F-4D97-AF65-F5344CB8AC3E}">
        <p14:creationId xmlns:p14="http://schemas.microsoft.com/office/powerpoint/2010/main" val="358696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3450"/>
              <a:t>Comparative Analysis of All Models</a:t>
            </a:r>
            <a:endParaRPr lang="en-US"/>
          </a:p>
        </p:txBody>
      </p:sp>
      <p:graphicFrame>
        <p:nvGraphicFramePr>
          <p:cNvPr id="39" name="Table 38">
            <a:extLst>
              <a:ext uri="{FF2B5EF4-FFF2-40B4-BE49-F238E27FC236}">
                <a16:creationId xmlns:a16="http://schemas.microsoft.com/office/drawing/2014/main" id="{1BD42EAC-F58D-22FD-E500-B80B5D66B224}"/>
              </a:ext>
            </a:extLst>
          </p:cNvPr>
          <p:cNvGraphicFramePr>
            <a:graphicFrameLocks noGrp="1"/>
          </p:cNvGraphicFramePr>
          <p:nvPr>
            <p:extLst>
              <p:ext uri="{D42A27DB-BD31-4B8C-83A1-F6EECF244321}">
                <p14:modId xmlns:p14="http://schemas.microsoft.com/office/powerpoint/2010/main" val="3709853580"/>
              </p:ext>
            </p:extLst>
          </p:nvPr>
        </p:nvGraphicFramePr>
        <p:xfrm>
          <a:off x="1484243" y="1815546"/>
          <a:ext cx="9222618" cy="4294870"/>
        </p:xfrm>
        <a:graphic>
          <a:graphicData uri="http://schemas.openxmlformats.org/drawingml/2006/table">
            <a:tbl>
              <a:tblPr firstRow="1" bandRow="1">
                <a:tableStyleId>{5C22544A-7EE6-4342-B048-85BDC9FD1C3A}</a:tableStyleId>
              </a:tblPr>
              <a:tblGrid>
                <a:gridCol w="1711569">
                  <a:extLst>
                    <a:ext uri="{9D8B030D-6E8A-4147-A177-3AD203B41FA5}">
                      <a16:colId xmlns:a16="http://schemas.microsoft.com/office/drawing/2014/main" val="4165426443"/>
                    </a:ext>
                  </a:extLst>
                </a:gridCol>
                <a:gridCol w="1362637">
                  <a:extLst>
                    <a:ext uri="{9D8B030D-6E8A-4147-A177-3AD203B41FA5}">
                      <a16:colId xmlns:a16="http://schemas.microsoft.com/office/drawing/2014/main" val="1692720758"/>
                    </a:ext>
                  </a:extLst>
                </a:gridCol>
                <a:gridCol w="1537103">
                  <a:extLst>
                    <a:ext uri="{9D8B030D-6E8A-4147-A177-3AD203B41FA5}">
                      <a16:colId xmlns:a16="http://schemas.microsoft.com/office/drawing/2014/main" val="1026290417"/>
                    </a:ext>
                  </a:extLst>
                </a:gridCol>
                <a:gridCol w="1537103">
                  <a:extLst>
                    <a:ext uri="{9D8B030D-6E8A-4147-A177-3AD203B41FA5}">
                      <a16:colId xmlns:a16="http://schemas.microsoft.com/office/drawing/2014/main" val="651691266"/>
                    </a:ext>
                  </a:extLst>
                </a:gridCol>
                <a:gridCol w="1537103">
                  <a:extLst>
                    <a:ext uri="{9D8B030D-6E8A-4147-A177-3AD203B41FA5}">
                      <a16:colId xmlns:a16="http://schemas.microsoft.com/office/drawing/2014/main" val="2099180737"/>
                    </a:ext>
                  </a:extLst>
                </a:gridCol>
                <a:gridCol w="1537103">
                  <a:extLst>
                    <a:ext uri="{9D8B030D-6E8A-4147-A177-3AD203B41FA5}">
                      <a16:colId xmlns:a16="http://schemas.microsoft.com/office/drawing/2014/main" val="2112614032"/>
                    </a:ext>
                  </a:extLst>
                </a:gridCol>
              </a:tblGrid>
              <a:tr h="526990">
                <a:tc>
                  <a:txBody>
                    <a:bodyPr/>
                    <a:lstStyle/>
                    <a:p>
                      <a:r>
                        <a:rPr lang="en-US" dirty="0">
                          <a:solidFill>
                            <a:schemeClr val="tx1"/>
                          </a:solidFill>
                        </a:rPr>
                        <a:t>Model</a:t>
                      </a:r>
                    </a:p>
                  </a:txBody>
                  <a:tcPr/>
                </a:tc>
                <a:tc>
                  <a:txBody>
                    <a:bodyPr/>
                    <a:lstStyle/>
                    <a:p>
                      <a:r>
                        <a:rPr lang="en-US" dirty="0">
                          <a:solidFill>
                            <a:schemeClr val="tx1"/>
                          </a:solidFill>
                        </a:rPr>
                        <a:t>Accuracy</a:t>
                      </a:r>
                    </a:p>
                  </a:txBody>
                  <a:tcPr/>
                </a:tc>
                <a:tc>
                  <a:txBody>
                    <a:bodyPr/>
                    <a:lstStyle/>
                    <a:p>
                      <a:r>
                        <a:rPr lang="en-US" dirty="0">
                          <a:solidFill>
                            <a:schemeClr val="tx1"/>
                          </a:solidFill>
                        </a:rPr>
                        <a:t>Precision</a:t>
                      </a:r>
                    </a:p>
                  </a:txBody>
                  <a:tcPr/>
                </a:tc>
                <a:tc>
                  <a:txBody>
                    <a:bodyPr/>
                    <a:lstStyle/>
                    <a:p>
                      <a:r>
                        <a:rPr lang="en-US" dirty="0">
                          <a:solidFill>
                            <a:schemeClr val="tx1"/>
                          </a:solidFill>
                        </a:rPr>
                        <a:t>Recall</a:t>
                      </a:r>
                    </a:p>
                  </a:txBody>
                  <a:tcPr/>
                </a:tc>
                <a:tc>
                  <a:txBody>
                    <a:bodyPr/>
                    <a:lstStyle/>
                    <a:p>
                      <a:r>
                        <a:rPr lang="en-US" dirty="0">
                          <a:solidFill>
                            <a:schemeClr val="tx1"/>
                          </a:solidFill>
                        </a:rPr>
                        <a:t>F1</a:t>
                      </a:r>
                    </a:p>
                  </a:txBody>
                  <a:tcPr/>
                </a:tc>
                <a:tc>
                  <a:txBody>
                    <a:bodyPr/>
                    <a:lstStyle/>
                    <a:p>
                      <a:r>
                        <a:rPr lang="en-US" dirty="0">
                          <a:solidFill>
                            <a:schemeClr val="tx1"/>
                          </a:solidFill>
                        </a:rPr>
                        <a:t>AUC</a:t>
                      </a:r>
                    </a:p>
                  </a:txBody>
                  <a:tcPr/>
                </a:tc>
                <a:extLst>
                  <a:ext uri="{0D108BD9-81ED-4DB2-BD59-A6C34878D82A}">
                    <a16:rowId xmlns:a16="http://schemas.microsoft.com/office/drawing/2014/main" val="2508435236"/>
                  </a:ext>
                </a:extLst>
              </a:tr>
              <a:tr h="753576">
                <a:tc>
                  <a:txBody>
                    <a:bodyPr/>
                    <a:lstStyle/>
                    <a:p>
                      <a:r>
                        <a:rPr lang="en-US" b="0" dirty="0">
                          <a:solidFill>
                            <a:schemeClr val="accent1"/>
                          </a:solidFill>
                        </a:rPr>
                        <a:t>Logistic Regression</a:t>
                      </a:r>
                    </a:p>
                  </a:txBody>
                  <a:tcPr anchor="ctr"/>
                </a:tc>
                <a:tc>
                  <a:txBody>
                    <a:bodyPr/>
                    <a:lstStyle/>
                    <a:p>
                      <a:pPr lvl="0" algn="ctr">
                        <a:buNone/>
                      </a:pPr>
                      <a:r>
                        <a:rPr lang="en-US" sz="1600" b="0" i="0" u="none" strike="noStrike" noProof="0" dirty="0">
                          <a:solidFill>
                            <a:srgbClr val="000000"/>
                          </a:solidFill>
                          <a:latin typeface="Arial"/>
                        </a:rPr>
                        <a:t>84%</a:t>
                      </a:r>
                      <a:endParaRPr lang="en-US" sz="1600" dirty="0">
                        <a:solidFill>
                          <a:srgbClr val="000000"/>
                        </a:solidFill>
                        <a:latin typeface="Arial"/>
                      </a:endParaRPr>
                    </a:p>
                  </a:txBody>
                  <a:tcPr anchor="ctr"/>
                </a:tc>
                <a:tc>
                  <a:txBody>
                    <a:bodyPr/>
                    <a:lstStyle/>
                    <a:p>
                      <a:pPr algn="ctr"/>
                      <a:r>
                        <a:rPr lang="en-US" sz="1600" dirty="0">
                          <a:solidFill>
                            <a:srgbClr val="000000"/>
                          </a:solidFill>
                          <a:latin typeface="Arial"/>
                        </a:rPr>
                        <a:t>84%</a:t>
                      </a:r>
                    </a:p>
                  </a:txBody>
                  <a:tcPr anchor="ctr"/>
                </a:tc>
                <a:tc>
                  <a:txBody>
                    <a:bodyPr/>
                    <a:lstStyle/>
                    <a:p>
                      <a:pPr algn="ctr"/>
                      <a:r>
                        <a:rPr lang="en-US" sz="1600" b="1" u="sng" dirty="0">
                          <a:solidFill>
                            <a:srgbClr val="000000"/>
                          </a:solidFill>
                          <a:latin typeface="Arial"/>
                        </a:rPr>
                        <a:t>85%</a:t>
                      </a:r>
                    </a:p>
                  </a:txBody>
                  <a:tcPr anchor="ctr"/>
                </a:tc>
                <a:tc>
                  <a:txBody>
                    <a:bodyPr/>
                    <a:lstStyle/>
                    <a:p>
                      <a:pPr algn="ctr"/>
                      <a:r>
                        <a:rPr lang="en-US" sz="1600" b="1" u="sng" dirty="0">
                          <a:solidFill>
                            <a:srgbClr val="000000"/>
                          </a:solidFill>
                          <a:latin typeface="Arial"/>
                        </a:rPr>
                        <a:t>84%</a:t>
                      </a:r>
                    </a:p>
                  </a:txBody>
                  <a:tcPr anchor="ctr"/>
                </a:tc>
                <a:tc>
                  <a:txBody>
                    <a:bodyPr/>
                    <a:lstStyle/>
                    <a:p>
                      <a:pPr algn="ctr"/>
                      <a:r>
                        <a:rPr lang="en-US" sz="1600" dirty="0">
                          <a:solidFill>
                            <a:srgbClr val="000000"/>
                          </a:solidFill>
                          <a:latin typeface="Arial"/>
                        </a:rPr>
                        <a:t>87%</a:t>
                      </a:r>
                    </a:p>
                  </a:txBody>
                  <a:tcPr anchor="ctr"/>
                </a:tc>
                <a:extLst>
                  <a:ext uri="{0D108BD9-81ED-4DB2-BD59-A6C34878D82A}">
                    <a16:rowId xmlns:a16="http://schemas.microsoft.com/office/drawing/2014/main" val="3431332998"/>
                  </a:ext>
                </a:extLst>
              </a:tr>
              <a:tr h="753576">
                <a:tc>
                  <a:txBody>
                    <a:bodyPr/>
                    <a:lstStyle/>
                    <a:p>
                      <a:pPr lvl="0">
                        <a:buNone/>
                      </a:pPr>
                      <a:r>
                        <a:rPr lang="en-US" b="0" dirty="0">
                          <a:solidFill>
                            <a:schemeClr val="accent1"/>
                          </a:solidFill>
                        </a:rPr>
                        <a:t>AdaBoost</a:t>
                      </a:r>
                    </a:p>
                  </a:txBody>
                  <a:tcPr anchor="ctr"/>
                </a:tc>
                <a:tc>
                  <a:txBody>
                    <a:bodyPr/>
                    <a:lstStyle/>
                    <a:p>
                      <a:pPr lvl="0" algn="ctr">
                        <a:buNone/>
                      </a:pPr>
                      <a:r>
                        <a:rPr lang="en-US" sz="1600" b="1" u="sng" dirty="0">
                          <a:solidFill>
                            <a:srgbClr val="000000"/>
                          </a:solidFill>
                          <a:latin typeface="Arial"/>
                        </a:rPr>
                        <a:t>85%</a:t>
                      </a:r>
                    </a:p>
                  </a:txBody>
                  <a:tcPr anchor="ctr"/>
                </a:tc>
                <a:tc>
                  <a:txBody>
                    <a:bodyPr/>
                    <a:lstStyle/>
                    <a:p>
                      <a:pPr lvl="0" algn="ctr">
                        <a:buNone/>
                      </a:pPr>
                      <a:r>
                        <a:rPr lang="en-US" sz="1600" dirty="0">
                          <a:solidFill>
                            <a:srgbClr val="000000"/>
                          </a:solidFill>
                          <a:latin typeface="Arial"/>
                        </a:rPr>
                        <a:t>84%</a:t>
                      </a:r>
                    </a:p>
                  </a:txBody>
                  <a:tcPr anchor="ctr"/>
                </a:tc>
                <a:tc>
                  <a:txBody>
                    <a:bodyPr/>
                    <a:lstStyle/>
                    <a:p>
                      <a:pPr lvl="0" algn="ctr">
                        <a:buNone/>
                      </a:pPr>
                      <a:r>
                        <a:rPr lang="en-US" sz="1600" b="1" u="sng" dirty="0">
                          <a:solidFill>
                            <a:srgbClr val="000000"/>
                          </a:solidFill>
                          <a:latin typeface="Arial"/>
                        </a:rPr>
                        <a:t>85%</a:t>
                      </a:r>
                    </a:p>
                  </a:txBody>
                  <a:tcPr anchor="ctr"/>
                </a:tc>
                <a:tc>
                  <a:txBody>
                    <a:bodyPr/>
                    <a:lstStyle/>
                    <a:p>
                      <a:pPr lvl="0" algn="ctr">
                        <a:buNone/>
                      </a:pPr>
                      <a:r>
                        <a:rPr lang="en-US" sz="1600" b="1" u="sng" dirty="0">
                          <a:solidFill>
                            <a:srgbClr val="000000"/>
                          </a:solidFill>
                          <a:latin typeface="Arial"/>
                        </a:rPr>
                        <a:t>84%</a:t>
                      </a:r>
                    </a:p>
                  </a:txBody>
                  <a:tcPr anchor="ctr"/>
                </a:tc>
                <a:tc>
                  <a:txBody>
                    <a:bodyPr/>
                    <a:lstStyle/>
                    <a:p>
                      <a:pPr lvl="0" algn="ctr">
                        <a:buNone/>
                      </a:pPr>
                      <a:r>
                        <a:rPr lang="en-US" sz="1600" dirty="0">
                          <a:solidFill>
                            <a:srgbClr val="000000"/>
                          </a:solidFill>
                          <a:latin typeface="Arial"/>
                        </a:rPr>
                        <a:t>87%</a:t>
                      </a:r>
                    </a:p>
                  </a:txBody>
                  <a:tcPr anchor="ctr"/>
                </a:tc>
                <a:extLst>
                  <a:ext uri="{0D108BD9-81ED-4DB2-BD59-A6C34878D82A}">
                    <a16:rowId xmlns:a16="http://schemas.microsoft.com/office/drawing/2014/main" val="3962639644"/>
                  </a:ext>
                </a:extLst>
              </a:tr>
              <a:tr h="753576">
                <a:tc>
                  <a:txBody>
                    <a:bodyPr/>
                    <a:lstStyle/>
                    <a:p>
                      <a:r>
                        <a:rPr lang="en-US" b="0" dirty="0">
                          <a:solidFill>
                            <a:schemeClr val="accent1"/>
                          </a:solidFill>
                        </a:rPr>
                        <a:t>Random Forest</a:t>
                      </a:r>
                    </a:p>
                  </a:txBody>
                  <a:tcPr anchor="ctr"/>
                </a:tc>
                <a:tc>
                  <a:txBody>
                    <a:bodyPr/>
                    <a:lstStyle/>
                    <a:p>
                      <a:pPr algn="ctr"/>
                      <a:r>
                        <a:rPr lang="en-US" sz="1600" b="1" u="sng" dirty="0">
                          <a:solidFill>
                            <a:srgbClr val="000000"/>
                          </a:solidFill>
                          <a:latin typeface="Arial"/>
                        </a:rPr>
                        <a:t>85%</a:t>
                      </a:r>
                    </a:p>
                  </a:txBody>
                  <a:tcPr anchor="ctr"/>
                </a:tc>
                <a:tc>
                  <a:txBody>
                    <a:bodyPr/>
                    <a:lstStyle/>
                    <a:p>
                      <a:pPr algn="ctr"/>
                      <a:r>
                        <a:rPr lang="en-US" sz="1600" b="1" u="sng" dirty="0">
                          <a:solidFill>
                            <a:srgbClr val="000000"/>
                          </a:solidFill>
                          <a:latin typeface="Arial"/>
                        </a:rPr>
                        <a:t>85%</a:t>
                      </a:r>
                    </a:p>
                  </a:txBody>
                  <a:tcPr anchor="ctr"/>
                </a:tc>
                <a:tc>
                  <a:txBody>
                    <a:bodyPr/>
                    <a:lstStyle/>
                    <a:p>
                      <a:pPr algn="ctr"/>
                      <a:r>
                        <a:rPr lang="en-US" sz="1600" b="1" u="sng" dirty="0">
                          <a:solidFill>
                            <a:srgbClr val="000000"/>
                          </a:solidFill>
                          <a:latin typeface="Arial"/>
                        </a:rPr>
                        <a:t>85%</a:t>
                      </a:r>
                    </a:p>
                  </a:txBody>
                  <a:tcPr anchor="ctr"/>
                </a:tc>
                <a:tc>
                  <a:txBody>
                    <a:bodyPr/>
                    <a:lstStyle/>
                    <a:p>
                      <a:pPr algn="ctr"/>
                      <a:r>
                        <a:rPr lang="en-US" sz="1600" b="1" u="sng" dirty="0">
                          <a:solidFill>
                            <a:srgbClr val="000000"/>
                          </a:solidFill>
                          <a:latin typeface="Arial"/>
                        </a:rPr>
                        <a:t>84%</a:t>
                      </a:r>
                    </a:p>
                  </a:txBody>
                  <a:tcPr anchor="ctr"/>
                </a:tc>
                <a:tc>
                  <a:txBody>
                    <a:bodyPr/>
                    <a:lstStyle/>
                    <a:p>
                      <a:pPr algn="ctr"/>
                      <a:r>
                        <a:rPr lang="en-US" sz="1600" b="1" u="sng" dirty="0">
                          <a:solidFill>
                            <a:srgbClr val="000000"/>
                          </a:solidFill>
                          <a:latin typeface="Arial"/>
                        </a:rPr>
                        <a:t>88%</a:t>
                      </a:r>
                    </a:p>
                  </a:txBody>
                  <a:tcPr anchor="ctr"/>
                </a:tc>
                <a:extLst>
                  <a:ext uri="{0D108BD9-81ED-4DB2-BD59-A6C34878D82A}">
                    <a16:rowId xmlns:a16="http://schemas.microsoft.com/office/drawing/2014/main" val="3761370224"/>
                  </a:ext>
                </a:extLst>
              </a:tr>
              <a:tr h="753576">
                <a:tc>
                  <a:txBody>
                    <a:bodyPr/>
                    <a:lstStyle/>
                    <a:p>
                      <a:r>
                        <a:rPr lang="en-US" b="0" dirty="0">
                          <a:solidFill>
                            <a:schemeClr val="accent1"/>
                          </a:solidFill>
                        </a:rPr>
                        <a:t>Decision Tree</a:t>
                      </a:r>
                    </a:p>
                  </a:txBody>
                  <a:tcPr anchor="ctr"/>
                </a:tc>
                <a:tc>
                  <a:txBody>
                    <a:bodyPr/>
                    <a:lstStyle/>
                    <a:p>
                      <a:pPr algn="ctr"/>
                      <a:r>
                        <a:rPr lang="en-US" sz="1600" dirty="0">
                          <a:solidFill>
                            <a:srgbClr val="000000"/>
                          </a:solidFill>
                          <a:latin typeface="Arial"/>
                        </a:rPr>
                        <a:t>79%</a:t>
                      </a:r>
                    </a:p>
                  </a:txBody>
                  <a:tcPr anchor="ctr"/>
                </a:tc>
                <a:tc>
                  <a:txBody>
                    <a:bodyPr/>
                    <a:lstStyle/>
                    <a:p>
                      <a:pPr lvl="0" algn="ctr">
                        <a:buNone/>
                      </a:pPr>
                      <a:r>
                        <a:rPr lang="en-US" sz="1600" b="0" i="0" u="none" strike="noStrike" noProof="0" dirty="0">
                          <a:solidFill>
                            <a:srgbClr val="000000"/>
                          </a:solidFill>
                          <a:latin typeface="Arial"/>
                        </a:rPr>
                        <a:t>79%</a:t>
                      </a:r>
                      <a:endParaRPr lang="en-US" sz="1600" dirty="0">
                        <a:solidFill>
                          <a:srgbClr val="000000"/>
                        </a:solidFill>
                        <a:latin typeface="Arial"/>
                      </a:endParaRPr>
                    </a:p>
                  </a:txBody>
                  <a:tcPr anchor="ctr"/>
                </a:tc>
                <a:tc>
                  <a:txBody>
                    <a:bodyPr/>
                    <a:lstStyle/>
                    <a:p>
                      <a:pPr lvl="0" algn="ctr">
                        <a:buNone/>
                      </a:pPr>
                      <a:r>
                        <a:rPr lang="en-US" sz="1600" b="0" i="0" u="none" strike="noStrike" noProof="0" dirty="0">
                          <a:solidFill>
                            <a:srgbClr val="000000"/>
                          </a:solidFill>
                          <a:latin typeface="Arial"/>
                        </a:rPr>
                        <a:t>79%</a:t>
                      </a:r>
                      <a:endParaRPr lang="en-US" sz="1600" dirty="0">
                        <a:solidFill>
                          <a:srgbClr val="000000"/>
                        </a:solidFill>
                        <a:latin typeface="Arial"/>
                      </a:endParaRPr>
                    </a:p>
                  </a:txBody>
                  <a:tcPr anchor="ctr"/>
                </a:tc>
                <a:tc>
                  <a:txBody>
                    <a:bodyPr/>
                    <a:lstStyle/>
                    <a:p>
                      <a:pPr lvl="0" algn="ctr">
                        <a:buNone/>
                      </a:pPr>
                      <a:r>
                        <a:rPr lang="en-US" sz="1600" b="0" i="0" u="none" strike="noStrike" noProof="0" dirty="0">
                          <a:solidFill>
                            <a:srgbClr val="000000"/>
                          </a:solidFill>
                          <a:latin typeface="Arial"/>
                        </a:rPr>
                        <a:t>79%</a:t>
                      </a:r>
                      <a:endParaRPr lang="en-US" sz="1600" dirty="0">
                        <a:solidFill>
                          <a:srgbClr val="000000"/>
                        </a:solidFill>
                        <a:latin typeface="Arial"/>
                      </a:endParaRPr>
                    </a:p>
                  </a:txBody>
                  <a:tcPr anchor="ctr"/>
                </a:tc>
                <a:tc>
                  <a:txBody>
                    <a:bodyPr/>
                    <a:lstStyle/>
                    <a:p>
                      <a:pPr lvl="0" algn="ctr">
                        <a:buNone/>
                      </a:pPr>
                      <a:r>
                        <a:rPr lang="en-US" sz="1600" dirty="0">
                          <a:solidFill>
                            <a:srgbClr val="000000"/>
                          </a:solidFill>
                          <a:latin typeface="Arial"/>
                        </a:rPr>
                        <a:t>70%</a:t>
                      </a:r>
                    </a:p>
                  </a:txBody>
                  <a:tcPr anchor="ctr"/>
                </a:tc>
                <a:extLst>
                  <a:ext uri="{0D108BD9-81ED-4DB2-BD59-A6C34878D82A}">
                    <a16:rowId xmlns:a16="http://schemas.microsoft.com/office/drawing/2014/main" val="4179231463"/>
                  </a:ext>
                </a:extLst>
              </a:tr>
              <a:tr h="753576">
                <a:tc>
                  <a:txBody>
                    <a:bodyPr/>
                    <a:lstStyle/>
                    <a:p>
                      <a:r>
                        <a:rPr lang="en-US" b="0" dirty="0">
                          <a:solidFill>
                            <a:schemeClr val="accent1"/>
                          </a:solidFill>
                        </a:rPr>
                        <a:t>KNN</a:t>
                      </a:r>
                    </a:p>
                  </a:txBody>
                  <a:tcPr anchor="ctr"/>
                </a:tc>
                <a:tc>
                  <a:txBody>
                    <a:bodyPr/>
                    <a:lstStyle/>
                    <a:p>
                      <a:pPr algn="ctr"/>
                      <a:r>
                        <a:rPr lang="en-US" sz="1600" dirty="0">
                          <a:solidFill>
                            <a:srgbClr val="000000"/>
                          </a:solidFill>
                          <a:latin typeface="Arial"/>
                        </a:rPr>
                        <a:t>83%</a:t>
                      </a:r>
                    </a:p>
                  </a:txBody>
                  <a:tcPr anchor="ctr"/>
                </a:tc>
                <a:tc>
                  <a:txBody>
                    <a:bodyPr/>
                    <a:lstStyle/>
                    <a:p>
                      <a:pPr algn="ctr"/>
                      <a:endParaRPr lang="en-US" sz="1600">
                        <a:solidFill>
                          <a:srgbClr val="000000"/>
                        </a:solidFill>
                        <a:latin typeface="Arial"/>
                      </a:endParaRPr>
                    </a:p>
                    <a:p>
                      <a:pPr lvl="0" algn="ctr">
                        <a:buNone/>
                      </a:pPr>
                      <a:r>
                        <a:rPr lang="en-US" sz="1600" dirty="0">
                          <a:solidFill>
                            <a:srgbClr val="000000"/>
                          </a:solidFill>
                          <a:latin typeface="Arial"/>
                        </a:rPr>
                        <a:t>82%</a:t>
                      </a:r>
                    </a:p>
                  </a:txBody>
                  <a:tcPr/>
                </a:tc>
                <a:tc>
                  <a:txBody>
                    <a:bodyPr/>
                    <a:lstStyle/>
                    <a:p>
                      <a:pPr algn="ctr"/>
                      <a:endParaRPr lang="en-US" sz="1600">
                        <a:solidFill>
                          <a:srgbClr val="000000"/>
                        </a:solidFill>
                        <a:latin typeface="Arial"/>
                      </a:endParaRPr>
                    </a:p>
                    <a:p>
                      <a:pPr lvl="0" algn="ctr">
                        <a:buNone/>
                      </a:pPr>
                      <a:r>
                        <a:rPr lang="en-US" sz="1600" dirty="0">
                          <a:solidFill>
                            <a:srgbClr val="000000"/>
                          </a:solidFill>
                          <a:latin typeface="Arial"/>
                        </a:rPr>
                        <a:t>83%</a:t>
                      </a:r>
                    </a:p>
                  </a:txBody>
                  <a:tcPr/>
                </a:tc>
                <a:tc>
                  <a:txBody>
                    <a:bodyPr/>
                    <a:lstStyle/>
                    <a:p>
                      <a:pPr algn="ctr"/>
                      <a:endParaRPr lang="en-US" sz="1600">
                        <a:solidFill>
                          <a:srgbClr val="000000"/>
                        </a:solidFill>
                        <a:latin typeface="Arial"/>
                      </a:endParaRPr>
                    </a:p>
                    <a:p>
                      <a:pPr lvl="0" algn="ctr">
                        <a:buNone/>
                      </a:pPr>
                      <a:r>
                        <a:rPr lang="en-US" sz="1600" dirty="0">
                          <a:solidFill>
                            <a:srgbClr val="000000"/>
                          </a:solidFill>
                          <a:latin typeface="Arial"/>
                        </a:rPr>
                        <a:t>82%</a:t>
                      </a:r>
                    </a:p>
                  </a:txBody>
                  <a:tcPr/>
                </a:tc>
                <a:tc>
                  <a:txBody>
                    <a:bodyPr/>
                    <a:lstStyle/>
                    <a:p>
                      <a:pPr algn="ctr"/>
                      <a:endParaRPr lang="en-US" sz="1600">
                        <a:solidFill>
                          <a:srgbClr val="000000"/>
                        </a:solidFill>
                        <a:latin typeface="Arial"/>
                      </a:endParaRPr>
                    </a:p>
                    <a:p>
                      <a:pPr lvl="0" algn="ctr">
                        <a:buNone/>
                      </a:pPr>
                      <a:r>
                        <a:rPr lang="en-US" sz="1600" dirty="0">
                          <a:solidFill>
                            <a:srgbClr val="000000"/>
                          </a:solidFill>
                          <a:latin typeface="Arial"/>
                        </a:rPr>
                        <a:t>83%</a:t>
                      </a:r>
                    </a:p>
                  </a:txBody>
                  <a:tcPr/>
                </a:tc>
                <a:extLst>
                  <a:ext uri="{0D108BD9-81ED-4DB2-BD59-A6C34878D82A}">
                    <a16:rowId xmlns:a16="http://schemas.microsoft.com/office/drawing/2014/main" val="768442345"/>
                  </a:ext>
                </a:extLst>
              </a:tr>
            </a:tbl>
          </a:graphicData>
        </a:graphic>
      </p:graphicFrame>
    </p:spTree>
    <p:extLst>
      <p:ext uri="{BB962C8B-B14F-4D97-AF65-F5344CB8AC3E}">
        <p14:creationId xmlns:p14="http://schemas.microsoft.com/office/powerpoint/2010/main" val="366692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a:t>Conclusion</a:t>
            </a:r>
            <a:endParaRPr/>
          </a:p>
        </p:txBody>
      </p:sp>
      <p:sp>
        <p:nvSpPr>
          <p:cNvPr id="2" name="文本框 1">
            <a:extLst>
              <a:ext uri="{FF2B5EF4-FFF2-40B4-BE49-F238E27FC236}">
                <a16:creationId xmlns:a16="http://schemas.microsoft.com/office/drawing/2014/main" id="{BD5ACEC6-9062-F9C8-AE4A-35ACF0544466}"/>
              </a:ext>
            </a:extLst>
          </p:cNvPr>
          <p:cNvSpPr txBox="1"/>
          <p:nvPr/>
        </p:nvSpPr>
        <p:spPr>
          <a:xfrm>
            <a:off x="957396" y="1353980"/>
            <a:ext cx="9663237"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sz="1600" b="1">
                <a:ea typeface="+mn-lt"/>
                <a:cs typeface="+mn-lt"/>
              </a:rPr>
              <a:t>Random Forest</a:t>
            </a:r>
            <a:r>
              <a:rPr lang="zh-CN" altLang="en-US" sz="1600" b="1">
                <a:ea typeface="+mn-lt"/>
                <a:cs typeface="+mn-lt"/>
              </a:rPr>
              <a:t> </a:t>
            </a:r>
            <a:r>
              <a:rPr lang="zh-CN" sz="1600">
                <a:ea typeface="+mn-lt"/>
                <a:cs typeface="+mn-lt"/>
              </a:rPr>
              <a:t>:</a:t>
            </a:r>
            <a:endParaRPr lang="zh-CN" sz="1600">
              <a:ea typeface="宋体"/>
              <a:cs typeface="Arial"/>
            </a:endParaRPr>
          </a:p>
          <a:p>
            <a:r>
              <a:rPr lang="zh-CN" sz="1600">
                <a:ea typeface="+mn-lt"/>
                <a:cs typeface="+mn-lt"/>
              </a:rPr>
              <a:t>The Random Forest model performs best overall with a </a:t>
            </a:r>
            <a:r>
              <a:rPr lang="en-US" altLang="zh-CN" sz="1600">
                <a:ea typeface="+mn-lt"/>
                <a:cs typeface="+mn-lt"/>
              </a:rPr>
              <a:t>88%</a:t>
            </a:r>
            <a:r>
              <a:rPr lang="zh-CN" sz="1600" b="1">
                <a:ea typeface="+mn-lt"/>
                <a:cs typeface="+mn-lt"/>
              </a:rPr>
              <a:t>AUC</a:t>
            </a:r>
            <a:r>
              <a:rPr lang="zh-CN" sz="1600">
                <a:ea typeface="+mn-lt"/>
                <a:cs typeface="+mn-lt"/>
              </a:rPr>
              <a:t> and balanced metrics across </a:t>
            </a:r>
            <a:r>
              <a:rPr lang="zh-CN" sz="1600" b="1">
                <a:ea typeface="+mn-lt"/>
                <a:cs typeface="+mn-lt"/>
              </a:rPr>
              <a:t>accuracy</a:t>
            </a:r>
            <a:r>
              <a:rPr lang="zh-CN" sz="1600">
                <a:ea typeface="+mn-lt"/>
                <a:cs typeface="+mn-lt"/>
              </a:rPr>
              <a:t>, </a:t>
            </a:r>
            <a:r>
              <a:rPr lang="zh-CN" sz="1600" b="1">
                <a:ea typeface="+mn-lt"/>
                <a:cs typeface="+mn-lt"/>
              </a:rPr>
              <a:t>precision</a:t>
            </a:r>
            <a:r>
              <a:rPr lang="zh-CN" sz="1600">
                <a:ea typeface="+mn-lt"/>
                <a:cs typeface="+mn-lt"/>
              </a:rPr>
              <a:t>, </a:t>
            </a:r>
            <a:r>
              <a:rPr lang="zh-CN" sz="1600" b="1">
                <a:ea typeface="+mn-lt"/>
                <a:cs typeface="+mn-lt"/>
              </a:rPr>
              <a:t>recall</a:t>
            </a:r>
            <a:r>
              <a:rPr lang="zh-CN" sz="1600">
                <a:ea typeface="+mn-lt"/>
                <a:cs typeface="+mn-lt"/>
              </a:rPr>
              <a:t>, and </a:t>
            </a:r>
            <a:r>
              <a:rPr lang="zh-CN" sz="1600" b="1">
                <a:ea typeface="+mn-lt"/>
                <a:cs typeface="+mn-lt"/>
              </a:rPr>
              <a:t>F1-score</a:t>
            </a:r>
            <a:r>
              <a:rPr lang="zh-CN" sz="1600">
                <a:ea typeface="+mn-lt"/>
                <a:cs typeface="+mn-lt"/>
              </a:rPr>
              <a:t>. This suggests that it is well-suited for handling the complexities of the dataset and offers a strong balance between sensitivity and specificity .Its higher AUC indicates that it is especially effective at distinguishing between days when it will rain and days when it won't.</a:t>
            </a:r>
            <a:endParaRPr lang="zh-CN" sz="1600">
              <a:ea typeface="宋体"/>
              <a:cs typeface="Arial"/>
            </a:endParaRPr>
          </a:p>
          <a:p>
            <a:pPr marL="285750" indent="-285750">
              <a:buFont typeface="Arial"/>
              <a:buChar char="•"/>
            </a:pPr>
            <a:endParaRPr lang="zh-CN" altLang="en-US" sz="1600" b="1">
              <a:ea typeface="+mn-lt"/>
              <a:cs typeface="+mn-lt"/>
            </a:endParaRPr>
          </a:p>
          <a:p>
            <a:pPr marL="285750" indent="-285750">
              <a:buFont typeface="Arial"/>
              <a:buChar char="•"/>
            </a:pPr>
            <a:r>
              <a:rPr lang="zh-CN" sz="1600" b="1">
                <a:ea typeface="+mn-lt"/>
                <a:cs typeface="+mn-lt"/>
              </a:rPr>
              <a:t>AdaBoost and Logistic Regression </a:t>
            </a:r>
            <a:r>
              <a:rPr lang="zh-CN" sz="1600">
                <a:ea typeface="+mn-lt"/>
                <a:cs typeface="+mn-lt"/>
              </a:rPr>
              <a:t>:</a:t>
            </a:r>
            <a:endParaRPr lang="zh-CN" sz="1600">
              <a:ea typeface="宋体"/>
              <a:cs typeface="Arial"/>
            </a:endParaRPr>
          </a:p>
          <a:p>
            <a:r>
              <a:rPr lang="zh-CN" sz="1600">
                <a:ea typeface="+mn-lt"/>
                <a:cs typeface="+mn-lt"/>
              </a:rPr>
              <a:t>Both </a:t>
            </a:r>
            <a:r>
              <a:rPr lang="zh-CN" sz="1600" b="1">
                <a:ea typeface="+mn-lt"/>
                <a:cs typeface="+mn-lt"/>
              </a:rPr>
              <a:t>AdaBoost</a:t>
            </a:r>
            <a:r>
              <a:rPr lang="zh-CN" sz="1600">
                <a:ea typeface="+mn-lt"/>
                <a:cs typeface="+mn-lt"/>
              </a:rPr>
              <a:t> and </a:t>
            </a:r>
            <a:r>
              <a:rPr lang="zh-CN" sz="1600" b="1">
                <a:ea typeface="+mn-lt"/>
                <a:cs typeface="+mn-lt"/>
              </a:rPr>
              <a:t>Logistic Regression</a:t>
            </a:r>
            <a:r>
              <a:rPr lang="zh-CN" sz="1600">
                <a:ea typeface="+mn-lt"/>
                <a:cs typeface="+mn-lt"/>
              </a:rPr>
              <a:t> models also show strong performance, with </a:t>
            </a:r>
            <a:r>
              <a:rPr lang="en-US" altLang="zh-CN" sz="1600">
                <a:ea typeface="+mn-lt"/>
                <a:cs typeface="+mn-lt"/>
              </a:rPr>
              <a:t>87%</a:t>
            </a:r>
            <a:r>
              <a:rPr lang="zh-CN" sz="1600">
                <a:ea typeface="+mn-lt"/>
                <a:cs typeface="+mn-lt"/>
              </a:rPr>
              <a:t>AUC values close to that of Random Forest .They exhibit similar </a:t>
            </a:r>
            <a:r>
              <a:rPr lang="zh-CN" sz="1600" b="1">
                <a:ea typeface="+mn-lt"/>
                <a:cs typeface="+mn-lt"/>
              </a:rPr>
              <a:t>precision</a:t>
            </a:r>
            <a:r>
              <a:rPr lang="zh-CN" sz="1600">
                <a:ea typeface="+mn-lt"/>
                <a:cs typeface="+mn-lt"/>
              </a:rPr>
              <a:t>, </a:t>
            </a:r>
            <a:r>
              <a:rPr lang="zh-CN" sz="1600" b="1">
                <a:ea typeface="+mn-lt"/>
                <a:cs typeface="+mn-lt"/>
              </a:rPr>
              <a:t>recall</a:t>
            </a:r>
            <a:r>
              <a:rPr lang="zh-CN" sz="1600">
                <a:ea typeface="+mn-lt"/>
                <a:cs typeface="+mn-lt"/>
              </a:rPr>
              <a:t>, and </a:t>
            </a:r>
            <a:r>
              <a:rPr lang="zh-CN" sz="1600" b="1">
                <a:ea typeface="+mn-lt"/>
                <a:cs typeface="+mn-lt"/>
              </a:rPr>
              <a:t>F1-scores</a:t>
            </a:r>
            <a:r>
              <a:rPr lang="zh-CN" sz="1600">
                <a:ea typeface="+mn-lt"/>
                <a:cs typeface="+mn-lt"/>
              </a:rPr>
              <a:t> to Random Forest, indicating that they also balance correctly predicting rain and</a:t>
            </a:r>
            <a:r>
              <a:rPr lang="zh-CN" altLang="en-US" sz="1600">
                <a:ea typeface="+mn-lt"/>
                <a:cs typeface="+mn-lt"/>
              </a:rPr>
              <a:t> </a:t>
            </a:r>
            <a:r>
              <a:rPr lang="zh-CN" sz="1600">
                <a:ea typeface="+mn-lt"/>
                <a:cs typeface="+mn-lt"/>
              </a:rPr>
              <a:t>no rain well.</a:t>
            </a:r>
            <a:endParaRPr lang="zh-CN" sz="1600">
              <a:ea typeface="宋体"/>
              <a:cs typeface="Arial"/>
            </a:endParaRPr>
          </a:p>
          <a:p>
            <a:pPr marL="285750" indent="-285750">
              <a:buFont typeface="Arial"/>
              <a:buChar char="•"/>
            </a:pPr>
            <a:endParaRPr lang="zh-CN" altLang="en-US" sz="1600" b="1">
              <a:ea typeface="+mn-lt"/>
              <a:cs typeface="+mn-lt"/>
            </a:endParaRPr>
          </a:p>
          <a:p>
            <a:pPr marL="285750" indent="-285750">
              <a:buFont typeface="Arial"/>
              <a:buChar char="•"/>
            </a:pPr>
            <a:r>
              <a:rPr lang="zh-CN" sz="1600" b="1">
                <a:ea typeface="+mn-lt"/>
                <a:cs typeface="+mn-lt"/>
              </a:rPr>
              <a:t>Decision Tree and KNN</a:t>
            </a:r>
            <a:r>
              <a:rPr lang="zh-CN" sz="1600">
                <a:ea typeface="+mn-lt"/>
                <a:cs typeface="+mn-lt"/>
              </a:rPr>
              <a:t>:</a:t>
            </a:r>
            <a:endParaRPr lang="zh-CN" sz="1600">
              <a:ea typeface="宋体"/>
              <a:cs typeface="Arial"/>
            </a:endParaRPr>
          </a:p>
          <a:p>
            <a:r>
              <a:rPr lang="zh-CN" sz="1600">
                <a:ea typeface="+mn-lt"/>
                <a:cs typeface="+mn-lt"/>
              </a:rPr>
              <a:t>The </a:t>
            </a:r>
            <a:r>
              <a:rPr lang="zh-CN" sz="1600" b="1">
                <a:ea typeface="+mn-lt"/>
                <a:cs typeface="+mn-lt"/>
              </a:rPr>
              <a:t>Decision Tree</a:t>
            </a:r>
            <a:r>
              <a:rPr lang="zh-CN" sz="1600">
                <a:ea typeface="+mn-lt"/>
                <a:cs typeface="+mn-lt"/>
              </a:rPr>
              <a:t> model has the lowest performance, particularly in </a:t>
            </a:r>
            <a:r>
              <a:rPr lang="en-US" altLang="zh-CN" sz="1600">
                <a:ea typeface="+mn-lt"/>
                <a:cs typeface="+mn-lt"/>
              </a:rPr>
              <a:t>70%</a:t>
            </a:r>
            <a:r>
              <a:rPr lang="zh-CN" sz="1600" b="1">
                <a:ea typeface="+mn-lt"/>
                <a:cs typeface="+mn-lt"/>
              </a:rPr>
              <a:t>AUC</a:t>
            </a:r>
            <a:r>
              <a:rPr lang="zh-CN" sz="1600">
                <a:ea typeface="+mn-lt"/>
                <a:cs typeface="+mn-lt"/>
              </a:rPr>
              <a:t> , suggesting it may not generalize as well to unseen data and is more likely to overfit to specific patterns in the training set.</a:t>
            </a:r>
            <a:r>
              <a:rPr lang="zh-CN" sz="1600" b="1">
                <a:ea typeface="+mn-lt"/>
                <a:cs typeface="+mn-lt"/>
              </a:rPr>
              <a:t>KNN</a:t>
            </a:r>
            <a:r>
              <a:rPr lang="zh-CN" sz="1600">
                <a:ea typeface="+mn-lt"/>
                <a:cs typeface="+mn-lt"/>
              </a:rPr>
              <a:t> shows competitive performance with AUC of 83% but lags behind Random Forest, Logistic Regression, and AdaBoost in recall and precision </a:t>
            </a:r>
            <a:r>
              <a:rPr lang="en-US" altLang="zh-CN" sz="1600">
                <a:ea typeface="+mn-lt"/>
                <a:cs typeface="+mn-lt"/>
              </a:rPr>
              <a:t>wh</a:t>
            </a:r>
            <a:r>
              <a:rPr lang="zh-CN" sz="1600">
                <a:ea typeface="+mn-lt"/>
                <a:cs typeface="+mn-lt"/>
              </a:rPr>
              <a:t>i</a:t>
            </a:r>
            <a:r>
              <a:rPr lang="en-US" altLang="zh-CN" sz="1600">
                <a:ea typeface="+mn-lt"/>
                <a:cs typeface="+mn-lt"/>
              </a:rPr>
              <a:t>ch</a:t>
            </a:r>
            <a:r>
              <a:rPr lang="zh-CN" altLang="en-US" sz="1600">
                <a:ea typeface="+mn-lt"/>
                <a:cs typeface="+mn-lt"/>
              </a:rPr>
              <a:t> </a:t>
            </a:r>
            <a:r>
              <a:rPr lang="zh-CN" sz="1600">
                <a:ea typeface="+mn-lt"/>
                <a:cs typeface="+mn-lt"/>
              </a:rPr>
              <a:t>may be due to sensitivity to feature scaling or noise</a:t>
            </a:r>
            <a:r>
              <a:rPr lang="en-US" altLang="zh-CN" sz="1600">
                <a:ea typeface="+mn-lt"/>
                <a:cs typeface="+mn-lt"/>
              </a:rPr>
              <a:t>.</a:t>
            </a:r>
            <a:endParaRPr lang="zh-CN" sz="1600">
              <a:ea typeface="宋体"/>
              <a:cs typeface="Arial"/>
            </a:endParaRPr>
          </a:p>
          <a:p>
            <a:pPr algn="l"/>
            <a:endParaRPr lang="zh-CN" altLang="en-US">
              <a:ea typeface="宋体"/>
              <a:cs typeface="Arial"/>
            </a:endParaRPr>
          </a:p>
        </p:txBody>
      </p:sp>
    </p:spTree>
    <p:extLst>
      <p:ext uri="{BB962C8B-B14F-4D97-AF65-F5344CB8AC3E}">
        <p14:creationId xmlns:p14="http://schemas.microsoft.com/office/powerpoint/2010/main" val="323087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a:t>Recommendation</a:t>
            </a:r>
            <a:endParaRPr/>
          </a:p>
        </p:txBody>
      </p:sp>
      <p:sp>
        <p:nvSpPr>
          <p:cNvPr id="3" name="文本框 2">
            <a:extLst>
              <a:ext uri="{FF2B5EF4-FFF2-40B4-BE49-F238E27FC236}">
                <a16:creationId xmlns:a16="http://schemas.microsoft.com/office/drawing/2014/main" id="{3926385C-B370-DAE2-14F7-75A203581D12}"/>
              </a:ext>
            </a:extLst>
          </p:cNvPr>
          <p:cNvSpPr txBox="1"/>
          <p:nvPr/>
        </p:nvSpPr>
        <p:spPr>
          <a:xfrm>
            <a:off x="962121" y="1582606"/>
            <a:ext cx="861704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tLang="zh-CN" sz="2000">
              <a:cs typeface="Arial"/>
            </a:endParaRPr>
          </a:p>
          <a:p>
            <a:pPr marL="285750" indent="-285750">
              <a:buFont typeface="Arial"/>
              <a:buChar char="•"/>
            </a:pPr>
            <a:r>
              <a:rPr lang="en-US" altLang="zh-CN" sz="2000" b="1">
                <a:ea typeface="+mn-lt"/>
                <a:cs typeface="+mn-lt"/>
              </a:rPr>
              <a:t>E</a:t>
            </a:r>
            <a:r>
              <a:rPr lang="zh-CN" sz="2000" b="1">
                <a:ea typeface="+mn-lt"/>
                <a:cs typeface="+mn-lt"/>
              </a:rPr>
              <a:t>ns</a:t>
            </a:r>
            <a:r>
              <a:rPr lang="en-US" altLang="zh-CN" sz="2000" b="1">
                <a:ea typeface="+mn-lt"/>
                <a:cs typeface="+mn-lt"/>
              </a:rPr>
              <a:t>em</a:t>
            </a:r>
            <a:r>
              <a:rPr lang="zh-CN" sz="2000" b="1">
                <a:ea typeface="+mn-lt"/>
                <a:cs typeface="+mn-lt"/>
              </a:rPr>
              <a:t>b</a:t>
            </a:r>
            <a:r>
              <a:rPr lang="en-US" altLang="zh-CN" sz="2000" b="1">
                <a:ea typeface="+mn-lt"/>
                <a:cs typeface="+mn-lt"/>
              </a:rPr>
              <a:t>le</a:t>
            </a:r>
            <a:r>
              <a:rPr lang="zh-CN" altLang="en-US" sz="2000" b="1">
                <a:ea typeface="+mn-lt"/>
                <a:cs typeface="+mn-lt"/>
              </a:rPr>
              <a:t> </a:t>
            </a:r>
            <a:r>
              <a:rPr lang="en-US" altLang="zh-CN" sz="2000" b="1">
                <a:ea typeface="+mn-lt"/>
                <a:cs typeface="+mn-lt"/>
              </a:rPr>
              <a:t>Me</a:t>
            </a:r>
            <a:r>
              <a:rPr lang="zh-CN" sz="2000" b="1">
                <a:ea typeface="+mn-lt"/>
                <a:cs typeface="+mn-lt"/>
              </a:rPr>
              <a:t>th</a:t>
            </a:r>
            <a:r>
              <a:rPr lang="en-US" altLang="zh-CN" sz="2000" b="1">
                <a:ea typeface="+mn-lt"/>
                <a:cs typeface="+mn-lt"/>
              </a:rPr>
              <a:t>ods</a:t>
            </a:r>
            <a:r>
              <a:rPr lang="zh-CN" sz="2000">
                <a:ea typeface="+mn-lt"/>
                <a:cs typeface="+mn-lt"/>
              </a:rPr>
              <a:t>:</a:t>
            </a:r>
            <a:r>
              <a:rPr lang="zh-CN" altLang="en-US" sz="2000">
                <a:ea typeface="+mn-lt"/>
                <a:cs typeface="+mn-lt"/>
              </a:rPr>
              <a:t> </a:t>
            </a:r>
            <a:r>
              <a:rPr lang="zh-CN" sz="2000">
                <a:ea typeface="+mn-lt"/>
                <a:cs typeface="+mn-lt"/>
              </a:rPr>
              <a:t>Random Forest and AdaBoost are well-suited </a:t>
            </a:r>
            <a:r>
              <a:rPr lang="en-US" altLang="zh-CN" sz="2000">
                <a:ea typeface="+mn-lt"/>
                <a:cs typeface="+mn-lt"/>
              </a:rPr>
              <a:t>for</a:t>
            </a:r>
            <a:r>
              <a:rPr lang="zh-CN" altLang="en-US" sz="2000">
                <a:ea typeface="+mn-lt"/>
                <a:cs typeface="+mn-lt"/>
              </a:rPr>
              <a:t> </a:t>
            </a:r>
            <a:r>
              <a:rPr lang="zh-CN" sz="2000">
                <a:ea typeface="+mn-lt"/>
                <a:cs typeface="+mn-lt"/>
              </a:rPr>
              <a:t>handlin</a:t>
            </a:r>
            <a:r>
              <a:rPr lang="en-US" altLang="zh-CN" sz="2000">
                <a:ea typeface="+mn-lt"/>
                <a:cs typeface="+mn-lt"/>
              </a:rPr>
              <a:t>g:</a:t>
            </a:r>
            <a:endParaRPr lang="en-US"/>
          </a:p>
          <a:p>
            <a:pPr marL="742950" lvl="1" indent="-285750">
              <a:buFont typeface="Courier New"/>
              <a:buChar char="o"/>
            </a:pPr>
            <a:r>
              <a:rPr lang="en-US" altLang="zh-CN" sz="2000">
                <a:ea typeface="+mn-lt"/>
                <a:cs typeface="+mn-lt"/>
              </a:rPr>
              <a:t>S</a:t>
            </a:r>
            <a:r>
              <a:rPr lang="zh-CN" sz="2000">
                <a:ea typeface="+mn-lt"/>
                <a:cs typeface="+mn-lt"/>
              </a:rPr>
              <a:t>easonal and geographic variability.</a:t>
            </a:r>
            <a:endParaRPr lang="en-US">
              <a:ea typeface="+mn-lt"/>
              <a:cs typeface="+mn-lt"/>
            </a:endParaRPr>
          </a:p>
          <a:p>
            <a:pPr marL="742950" lvl="1" indent="-285750">
              <a:buFont typeface="Courier New"/>
              <a:buChar char="o"/>
            </a:pPr>
            <a:r>
              <a:rPr lang="en-US" altLang="zh-CN" sz="2000">
                <a:ea typeface="+mn-lt"/>
                <a:cs typeface="+mn-lt"/>
              </a:rPr>
              <a:t>P</a:t>
            </a:r>
            <a:r>
              <a:rPr lang="zh-CN" sz="2000">
                <a:ea typeface="+mn-lt"/>
                <a:cs typeface="+mn-lt"/>
              </a:rPr>
              <a:t>otential class imbalance in the dataset.</a:t>
            </a:r>
            <a:endParaRPr lang="zh-CN">
              <a:cs typeface="Arial"/>
            </a:endParaRPr>
          </a:p>
          <a:p>
            <a:pPr marL="285750" indent="-285750">
              <a:buFont typeface="Arial"/>
              <a:buChar char="•"/>
            </a:pPr>
            <a:r>
              <a:rPr lang="zh-CN" sz="2000" b="1">
                <a:ea typeface="+mn-lt"/>
                <a:cs typeface="+mn-lt"/>
              </a:rPr>
              <a:t>Advantages</a:t>
            </a:r>
            <a:r>
              <a:rPr lang="zh-CN" sz="2000">
                <a:ea typeface="+mn-lt"/>
                <a:cs typeface="+mn-lt"/>
              </a:rPr>
              <a:t>:</a:t>
            </a:r>
            <a:endParaRPr lang="zh-CN"/>
          </a:p>
          <a:p>
            <a:pPr marL="742950" lvl="1" indent="-285750">
              <a:buFont typeface="Courier New"/>
              <a:buChar char="o"/>
            </a:pPr>
            <a:r>
              <a:rPr lang="zh-CN" sz="2000">
                <a:ea typeface="+mn-lt"/>
                <a:cs typeface="+mn-lt"/>
              </a:rPr>
              <a:t>Ensemb</a:t>
            </a:r>
            <a:r>
              <a:rPr lang="en-US" altLang="zh-CN" sz="2000">
                <a:ea typeface="+mn-lt"/>
                <a:cs typeface="+mn-lt"/>
              </a:rPr>
              <a:t>l</a:t>
            </a:r>
            <a:r>
              <a:rPr lang="zh-CN" sz="2000">
                <a:ea typeface="+mn-lt"/>
                <a:cs typeface="+mn-lt"/>
              </a:rPr>
              <a:t>e</a:t>
            </a:r>
            <a:r>
              <a:rPr lang="zh-CN" altLang="en-US" sz="2000">
                <a:ea typeface="+mn-lt"/>
                <a:cs typeface="+mn-lt"/>
              </a:rPr>
              <a:t> </a:t>
            </a:r>
            <a:r>
              <a:rPr lang="en-US" altLang="zh-CN" sz="2000">
                <a:ea typeface="+mn-lt"/>
                <a:cs typeface="+mn-lt"/>
              </a:rPr>
              <a:t>m</a:t>
            </a:r>
            <a:r>
              <a:rPr lang="zh-CN" sz="2000">
                <a:ea typeface="+mn-lt"/>
                <a:cs typeface="+mn-lt"/>
              </a:rPr>
              <a:t>eth</a:t>
            </a:r>
            <a:r>
              <a:rPr lang="en-US" altLang="zh-CN" sz="2000">
                <a:ea typeface="+mn-lt"/>
                <a:cs typeface="+mn-lt"/>
              </a:rPr>
              <a:t>ods</a:t>
            </a:r>
            <a:r>
              <a:rPr lang="zh-CN" altLang="en-US" sz="2000">
                <a:ea typeface="+mn-lt"/>
                <a:cs typeface="+mn-lt"/>
              </a:rPr>
              <a:t> </a:t>
            </a:r>
            <a:r>
              <a:rPr lang="en-US" altLang="zh-CN" sz="2000">
                <a:ea typeface="+mn-lt"/>
                <a:cs typeface="+mn-lt"/>
              </a:rPr>
              <a:t>combine</a:t>
            </a:r>
            <a:r>
              <a:rPr lang="zh-CN" altLang="en-US" sz="2000">
                <a:ea typeface="+mn-lt"/>
                <a:cs typeface="+mn-lt"/>
              </a:rPr>
              <a:t> </a:t>
            </a:r>
            <a:r>
              <a:rPr lang="en-US" altLang="zh-CN" sz="2000">
                <a:ea typeface="+mn-lt"/>
                <a:cs typeface="+mn-lt"/>
              </a:rPr>
              <a:t>weak</a:t>
            </a:r>
            <a:r>
              <a:rPr lang="zh-CN" altLang="en-US" sz="2000">
                <a:ea typeface="+mn-lt"/>
                <a:cs typeface="+mn-lt"/>
              </a:rPr>
              <a:t> </a:t>
            </a:r>
            <a:r>
              <a:rPr lang="en-US" altLang="zh-CN" sz="2000">
                <a:ea typeface="+mn-lt"/>
                <a:cs typeface="+mn-lt"/>
              </a:rPr>
              <a:t>le</a:t>
            </a:r>
            <a:r>
              <a:rPr lang="zh-CN" sz="2000">
                <a:ea typeface="+mn-lt"/>
                <a:cs typeface="+mn-lt"/>
              </a:rPr>
              <a:t>a</a:t>
            </a:r>
            <a:r>
              <a:rPr lang="en-US" altLang="zh-CN" sz="2000">
                <a:ea typeface="+mn-lt"/>
                <a:cs typeface="+mn-lt"/>
              </a:rPr>
              <a:t>r</a:t>
            </a:r>
            <a:r>
              <a:rPr lang="zh-CN" sz="2000">
                <a:ea typeface="+mn-lt"/>
                <a:cs typeface="+mn-lt"/>
              </a:rPr>
              <a:t>ners</a:t>
            </a:r>
            <a:r>
              <a:rPr lang="zh-CN" altLang="en-US" sz="2000">
                <a:ea typeface="+mn-lt"/>
                <a:cs typeface="+mn-lt"/>
              </a:rPr>
              <a:t> </a:t>
            </a:r>
            <a:r>
              <a:rPr lang="en-US" altLang="zh-CN" sz="2000">
                <a:ea typeface="+mn-lt"/>
                <a:cs typeface="+mn-lt"/>
              </a:rPr>
              <a:t>for</a:t>
            </a:r>
            <a:r>
              <a:rPr lang="zh-CN" altLang="en-US" sz="2000">
                <a:ea typeface="+mn-lt"/>
                <a:cs typeface="+mn-lt"/>
              </a:rPr>
              <a:t> </a:t>
            </a:r>
            <a:r>
              <a:rPr lang="zh-CN" sz="2000">
                <a:ea typeface="+mn-lt"/>
                <a:cs typeface="+mn-lt"/>
              </a:rPr>
              <a:t>in</a:t>
            </a:r>
            <a:r>
              <a:rPr lang="en-US" altLang="zh-CN" sz="2000">
                <a:ea typeface="+mn-lt"/>
                <a:cs typeface="+mn-lt"/>
              </a:rPr>
              <a:t>cr</a:t>
            </a:r>
            <a:r>
              <a:rPr lang="zh-CN" sz="2000">
                <a:ea typeface="+mn-lt"/>
                <a:cs typeface="+mn-lt"/>
              </a:rPr>
              <a:t>ease</a:t>
            </a:r>
            <a:r>
              <a:rPr lang="en-US" altLang="zh-CN" sz="2000">
                <a:ea typeface="+mn-lt"/>
                <a:cs typeface="+mn-lt"/>
              </a:rPr>
              <a:t>d</a:t>
            </a:r>
            <a:r>
              <a:rPr lang="zh-CN" altLang="en-US" sz="2000">
                <a:ea typeface="+mn-lt"/>
                <a:cs typeface="+mn-lt"/>
              </a:rPr>
              <a:t> </a:t>
            </a:r>
            <a:r>
              <a:rPr lang="en-US" altLang="zh-CN" sz="2000">
                <a:ea typeface="+mn-lt"/>
                <a:cs typeface="+mn-lt"/>
              </a:rPr>
              <a:t>robu</a:t>
            </a:r>
            <a:r>
              <a:rPr lang="zh-CN" sz="2000">
                <a:ea typeface="+mn-lt"/>
                <a:cs typeface="+mn-lt"/>
              </a:rPr>
              <a:t>st</a:t>
            </a:r>
            <a:r>
              <a:rPr lang="en-US" altLang="zh-CN" sz="2000">
                <a:ea typeface="+mn-lt"/>
                <a:cs typeface="+mn-lt"/>
              </a:rPr>
              <a:t>ness</a:t>
            </a:r>
            <a:r>
              <a:rPr lang="zh-CN" altLang="en-US" sz="2000">
                <a:ea typeface="+mn-lt"/>
                <a:cs typeface="+mn-lt"/>
              </a:rPr>
              <a:t> </a:t>
            </a:r>
            <a:r>
              <a:rPr lang="en-US" altLang="zh-CN" sz="2000">
                <a:ea typeface="+mn-lt"/>
                <a:cs typeface="+mn-lt"/>
              </a:rPr>
              <a:t>co</a:t>
            </a:r>
            <a:r>
              <a:rPr lang="zh-CN" sz="2000">
                <a:ea typeface="+mn-lt"/>
                <a:cs typeface="+mn-lt"/>
              </a:rPr>
              <a:t>m</a:t>
            </a:r>
            <a:r>
              <a:rPr lang="en-US" altLang="zh-CN" sz="2000">
                <a:ea typeface="+mn-lt"/>
                <a:cs typeface="+mn-lt"/>
              </a:rPr>
              <a:t>p</a:t>
            </a:r>
            <a:r>
              <a:rPr lang="zh-CN" sz="2000">
                <a:ea typeface="+mn-lt"/>
                <a:cs typeface="+mn-lt"/>
              </a:rPr>
              <a:t>a</a:t>
            </a:r>
            <a:r>
              <a:rPr lang="en-US" altLang="zh-CN" sz="2000">
                <a:ea typeface="+mn-lt"/>
                <a:cs typeface="+mn-lt"/>
              </a:rPr>
              <a:t>red</a:t>
            </a:r>
            <a:r>
              <a:rPr lang="zh-CN" altLang="en-US" sz="2000">
                <a:ea typeface="+mn-lt"/>
                <a:cs typeface="+mn-lt"/>
              </a:rPr>
              <a:t> </a:t>
            </a:r>
            <a:r>
              <a:rPr lang="zh-CN" sz="2000">
                <a:ea typeface="+mn-lt"/>
                <a:cs typeface="+mn-lt"/>
              </a:rPr>
              <a:t>to</a:t>
            </a:r>
            <a:r>
              <a:rPr lang="zh-CN" altLang="en-US" sz="2000">
                <a:ea typeface="+mn-lt"/>
                <a:cs typeface="+mn-lt"/>
              </a:rPr>
              <a:t> </a:t>
            </a:r>
            <a:r>
              <a:rPr lang="zh-CN" sz="2000">
                <a:ea typeface="+mn-lt"/>
                <a:cs typeface="+mn-lt"/>
              </a:rPr>
              <a:t>si</a:t>
            </a:r>
            <a:r>
              <a:rPr lang="en-US" altLang="zh-CN" sz="2000">
                <a:ea typeface="+mn-lt"/>
                <a:cs typeface="+mn-lt"/>
              </a:rPr>
              <a:t>ngl</a:t>
            </a:r>
            <a:r>
              <a:rPr lang="zh-CN" sz="2000">
                <a:ea typeface="+mn-lt"/>
                <a:cs typeface="+mn-lt"/>
              </a:rPr>
              <a:t>e </a:t>
            </a:r>
            <a:r>
              <a:rPr lang="en-US" altLang="zh-CN" sz="2000">
                <a:ea typeface="+mn-lt"/>
                <a:cs typeface="+mn-lt"/>
              </a:rPr>
              <a:t>models</a:t>
            </a:r>
            <a:r>
              <a:rPr lang="zh-CN" altLang="en-US" sz="2000">
                <a:ea typeface="+mn-lt"/>
                <a:cs typeface="+mn-lt"/>
              </a:rPr>
              <a:t> </a:t>
            </a:r>
            <a:r>
              <a:rPr lang="en-US" altLang="zh-CN" sz="2000">
                <a:ea typeface="+mn-lt"/>
                <a:cs typeface="+mn-lt"/>
              </a:rPr>
              <a:t>(</a:t>
            </a:r>
            <a:r>
              <a:rPr lang="zh-CN" sz="2000">
                <a:ea typeface="+mn-lt"/>
                <a:cs typeface="+mn-lt"/>
              </a:rPr>
              <a:t>e</a:t>
            </a:r>
            <a:r>
              <a:rPr lang="en-US" altLang="zh-CN" sz="2000">
                <a:ea typeface="+mn-lt"/>
                <a:cs typeface="+mn-lt"/>
              </a:rPr>
              <a:t>.g.,</a:t>
            </a:r>
            <a:r>
              <a:rPr lang="zh-CN" sz="2000">
                <a:ea typeface="+mn-lt"/>
                <a:cs typeface="+mn-lt"/>
              </a:rPr>
              <a:t> Decision Tree).</a:t>
            </a:r>
            <a:endParaRPr lang="en-US">
              <a:ea typeface="+mn-lt"/>
              <a:cs typeface="+mn-lt"/>
            </a:endParaRPr>
          </a:p>
          <a:p>
            <a:pPr marL="742950" lvl="1" indent="-285750">
              <a:buFont typeface="Courier New"/>
              <a:buChar char="o"/>
            </a:pPr>
            <a:r>
              <a:rPr lang="en-US" altLang="zh-CN" sz="2000">
                <a:ea typeface="+mn-lt"/>
                <a:cs typeface="+mn-lt"/>
              </a:rPr>
              <a:t>Enh</a:t>
            </a:r>
            <a:r>
              <a:rPr lang="zh-CN" sz="2000">
                <a:ea typeface="+mn-lt"/>
                <a:cs typeface="+mn-lt"/>
              </a:rPr>
              <a:t>an</a:t>
            </a:r>
            <a:r>
              <a:rPr lang="en-US" altLang="zh-CN" sz="2000">
                <a:ea typeface="+mn-lt"/>
                <a:cs typeface="+mn-lt"/>
              </a:rPr>
              <a:t>ce</a:t>
            </a:r>
            <a:r>
              <a:rPr lang="zh-CN" sz="2000">
                <a:ea typeface="+mn-lt"/>
                <a:cs typeface="+mn-lt"/>
              </a:rPr>
              <a:t>d</a:t>
            </a:r>
            <a:r>
              <a:rPr lang="zh-CN" altLang="en-US" sz="2000">
                <a:ea typeface="+mn-lt"/>
                <a:cs typeface="+mn-lt"/>
              </a:rPr>
              <a:t> </a:t>
            </a:r>
            <a:r>
              <a:rPr lang="en-US" altLang="zh-CN" sz="2000">
                <a:ea typeface="+mn-lt"/>
                <a:cs typeface="+mn-lt"/>
              </a:rPr>
              <a:t>acc</a:t>
            </a:r>
            <a:r>
              <a:rPr lang="zh-CN" sz="2000">
                <a:ea typeface="+mn-lt"/>
                <a:cs typeface="+mn-lt"/>
              </a:rPr>
              <a:t>ur</a:t>
            </a:r>
            <a:r>
              <a:rPr lang="en-US" altLang="zh-CN" sz="2000">
                <a:ea typeface="+mn-lt"/>
                <a:cs typeface="+mn-lt"/>
              </a:rPr>
              <a:t>acy</a:t>
            </a:r>
            <a:r>
              <a:rPr lang="zh-CN" altLang="en-US" sz="2000">
                <a:ea typeface="+mn-lt"/>
                <a:cs typeface="+mn-lt"/>
              </a:rPr>
              <a:t> </a:t>
            </a:r>
            <a:r>
              <a:rPr lang="zh-CN" sz="2000">
                <a:ea typeface="+mn-lt"/>
                <a:cs typeface="+mn-lt"/>
              </a:rPr>
              <a:t>i</a:t>
            </a:r>
            <a:r>
              <a:rPr lang="en-US" altLang="zh-CN" sz="2000">
                <a:ea typeface="+mn-lt"/>
                <a:cs typeface="+mn-lt"/>
              </a:rPr>
              <a:t>n</a:t>
            </a:r>
            <a:r>
              <a:rPr lang="zh-CN" altLang="en-US" sz="2000">
                <a:ea typeface="+mn-lt"/>
                <a:cs typeface="+mn-lt"/>
              </a:rPr>
              <a:t> </a:t>
            </a:r>
            <a:r>
              <a:rPr lang="en-US" altLang="zh-CN" sz="2000">
                <a:ea typeface="+mn-lt"/>
                <a:cs typeface="+mn-lt"/>
              </a:rPr>
              <a:t>pr</a:t>
            </a:r>
            <a:r>
              <a:rPr lang="zh-CN" sz="2000">
                <a:ea typeface="+mn-lt"/>
                <a:cs typeface="+mn-lt"/>
              </a:rPr>
              <a:t>e</a:t>
            </a:r>
            <a:r>
              <a:rPr lang="en-US" altLang="zh-CN" sz="2000">
                <a:ea typeface="+mn-lt"/>
                <a:cs typeface="+mn-lt"/>
              </a:rPr>
              <a:t>d</a:t>
            </a:r>
            <a:r>
              <a:rPr lang="zh-CN" sz="2000">
                <a:ea typeface="+mn-lt"/>
                <a:cs typeface="+mn-lt"/>
              </a:rPr>
              <a:t>ict</a:t>
            </a:r>
            <a:r>
              <a:rPr lang="en-US" altLang="zh-CN" sz="2000">
                <a:ea typeface="+mn-lt"/>
                <a:cs typeface="+mn-lt"/>
              </a:rPr>
              <a:t>ing</a:t>
            </a:r>
            <a:r>
              <a:rPr lang="zh-CN" altLang="en-US" sz="2000">
                <a:ea typeface="+mn-lt"/>
                <a:cs typeface="+mn-lt"/>
              </a:rPr>
              <a:t> </a:t>
            </a:r>
            <a:r>
              <a:rPr lang="zh-CN" sz="2000">
                <a:ea typeface="+mn-lt"/>
                <a:cs typeface="+mn-lt"/>
              </a:rPr>
              <a:t>rain</a:t>
            </a:r>
            <a:r>
              <a:rPr lang="en-US" altLang="zh-CN" sz="2000">
                <a:ea typeface="+mn-lt"/>
                <a:cs typeface="+mn-lt"/>
              </a:rPr>
              <a:t>,</a:t>
            </a:r>
            <a:r>
              <a:rPr lang="zh-CN" altLang="en-US" sz="2000">
                <a:ea typeface="+mn-lt"/>
                <a:cs typeface="+mn-lt"/>
              </a:rPr>
              <a:t> </a:t>
            </a:r>
            <a:r>
              <a:rPr lang="zh-CN" sz="2000">
                <a:ea typeface="+mn-lt"/>
                <a:cs typeface="+mn-lt"/>
              </a:rPr>
              <a:t>all</a:t>
            </a:r>
            <a:r>
              <a:rPr lang="en-US" altLang="zh-CN" sz="2000">
                <a:ea typeface="+mn-lt"/>
                <a:cs typeface="+mn-lt"/>
              </a:rPr>
              <a:t>owi</a:t>
            </a:r>
            <a:r>
              <a:rPr lang="zh-CN" sz="2000">
                <a:ea typeface="+mn-lt"/>
                <a:cs typeface="+mn-lt"/>
              </a:rPr>
              <a:t>n</a:t>
            </a:r>
            <a:r>
              <a:rPr lang="en-US" altLang="zh-CN" sz="2000">
                <a:ea typeface="+mn-lt"/>
                <a:cs typeface="+mn-lt"/>
              </a:rPr>
              <a:t>g</a:t>
            </a:r>
            <a:r>
              <a:rPr lang="zh-CN" altLang="en-US" sz="2000">
                <a:ea typeface="+mn-lt"/>
                <a:cs typeface="+mn-lt"/>
              </a:rPr>
              <a:t> </a:t>
            </a:r>
            <a:r>
              <a:rPr lang="en-US" altLang="zh-CN" sz="2000">
                <a:ea typeface="+mn-lt"/>
                <a:cs typeface="+mn-lt"/>
              </a:rPr>
              <a:t>for</a:t>
            </a:r>
            <a:r>
              <a:rPr lang="zh-CN" sz="2000">
                <a:ea typeface="+mn-lt"/>
                <a:cs typeface="+mn-lt"/>
              </a:rPr>
              <a:t> effective</a:t>
            </a:r>
            <a:r>
              <a:rPr lang="zh-CN" altLang="en-US" sz="2000">
                <a:ea typeface="+mn-lt"/>
                <a:cs typeface="+mn-lt"/>
              </a:rPr>
              <a:t> </a:t>
            </a:r>
            <a:r>
              <a:rPr lang="en-US" altLang="zh-CN" sz="2000">
                <a:ea typeface="+mn-lt"/>
                <a:cs typeface="+mn-lt"/>
              </a:rPr>
              <a:t>p</a:t>
            </a:r>
            <a:r>
              <a:rPr lang="zh-CN" sz="2000">
                <a:ea typeface="+mn-lt"/>
                <a:cs typeface="+mn-lt"/>
              </a:rPr>
              <a:t>lanning across se</a:t>
            </a:r>
            <a:r>
              <a:rPr lang="en-US" altLang="zh-CN" sz="2000">
                <a:ea typeface="+mn-lt"/>
                <a:cs typeface="+mn-lt"/>
              </a:rPr>
              <a:t>c</a:t>
            </a:r>
            <a:r>
              <a:rPr lang="zh-CN" sz="2000">
                <a:ea typeface="+mn-lt"/>
                <a:cs typeface="+mn-lt"/>
              </a:rPr>
              <a:t>t</a:t>
            </a:r>
            <a:r>
              <a:rPr lang="en-US" altLang="zh-CN" sz="2000">
                <a:ea typeface="+mn-lt"/>
                <a:cs typeface="+mn-lt"/>
              </a:rPr>
              <a:t>or</a:t>
            </a:r>
            <a:r>
              <a:rPr lang="zh-CN" sz="2000">
                <a:ea typeface="+mn-lt"/>
                <a:cs typeface="+mn-lt"/>
              </a:rPr>
              <a:t>s</a:t>
            </a:r>
            <a:r>
              <a:rPr lang="en-US" altLang="zh-CN" sz="2000">
                <a:ea typeface="+mn-lt"/>
                <a:cs typeface="+mn-lt"/>
              </a:rPr>
              <a:t>.</a:t>
            </a:r>
            <a:endParaRPr lang="en-US">
              <a:cs typeface="Arial"/>
            </a:endParaRPr>
          </a:p>
          <a:p>
            <a:pPr marL="285750" indent="-285750">
              <a:buFont typeface="Arial"/>
              <a:buChar char="•"/>
            </a:pPr>
            <a:r>
              <a:rPr lang="en-US" altLang="zh-CN" sz="2000" b="1">
                <a:ea typeface="+mn-lt"/>
                <a:cs typeface="+mn-lt"/>
              </a:rPr>
              <a:t>Imp</a:t>
            </a:r>
            <a:r>
              <a:rPr lang="zh-CN" sz="2000" b="1">
                <a:ea typeface="+mn-lt"/>
                <a:cs typeface="+mn-lt"/>
              </a:rPr>
              <a:t>ac</a:t>
            </a:r>
            <a:r>
              <a:rPr lang="en-US" altLang="zh-CN" sz="2000" b="1">
                <a:ea typeface="+mn-lt"/>
                <a:cs typeface="+mn-lt"/>
              </a:rPr>
              <a:t>t</a:t>
            </a:r>
            <a:r>
              <a:rPr lang="en-US" altLang="zh-CN" sz="2000">
                <a:ea typeface="+mn-lt"/>
                <a:cs typeface="+mn-lt"/>
              </a:rPr>
              <a:t>:</a:t>
            </a:r>
            <a:endParaRPr lang="en-US"/>
          </a:p>
          <a:p>
            <a:pPr marL="742950" lvl="1" indent="-285750">
              <a:buFont typeface="Courier New"/>
              <a:buChar char="o"/>
            </a:pPr>
            <a:r>
              <a:rPr lang="en-US" altLang="zh-CN" sz="2000">
                <a:ea typeface="+mn-lt"/>
                <a:cs typeface="+mn-lt"/>
              </a:rPr>
              <a:t>Improved</a:t>
            </a:r>
            <a:r>
              <a:rPr lang="zh-CN" altLang="en-US" sz="2000">
                <a:ea typeface="+mn-lt"/>
                <a:cs typeface="+mn-lt"/>
              </a:rPr>
              <a:t> </a:t>
            </a:r>
            <a:r>
              <a:rPr lang="zh-CN" sz="2000">
                <a:ea typeface="+mn-lt"/>
                <a:cs typeface="+mn-lt"/>
              </a:rPr>
              <a:t>resilience an</a:t>
            </a:r>
            <a:r>
              <a:rPr lang="en-US" altLang="zh-CN" sz="2000">
                <a:ea typeface="+mn-lt"/>
                <a:cs typeface="+mn-lt"/>
              </a:rPr>
              <a:t>d</a:t>
            </a:r>
            <a:r>
              <a:rPr lang="zh-CN" altLang="en-US" sz="2000">
                <a:ea typeface="+mn-lt"/>
                <a:cs typeface="+mn-lt"/>
              </a:rPr>
              <a:t> </a:t>
            </a:r>
            <a:r>
              <a:rPr lang="zh-CN" sz="2000">
                <a:ea typeface="+mn-lt"/>
                <a:cs typeface="+mn-lt"/>
              </a:rPr>
              <a:t>s</a:t>
            </a:r>
            <a:r>
              <a:rPr lang="en-US" altLang="zh-CN" sz="2000">
                <a:ea typeface="+mn-lt"/>
                <a:cs typeface="+mn-lt"/>
              </a:rPr>
              <a:t>afe</a:t>
            </a:r>
            <a:r>
              <a:rPr lang="zh-CN" sz="2000">
                <a:ea typeface="+mn-lt"/>
                <a:cs typeface="+mn-lt"/>
              </a:rPr>
              <a:t>t</a:t>
            </a:r>
            <a:r>
              <a:rPr lang="en-US" altLang="zh-CN" sz="2000">
                <a:ea typeface="+mn-lt"/>
                <a:cs typeface="+mn-lt"/>
              </a:rPr>
              <a:t>y</a:t>
            </a:r>
            <a:r>
              <a:rPr lang="zh-CN" altLang="en-US" sz="2000">
                <a:ea typeface="+mn-lt"/>
                <a:cs typeface="+mn-lt"/>
              </a:rPr>
              <a:t> </a:t>
            </a:r>
            <a:r>
              <a:rPr lang="en-US" altLang="zh-CN" sz="2000">
                <a:ea typeface="+mn-lt"/>
                <a:cs typeface="+mn-lt"/>
              </a:rPr>
              <a:t>amid</a:t>
            </a:r>
            <a:r>
              <a:rPr lang="zh-CN" sz="2000">
                <a:ea typeface="+mn-lt"/>
                <a:cs typeface="+mn-lt"/>
              </a:rPr>
              <a:t> Australia’s extreme </a:t>
            </a:r>
            <a:r>
              <a:rPr lang="en-US" altLang="zh-CN" sz="2000">
                <a:ea typeface="+mn-lt"/>
                <a:cs typeface="+mn-lt"/>
              </a:rPr>
              <a:t>clim</a:t>
            </a:r>
            <a:r>
              <a:rPr lang="zh-CN" sz="2000">
                <a:ea typeface="+mn-lt"/>
                <a:cs typeface="+mn-lt"/>
              </a:rPr>
              <a:t>a</a:t>
            </a:r>
            <a:r>
              <a:rPr lang="en-US" altLang="zh-CN" sz="2000">
                <a:ea typeface="+mn-lt"/>
                <a:cs typeface="+mn-lt"/>
              </a:rPr>
              <a:t>te,</a:t>
            </a:r>
            <a:r>
              <a:rPr lang="zh-CN" altLang="en-US" sz="2000">
                <a:ea typeface="+mn-lt"/>
                <a:cs typeface="+mn-lt"/>
              </a:rPr>
              <a:t> </a:t>
            </a:r>
            <a:r>
              <a:rPr lang="en-US" altLang="zh-CN" sz="2000">
                <a:ea typeface="+mn-lt"/>
                <a:cs typeface="+mn-lt"/>
              </a:rPr>
              <a:t>benefiting</a:t>
            </a:r>
            <a:r>
              <a:rPr lang="zh-CN" altLang="en-US" sz="2000">
                <a:ea typeface="+mn-lt"/>
                <a:cs typeface="+mn-lt"/>
              </a:rPr>
              <a:t> </a:t>
            </a:r>
            <a:r>
              <a:rPr lang="en-US" altLang="zh-CN" sz="2000">
                <a:ea typeface="+mn-lt"/>
                <a:cs typeface="+mn-lt"/>
              </a:rPr>
              <a:t>i</a:t>
            </a:r>
            <a:r>
              <a:rPr lang="zh-CN" sz="2000">
                <a:ea typeface="+mn-lt"/>
                <a:cs typeface="+mn-lt"/>
              </a:rPr>
              <a:t>nd</a:t>
            </a:r>
            <a:r>
              <a:rPr lang="en-US" altLang="zh-CN" sz="2000">
                <a:ea typeface="+mn-lt"/>
                <a:cs typeface="+mn-lt"/>
              </a:rPr>
              <a:t>ust</a:t>
            </a:r>
            <a:r>
              <a:rPr lang="zh-CN" sz="2000">
                <a:ea typeface="+mn-lt"/>
                <a:cs typeface="+mn-lt"/>
              </a:rPr>
              <a:t>ri</a:t>
            </a:r>
            <a:r>
              <a:rPr lang="en-US" altLang="zh-CN" sz="2000">
                <a:ea typeface="+mn-lt"/>
                <a:cs typeface="+mn-lt"/>
              </a:rPr>
              <a:t>es,</a:t>
            </a:r>
            <a:r>
              <a:rPr lang="zh-CN" altLang="en-US" sz="2000">
                <a:ea typeface="+mn-lt"/>
                <a:cs typeface="+mn-lt"/>
              </a:rPr>
              <a:t> </a:t>
            </a:r>
            <a:r>
              <a:rPr lang="en-US" altLang="zh-CN" sz="2000">
                <a:ea typeface="+mn-lt"/>
                <a:cs typeface="+mn-lt"/>
              </a:rPr>
              <a:t>pu</a:t>
            </a:r>
            <a:r>
              <a:rPr lang="zh-CN" sz="2000">
                <a:ea typeface="+mn-lt"/>
                <a:cs typeface="+mn-lt"/>
              </a:rPr>
              <a:t>bl</a:t>
            </a:r>
            <a:r>
              <a:rPr lang="en-US" altLang="zh-CN" sz="2000">
                <a:ea typeface="+mn-lt"/>
                <a:cs typeface="+mn-lt"/>
              </a:rPr>
              <a:t>ic</a:t>
            </a:r>
            <a:r>
              <a:rPr lang="zh-CN" altLang="en-US" sz="2000">
                <a:ea typeface="+mn-lt"/>
                <a:cs typeface="+mn-lt"/>
              </a:rPr>
              <a:t> </a:t>
            </a:r>
            <a:r>
              <a:rPr lang="en-US" altLang="zh-CN" sz="2000">
                <a:ea typeface="+mn-lt"/>
                <a:cs typeface="+mn-lt"/>
              </a:rPr>
              <a:t>s</a:t>
            </a:r>
            <a:r>
              <a:rPr lang="zh-CN" sz="2000">
                <a:ea typeface="+mn-lt"/>
                <a:cs typeface="+mn-lt"/>
              </a:rPr>
              <a:t>ervic</a:t>
            </a:r>
            <a:r>
              <a:rPr lang="en-US" altLang="zh-CN" sz="2000">
                <a:ea typeface="+mn-lt"/>
                <a:cs typeface="+mn-lt"/>
              </a:rPr>
              <a:t>es,</a:t>
            </a:r>
            <a:r>
              <a:rPr lang="zh-CN" altLang="en-US" sz="2000">
                <a:ea typeface="+mn-lt"/>
                <a:cs typeface="+mn-lt"/>
              </a:rPr>
              <a:t> </a:t>
            </a:r>
            <a:r>
              <a:rPr lang="en-US" altLang="zh-CN" sz="2000">
                <a:ea typeface="+mn-lt"/>
                <a:cs typeface="+mn-lt"/>
              </a:rPr>
              <a:t>and</a:t>
            </a:r>
            <a:r>
              <a:rPr lang="zh-CN" altLang="en-US" sz="2000">
                <a:ea typeface="+mn-lt"/>
                <a:cs typeface="+mn-lt"/>
              </a:rPr>
              <a:t> </a:t>
            </a:r>
            <a:r>
              <a:rPr lang="en-US" altLang="zh-CN" sz="2000">
                <a:ea typeface="+mn-lt"/>
                <a:cs typeface="+mn-lt"/>
              </a:rPr>
              <a:t>indiv</a:t>
            </a:r>
            <a:r>
              <a:rPr lang="zh-CN" sz="2000">
                <a:ea typeface="+mn-lt"/>
                <a:cs typeface="+mn-lt"/>
              </a:rPr>
              <a:t>i</a:t>
            </a:r>
            <a:r>
              <a:rPr lang="en-US" altLang="zh-CN" sz="2000">
                <a:ea typeface="+mn-lt"/>
                <a:cs typeface="+mn-lt"/>
              </a:rPr>
              <a:t>du</a:t>
            </a:r>
            <a:r>
              <a:rPr lang="zh-CN" sz="2000">
                <a:ea typeface="+mn-lt"/>
                <a:cs typeface="+mn-lt"/>
              </a:rPr>
              <a:t>a</a:t>
            </a:r>
            <a:r>
              <a:rPr lang="en-US" altLang="zh-CN" sz="2000">
                <a:ea typeface="+mn-lt"/>
                <a:cs typeface="+mn-lt"/>
              </a:rPr>
              <a:t>ls</a:t>
            </a:r>
            <a:r>
              <a:rPr lang="zh-CN" sz="2000">
                <a:ea typeface="+mn-lt"/>
                <a:cs typeface="+mn-lt"/>
              </a:rPr>
              <a:t>.</a:t>
            </a:r>
            <a:endParaRPr lang="zh-CN" altLang="en-US">
              <a:ea typeface="+mn-lt"/>
              <a:cs typeface="+mn-lt"/>
            </a:endParaRPr>
          </a:p>
          <a:p>
            <a:endParaRPr lang="zh-CN" sz="2000">
              <a:ea typeface="宋体"/>
              <a:cs typeface="Arial"/>
            </a:endParaRPr>
          </a:p>
        </p:txBody>
      </p:sp>
    </p:spTree>
    <p:extLst>
      <p:ext uri="{BB962C8B-B14F-4D97-AF65-F5344CB8AC3E}">
        <p14:creationId xmlns:p14="http://schemas.microsoft.com/office/powerpoint/2010/main" val="30303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a:t>Introduction</a:t>
            </a:r>
            <a:endParaRPr/>
          </a:p>
        </p:txBody>
      </p:sp>
      <p:sp>
        <p:nvSpPr>
          <p:cNvPr id="5" name="Subtitle 4">
            <a:extLst>
              <a:ext uri="{FF2B5EF4-FFF2-40B4-BE49-F238E27FC236}">
                <a16:creationId xmlns:a16="http://schemas.microsoft.com/office/drawing/2014/main" id="{699039AF-E814-D838-8702-5E0483ECF1E2}"/>
              </a:ext>
            </a:extLst>
          </p:cNvPr>
          <p:cNvSpPr>
            <a:spLocks noGrp="1"/>
          </p:cNvSpPr>
          <p:nvPr>
            <p:ph type="subTitle" idx="2"/>
          </p:nvPr>
        </p:nvSpPr>
        <p:spPr>
          <a:xfrm>
            <a:off x="1438338" y="3308040"/>
            <a:ext cx="5196148" cy="1959200"/>
          </a:xfrm>
        </p:spPr>
        <p:txBody>
          <a:bodyPr/>
          <a:lstStyle/>
          <a:p>
            <a:r>
              <a:rPr lang="en-US" sz="1800"/>
              <a:t>      Every day, weather conditions affect our plans, from choosing our outfits to deciding our travel routes. In Australia, where climate patterns can be especially unpredictable, forecasting rain can be valuable for both individuals and industries alike. Using machine learning, this project predicts if it will rain tomorrow, helping everyone stay prepared.</a:t>
            </a:r>
          </a:p>
        </p:txBody>
      </p:sp>
      <p:sp>
        <p:nvSpPr>
          <p:cNvPr id="9" name="Subtitle 8">
            <a:extLst>
              <a:ext uri="{FF2B5EF4-FFF2-40B4-BE49-F238E27FC236}">
                <a16:creationId xmlns:a16="http://schemas.microsoft.com/office/drawing/2014/main" id="{F631764A-C20C-2FBC-80F6-3492E69CFAA0}"/>
              </a:ext>
            </a:extLst>
          </p:cNvPr>
          <p:cNvSpPr>
            <a:spLocks noGrp="1"/>
          </p:cNvSpPr>
          <p:nvPr>
            <p:ph type="subTitle" idx="1"/>
          </p:nvPr>
        </p:nvSpPr>
        <p:spPr>
          <a:xfrm>
            <a:off x="7966675" y="7074019"/>
            <a:ext cx="3481200" cy="1959200"/>
          </a:xfrm>
        </p:spPr>
        <p:txBody>
          <a:bodyPr/>
          <a:lstStyle/>
          <a:p>
            <a:endParaRPr lang="en-US"/>
          </a:p>
        </p:txBody>
      </p:sp>
      <p:sp>
        <p:nvSpPr>
          <p:cNvPr id="3" name="Subtitle 2">
            <a:extLst>
              <a:ext uri="{FF2B5EF4-FFF2-40B4-BE49-F238E27FC236}">
                <a16:creationId xmlns:a16="http://schemas.microsoft.com/office/drawing/2014/main" id="{F1AC73AF-61AF-EB15-D88C-AD5F9FC28BED}"/>
              </a:ext>
            </a:extLst>
          </p:cNvPr>
          <p:cNvSpPr>
            <a:spLocks noGrp="1"/>
          </p:cNvSpPr>
          <p:nvPr>
            <p:ph type="subTitle" idx="3"/>
          </p:nvPr>
        </p:nvSpPr>
        <p:spPr>
          <a:xfrm>
            <a:off x="1538558" y="1921513"/>
            <a:ext cx="8583286" cy="677130"/>
          </a:xfrm>
        </p:spPr>
        <p:txBody>
          <a:bodyPr/>
          <a:lstStyle/>
          <a:p>
            <a:r>
              <a:rPr lang="en-US" sz="2100"/>
              <a:t>Ever wondered if you should carry an umbrella tomorrow?</a:t>
            </a:r>
            <a:endParaRPr lang="en-US"/>
          </a:p>
        </p:txBody>
      </p:sp>
      <p:pic>
        <p:nvPicPr>
          <p:cNvPr id="4" name="Picture 3" descr="A wheel of weather with cartoon characters&#10;&#10;Description automatically generated">
            <a:extLst>
              <a:ext uri="{FF2B5EF4-FFF2-40B4-BE49-F238E27FC236}">
                <a16:creationId xmlns:a16="http://schemas.microsoft.com/office/drawing/2014/main" id="{131C4D43-6532-AF26-228E-C1333C5E5D21}"/>
              </a:ext>
            </a:extLst>
          </p:cNvPr>
          <p:cNvPicPr>
            <a:picLocks noChangeAspect="1"/>
          </p:cNvPicPr>
          <p:nvPr/>
        </p:nvPicPr>
        <p:blipFill>
          <a:blip r:embed="rId3"/>
          <a:stretch>
            <a:fillRect/>
          </a:stretch>
        </p:blipFill>
        <p:spPr>
          <a:xfrm>
            <a:off x="7009467" y="3049690"/>
            <a:ext cx="3035709" cy="3359252"/>
          </a:xfrm>
          <a:prstGeom prst="rect">
            <a:avLst/>
          </a:prstGeom>
        </p:spPr>
      </p:pic>
      <p:pic>
        <p:nvPicPr>
          <p:cNvPr id="6" name="Picture 5" descr="A person in a blue shirt&#10;&#10;Description automatically generated">
            <a:extLst>
              <a:ext uri="{FF2B5EF4-FFF2-40B4-BE49-F238E27FC236}">
                <a16:creationId xmlns:a16="http://schemas.microsoft.com/office/drawing/2014/main" id="{EB00572E-906D-349A-A7A6-DF3D10CD7984}"/>
              </a:ext>
            </a:extLst>
          </p:cNvPr>
          <p:cNvPicPr>
            <a:picLocks noChangeAspect="1"/>
          </p:cNvPicPr>
          <p:nvPr/>
        </p:nvPicPr>
        <p:blipFill>
          <a:blip r:embed="rId4"/>
          <a:stretch>
            <a:fillRect/>
          </a:stretch>
        </p:blipFill>
        <p:spPr>
          <a:xfrm>
            <a:off x="9218355" y="85418"/>
            <a:ext cx="2872249" cy="1630979"/>
          </a:xfrm>
          <a:prstGeom prst="rect">
            <a:avLst/>
          </a:prstGeom>
        </p:spPr>
      </p:pic>
      <p:pic>
        <p:nvPicPr>
          <p:cNvPr id="10" name="Picture 9" descr="Wilton's 7-Day Weather Forecast: Jan 16-22 - Good Morning Wilton">
            <a:extLst>
              <a:ext uri="{FF2B5EF4-FFF2-40B4-BE49-F238E27FC236}">
                <a16:creationId xmlns:a16="http://schemas.microsoft.com/office/drawing/2014/main" id="{E4109417-FB7A-B6E5-BE4C-4BA9C8739E36}"/>
              </a:ext>
            </a:extLst>
          </p:cNvPr>
          <p:cNvPicPr>
            <a:picLocks noChangeAspect="1"/>
          </p:cNvPicPr>
          <p:nvPr/>
        </p:nvPicPr>
        <p:blipFill>
          <a:blip r:embed="rId5"/>
          <a:stretch>
            <a:fillRect/>
          </a:stretch>
        </p:blipFill>
        <p:spPr>
          <a:xfrm>
            <a:off x="5969035" y="82161"/>
            <a:ext cx="3102184" cy="1631826"/>
          </a:xfrm>
          <a:prstGeom prst="rect">
            <a:avLst/>
          </a:prstGeom>
        </p:spPr>
      </p:pic>
    </p:spTree>
    <p:extLst>
      <p:ext uri="{BB962C8B-B14F-4D97-AF65-F5344CB8AC3E}">
        <p14:creationId xmlns:p14="http://schemas.microsoft.com/office/powerpoint/2010/main" val="3628533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3450"/>
              <a:t>Data Description (Overview)</a:t>
            </a:r>
            <a:endParaRPr/>
          </a:p>
        </p:txBody>
      </p:sp>
      <p:sp>
        <p:nvSpPr>
          <p:cNvPr id="2" name="TextBox 1">
            <a:extLst>
              <a:ext uri="{FF2B5EF4-FFF2-40B4-BE49-F238E27FC236}">
                <a16:creationId xmlns:a16="http://schemas.microsoft.com/office/drawing/2014/main" id="{DB38DED8-E278-B659-AAA6-542090EC8351}"/>
              </a:ext>
            </a:extLst>
          </p:cNvPr>
          <p:cNvSpPr txBox="1"/>
          <p:nvPr/>
        </p:nvSpPr>
        <p:spPr>
          <a:xfrm>
            <a:off x="1047347" y="1565879"/>
            <a:ext cx="91440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Arial"/>
              </a:rPr>
              <a:t>Data source (Australian Rain – Kaggle): </a:t>
            </a:r>
            <a:r>
              <a:rPr lang="en-US">
                <a:solidFill>
                  <a:srgbClr val="00B0F0"/>
                </a:solidFill>
                <a:ea typeface="+mn-lt"/>
                <a:cs typeface="+mn-lt"/>
                <a:hlinkClick r:id="rId3">
                  <a:extLst>
                    <a:ext uri="{A12FA001-AC4F-418D-AE19-62706E023703}">
                      <ahyp:hlinkClr xmlns:ahyp="http://schemas.microsoft.com/office/drawing/2018/hyperlinkcolor" val="tx"/>
                    </a:ext>
                  </a:extLst>
                </a:hlinkClick>
              </a:rPr>
              <a:t>https://www.kaggle.com/datasets/jsphyg/weather-dataset-rattle-package/data</a:t>
            </a:r>
            <a:r>
              <a:rPr lang="en-US">
                <a:ea typeface="+mn-lt"/>
                <a:cs typeface="+mn-lt"/>
              </a:rPr>
              <a:t> </a:t>
            </a:r>
          </a:p>
          <a:p>
            <a:pPr marL="285750" indent="-285750">
              <a:buFont typeface="Arial"/>
              <a:buChar char="•"/>
            </a:pPr>
            <a:endParaRPr lang="en-US">
              <a:cs typeface="Arial"/>
            </a:endParaRPr>
          </a:p>
          <a:p>
            <a:pPr marL="285750" indent="-285750">
              <a:buFont typeface="Arial"/>
              <a:buChar char="•"/>
            </a:pPr>
            <a:r>
              <a:rPr lang="en-US">
                <a:cs typeface="Arial"/>
              </a:rPr>
              <a:t>Records </a:t>
            </a:r>
            <a:r>
              <a:rPr lang="en-US" b="1">
                <a:solidFill>
                  <a:srgbClr val="00B050"/>
                </a:solidFill>
                <a:cs typeface="Arial"/>
              </a:rPr>
              <a:t>10 years</a:t>
            </a:r>
            <a:r>
              <a:rPr lang="en-US">
                <a:cs typeface="Arial"/>
              </a:rPr>
              <a:t> of daily observations from Australian weather stations across the country.</a:t>
            </a:r>
            <a:endParaRPr lang="en-US"/>
          </a:p>
          <a:p>
            <a:pPr marL="285750" indent="-285750">
              <a:buFont typeface="Arial"/>
              <a:buChar char="•"/>
            </a:pPr>
            <a:endParaRPr lang="en-US">
              <a:cs typeface="Arial"/>
            </a:endParaRPr>
          </a:p>
          <a:p>
            <a:pPr marL="285750" indent="-285750">
              <a:lnSpc>
                <a:spcPct val="150000"/>
              </a:lnSpc>
              <a:buFont typeface="Arial"/>
              <a:buChar char="•"/>
            </a:pPr>
            <a:r>
              <a:rPr lang="en-US">
                <a:cs typeface="Arial"/>
              </a:rPr>
              <a:t>The target variable is </a:t>
            </a:r>
            <a:r>
              <a:rPr lang="en-US" b="1" u="sng" err="1">
                <a:solidFill>
                  <a:srgbClr val="00B050"/>
                </a:solidFill>
                <a:cs typeface="Arial"/>
              </a:rPr>
              <a:t>RainTomorrow</a:t>
            </a:r>
            <a:r>
              <a:rPr lang="en-US">
                <a:cs typeface="Arial"/>
              </a:rPr>
              <a:t>, which indicates whether rain occurs the following day (Yes – No).</a:t>
            </a:r>
          </a:p>
          <a:p>
            <a:pPr marL="285750" indent="-285750">
              <a:buFont typeface="Arial"/>
              <a:buChar char="•"/>
            </a:pPr>
            <a:endParaRPr lang="en-US">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3450"/>
              <a:t>Data Description (Variables)</a:t>
            </a:r>
            <a:endParaRPr/>
          </a:p>
        </p:txBody>
      </p:sp>
      <p:graphicFrame>
        <p:nvGraphicFramePr>
          <p:cNvPr id="3" name="Table 2">
            <a:extLst>
              <a:ext uri="{FF2B5EF4-FFF2-40B4-BE49-F238E27FC236}">
                <a16:creationId xmlns:a16="http://schemas.microsoft.com/office/drawing/2014/main" id="{2B92DE46-A6A1-1717-6C55-DE839E9D674F}"/>
              </a:ext>
            </a:extLst>
          </p:cNvPr>
          <p:cNvGraphicFramePr>
            <a:graphicFrameLocks noGrp="1"/>
          </p:cNvGraphicFramePr>
          <p:nvPr>
            <p:extLst>
              <p:ext uri="{D42A27DB-BD31-4B8C-83A1-F6EECF244321}">
                <p14:modId xmlns:p14="http://schemas.microsoft.com/office/powerpoint/2010/main" val="2151879344"/>
              </p:ext>
            </p:extLst>
          </p:nvPr>
        </p:nvGraphicFramePr>
        <p:xfrm>
          <a:off x="1110290" y="1456499"/>
          <a:ext cx="9418340" cy="4878195"/>
        </p:xfrm>
        <a:graphic>
          <a:graphicData uri="http://schemas.openxmlformats.org/drawingml/2006/table">
            <a:tbl>
              <a:tblPr firstRow="1" bandRow="1">
                <a:tableStyleId>{5C22544A-7EE6-4342-B048-85BDC9FD1C3A}</a:tableStyleId>
              </a:tblPr>
              <a:tblGrid>
                <a:gridCol w="1899920">
                  <a:extLst>
                    <a:ext uri="{9D8B030D-6E8A-4147-A177-3AD203B41FA5}">
                      <a16:colId xmlns:a16="http://schemas.microsoft.com/office/drawing/2014/main" val="4176423898"/>
                    </a:ext>
                  </a:extLst>
                </a:gridCol>
                <a:gridCol w="7518420">
                  <a:extLst>
                    <a:ext uri="{9D8B030D-6E8A-4147-A177-3AD203B41FA5}">
                      <a16:colId xmlns:a16="http://schemas.microsoft.com/office/drawing/2014/main" val="2206144470"/>
                    </a:ext>
                  </a:extLst>
                </a:gridCol>
              </a:tblGrid>
              <a:tr h="468630">
                <a:tc>
                  <a:txBody>
                    <a:bodyPr/>
                    <a:lstStyle/>
                    <a:p>
                      <a:pPr lvl="0">
                        <a:buNone/>
                      </a:pPr>
                      <a:r>
                        <a:rPr lang="en-US">
                          <a:solidFill>
                            <a:schemeClr val="bg2">
                              <a:lumMod val="49000"/>
                            </a:schemeClr>
                          </a:solidFill>
                        </a:rPr>
                        <a:t>Variables</a:t>
                      </a:r>
                    </a:p>
                  </a:txBody>
                  <a:tcPr/>
                </a:tc>
                <a:tc>
                  <a:txBody>
                    <a:bodyPr/>
                    <a:lstStyle/>
                    <a:p>
                      <a:r>
                        <a:rPr lang="en-US">
                          <a:solidFill>
                            <a:schemeClr val="bg2">
                              <a:lumMod val="49000"/>
                            </a:schemeClr>
                          </a:solidFill>
                        </a:rPr>
                        <a:t>Descriptions</a:t>
                      </a:r>
                    </a:p>
                  </a:txBody>
                  <a:tcPr/>
                </a:tc>
                <a:extLst>
                  <a:ext uri="{0D108BD9-81ED-4DB2-BD59-A6C34878D82A}">
                    <a16:rowId xmlns:a16="http://schemas.microsoft.com/office/drawing/2014/main" val="2657546496"/>
                  </a:ext>
                </a:extLst>
              </a:tr>
              <a:tr h="468630">
                <a:tc>
                  <a:txBody>
                    <a:bodyPr/>
                    <a:lstStyle/>
                    <a:p>
                      <a:r>
                        <a:rPr lang="en-US">
                          <a:solidFill>
                            <a:schemeClr val="bg2"/>
                          </a:solidFill>
                        </a:rPr>
                        <a:t>Location</a:t>
                      </a:r>
                    </a:p>
                  </a:txBody>
                  <a:tcPr/>
                </a:tc>
                <a:tc>
                  <a:txBody>
                    <a:bodyPr/>
                    <a:lstStyle/>
                    <a:p>
                      <a:r>
                        <a:rPr lang="en-US">
                          <a:solidFill>
                            <a:schemeClr val="bg2"/>
                          </a:solidFill>
                        </a:rPr>
                        <a:t>Cities in Australia</a:t>
                      </a:r>
                    </a:p>
                  </a:txBody>
                  <a:tcPr/>
                </a:tc>
                <a:extLst>
                  <a:ext uri="{0D108BD9-81ED-4DB2-BD59-A6C34878D82A}">
                    <a16:rowId xmlns:a16="http://schemas.microsoft.com/office/drawing/2014/main" val="534993587"/>
                  </a:ext>
                </a:extLst>
              </a:tr>
              <a:tr h="468629">
                <a:tc>
                  <a:txBody>
                    <a:bodyPr/>
                    <a:lstStyle/>
                    <a:p>
                      <a:pPr lvl="0">
                        <a:buNone/>
                      </a:pPr>
                      <a:r>
                        <a:rPr lang="en-US">
                          <a:solidFill>
                            <a:schemeClr val="bg2"/>
                          </a:solidFill>
                        </a:rPr>
                        <a:t>Rainfall</a:t>
                      </a:r>
                    </a:p>
                  </a:txBody>
                  <a:tcPr/>
                </a:tc>
                <a:tc>
                  <a:txBody>
                    <a:bodyPr/>
                    <a:lstStyle/>
                    <a:p>
                      <a:pPr lvl="0">
                        <a:buNone/>
                      </a:pPr>
                      <a:r>
                        <a:rPr lang="en-US">
                          <a:solidFill>
                            <a:schemeClr val="bg2"/>
                          </a:solidFill>
                        </a:rPr>
                        <a:t>Amount of rainfall (mm) recorded during the day.</a:t>
                      </a:r>
                    </a:p>
                  </a:txBody>
                  <a:tcPr/>
                </a:tc>
                <a:extLst>
                  <a:ext uri="{0D108BD9-81ED-4DB2-BD59-A6C34878D82A}">
                    <a16:rowId xmlns:a16="http://schemas.microsoft.com/office/drawing/2014/main" val="4268348661"/>
                  </a:ext>
                </a:extLst>
              </a:tr>
              <a:tr h="468630">
                <a:tc>
                  <a:txBody>
                    <a:bodyPr/>
                    <a:lstStyle/>
                    <a:p>
                      <a:r>
                        <a:rPr lang="en-US">
                          <a:solidFill>
                            <a:schemeClr val="bg2"/>
                          </a:solidFill>
                        </a:rPr>
                        <a:t>Temperature</a:t>
                      </a:r>
                    </a:p>
                  </a:txBody>
                  <a:tcPr/>
                </a:tc>
                <a:tc>
                  <a:txBody>
                    <a:bodyPr/>
                    <a:lstStyle/>
                    <a:p>
                      <a:r>
                        <a:rPr lang="en-US">
                          <a:solidFill>
                            <a:schemeClr val="bg2"/>
                          </a:solidFill>
                        </a:rPr>
                        <a:t>Minimum, maximum and temperatures at 9am, 3pm.</a:t>
                      </a:r>
                    </a:p>
                  </a:txBody>
                  <a:tcPr/>
                </a:tc>
                <a:extLst>
                  <a:ext uri="{0D108BD9-81ED-4DB2-BD59-A6C34878D82A}">
                    <a16:rowId xmlns:a16="http://schemas.microsoft.com/office/drawing/2014/main" val="100694657"/>
                  </a:ext>
                </a:extLst>
              </a:tr>
              <a:tr h="468630">
                <a:tc>
                  <a:txBody>
                    <a:bodyPr/>
                    <a:lstStyle/>
                    <a:p>
                      <a:r>
                        <a:rPr lang="en-US">
                          <a:solidFill>
                            <a:schemeClr val="bg2"/>
                          </a:solidFill>
                        </a:rPr>
                        <a:t>Wind</a:t>
                      </a:r>
                    </a:p>
                  </a:txBody>
                  <a:tcPr/>
                </a:tc>
                <a:tc>
                  <a:txBody>
                    <a:bodyPr/>
                    <a:lstStyle/>
                    <a:p>
                      <a:r>
                        <a:rPr lang="en-US">
                          <a:solidFill>
                            <a:schemeClr val="bg2"/>
                          </a:solidFill>
                        </a:rPr>
                        <a:t>Direction and speed (km/hour) of the strongest wind gust + wind direction and speed recorded at 9am and 3pm.</a:t>
                      </a:r>
                    </a:p>
                  </a:txBody>
                  <a:tcPr/>
                </a:tc>
                <a:extLst>
                  <a:ext uri="{0D108BD9-81ED-4DB2-BD59-A6C34878D82A}">
                    <a16:rowId xmlns:a16="http://schemas.microsoft.com/office/drawing/2014/main" val="3585935397"/>
                  </a:ext>
                </a:extLst>
              </a:tr>
              <a:tr h="468630">
                <a:tc>
                  <a:txBody>
                    <a:bodyPr/>
                    <a:lstStyle/>
                    <a:p>
                      <a:r>
                        <a:rPr lang="en-US">
                          <a:solidFill>
                            <a:schemeClr val="bg2"/>
                          </a:solidFill>
                        </a:rPr>
                        <a:t>Cloud</a:t>
                      </a:r>
                    </a:p>
                  </a:txBody>
                  <a:tcPr/>
                </a:tc>
                <a:tc>
                  <a:txBody>
                    <a:bodyPr/>
                    <a:lstStyle/>
                    <a:p>
                      <a:r>
                        <a:rPr lang="en-US">
                          <a:solidFill>
                            <a:schemeClr val="bg2"/>
                          </a:solidFill>
                        </a:rPr>
                        <a:t>Fraction of sky obscured by clouds at 9am and 3pm.</a:t>
                      </a:r>
                    </a:p>
                  </a:txBody>
                  <a:tcPr/>
                </a:tc>
                <a:extLst>
                  <a:ext uri="{0D108BD9-81ED-4DB2-BD59-A6C34878D82A}">
                    <a16:rowId xmlns:a16="http://schemas.microsoft.com/office/drawing/2014/main" val="836556449"/>
                  </a:ext>
                </a:extLst>
              </a:tr>
              <a:tr h="468630">
                <a:tc>
                  <a:txBody>
                    <a:bodyPr/>
                    <a:lstStyle/>
                    <a:p>
                      <a:r>
                        <a:rPr lang="en-US">
                          <a:solidFill>
                            <a:schemeClr val="bg2"/>
                          </a:solidFill>
                        </a:rPr>
                        <a:t>Sunshine</a:t>
                      </a:r>
                    </a:p>
                  </a:txBody>
                  <a:tcPr/>
                </a:tc>
                <a:tc>
                  <a:txBody>
                    <a:bodyPr/>
                    <a:lstStyle/>
                    <a:p>
                      <a:pPr lvl="0">
                        <a:buNone/>
                      </a:pPr>
                      <a:r>
                        <a:rPr lang="en-US">
                          <a:solidFill>
                            <a:schemeClr val="bg2"/>
                          </a:solidFill>
                        </a:rPr>
                        <a:t>Number of hours of bright sunshine during the day.</a:t>
                      </a:r>
                    </a:p>
                  </a:txBody>
                  <a:tcPr/>
                </a:tc>
                <a:extLst>
                  <a:ext uri="{0D108BD9-81ED-4DB2-BD59-A6C34878D82A}">
                    <a16:rowId xmlns:a16="http://schemas.microsoft.com/office/drawing/2014/main" val="2247206321"/>
                  </a:ext>
                </a:extLst>
              </a:tr>
              <a:tr h="468630">
                <a:tc>
                  <a:txBody>
                    <a:bodyPr/>
                    <a:lstStyle/>
                    <a:p>
                      <a:r>
                        <a:rPr lang="en-US">
                          <a:solidFill>
                            <a:schemeClr val="bg2"/>
                          </a:solidFill>
                        </a:rPr>
                        <a:t>Humidity</a:t>
                      </a:r>
                    </a:p>
                  </a:txBody>
                  <a:tcPr/>
                </a:tc>
                <a:tc>
                  <a:txBody>
                    <a:bodyPr/>
                    <a:lstStyle/>
                    <a:p>
                      <a:r>
                        <a:rPr lang="en-US">
                          <a:solidFill>
                            <a:schemeClr val="bg2"/>
                          </a:solidFill>
                        </a:rPr>
                        <a:t>Humidity (percentage) recorded at 9am and 3pm.</a:t>
                      </a:r>
                    </a:p>
                  </a:txBody>
                  <a:tcPr/>
                </a:tc>
                <a:extLst>
                  <a:ext uri="{0D108BD9-81ED-4DB2-BD59-A6C34878D82A}">
                    <a16:rowId xmlns:a16="http://schemas.microsoft.com/office/drawing/2014/main" val="3817869827"/>
                  </a:ext>
                </a:extLst>
              </a:tr>
              <a:tr h="468630">
                <a:tc>
                  <a:txBody>
                    <a:bodyPr/>
                    <a:lstStyle/>
                    <a:p>
                      <a:r>
                        <a:rPr lang="en-US">
                          <a:solidFill>
                            <a:schemeClr val="bg2"/>
                          </a:solidFill>
                        </a:rPr>
                        <a:t>Pressure</a:t>
                      </a:r>
                    </a:p>
                  </a:txBody>
                  <a:tcPr/>
                </a:tc>
                <a:tc>
                  <a:txBody>
                    <a:bodyPr/>
                    <a:lstStyle/>
                    <a:p>
                      <a:r>
                        <a:rPr lang="en-US">
                          <a:solidFill>
                            <a:schemeClr val="bg2"/>
                          </a:solidFill>
                        </a:rPr>
                        <a:t>Atmospheric pressure (</a:t>
                      </a:r>
                      <a:r>
                        <a:rPr lang="en-US" err="1">
                          <a:solidFill>
                            <a:schemeClr val="bg2"/>
                          </a:solidFill>
                        </a:rPr>
                        <a:t>hpa</a:t>
                      </a:r>
                      <a:r>
                        <a:rPr lang="en-US">
                          <a:solidFill>
                            <a:schemeClr val="bg2"/>
                          </a:solidFill>
                        </a:rPr>
                        <a:t>) recorded at 3am and 3pm.</a:t>
                      </a:r>
                    </a:p>
                  </a:txBody>
                  <a:tcPr/>
                </a:tc>
                <a:extLst>
                  <a:ext uri="{0D108BD9-81ED-4DB2-BD59-A6C34878D82A}">
                    <a16:rowId xmlns:a16="http://schemas.microsoft.com/office/drawing/2014/main" val="3294276518"/>
                  </a:ext>
                </a:extLst>
              </a:tr>
              <a:tr h="468629">
                <a:tc>
                  <a:txBody>
                    <a:bodyPr/>
                    <a:lstStyle/>
                    <a:p>
                      <a:pPr lvl="0">
                        <a:buNone/>
                      </a:pPr>
                      <a:r>
                        <a:rPr lang="en-US">
                          <a:solidFill>
                            <a:schemeClr val="bg2"/>
                          </a:solidFill>
                        </a:rPr>
                        <a:t>Rain Today</a:t>
                      </a:r>
                    </a:p>
                  </a:txBody>
                  <a:tcPr/>
                </a:tc>
                <a:tc>
                  <a:txBody>
                    <a:bodyPr/>
                    <a:lstStyle/>
                    <a:p>
                      <a:pPr lvl="0">
                        <a:buNone/>
                      </a:pPr>
                      <a:r>
                        <a:rPr lang="en-US">
                          <a:solidFill>
                            <a:schemeClr val="bg2"/>
                          </a:solidFill>
                        </a:rPr>
                        <a:t>Whether rain occurs today or not (Yes – No).</a:t>
                      </a:r>
                    </a:p>
                  </a:txBody>
                  <a:tcPr/>
                </a:tc>
                <a:extLst>
                  <a:ext uri="{0D108BD9-81ED-4DB2-BD59-A6C34878D82A}">
                    <a16:rowId xmlns:a16="http://schemas.microsoft.com/office/drawing/2014/main" val="2836125901"/>
                  </a:ext>
                </a:extLst>
              </a:tr>
            </a:tbl>
          </a:graphicData>
        </a:graphic>
      </p:graphicFrame>
    </p:spTree>
    <p:extLst>
      <p:ext uri="{BB962C8B-B14F-4D97-AF65-F5344CB8AC3E}">
        <p14:creationId xmlns:p14="http://schemas.microsoft.com/office/powerpoint/2010/main" val="46944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sz="3450"/>
              <a:t>Data Preprocessing</a:t>
            </a:r>
            <a:endParaRPr/>
          </a:p>
        </p:txBody>
      </p:sp>
      <p:sp>
        <p:nvSpPr>
          <p:cNvPr id="2" name="TextBox 1">
            <a:extLst>
              <a:ext uri="{FF2B5EF4-FFF2-40B4-BE49-F238E27FC236}">
                <a16:creationId xmlns:a16="http://schemas.microsoft.com/office/drawing/2014/main" id="{29A9D57B-4281-28C4-12B3-182CF0EE8926}"/>
              </a:ext>
            </a:extLst>
          </p:cNvPr>
          <p:cNvSpPr txBox="1"/>
          <p:nvPr/>
        </p:nvSpPr>
        <p:spPr>
          <a:xfrm>
            <a:off x="1127760" y="1381760"/>
            <a:ext cx="10078720" cy="25340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cs typeface="Arial"/>
              </a:rPr>
              <a:t>We employed two types of models:</a:t>
            </a:r>
            <a:endParaRPr lang="en-US"/>
          </a:p>
          <a:p>
            <a:pPr marL="285750" indent="-285750">
              <a:lnSpc>
                <a:spcPct val="150000"/>
              </a:lnSpc>
              <a:buFont typeface="Arial"/>
              <a:buChar char="•"/>
            </a:pPr>
            <a:r>
              <a:rPr lang="en-US">
                <a:cs typeface="Arial"/>
              </a:rPr>
              <a:t>Parametric/Distance-based: KNN and Logistic Regression.</a:t>
            </a:r>
          </a:p>
          <a:p>
            <a:pPr marL="285750" indent="-285750">
              <a:lnSpc>
                <a:spcPct val="150000"/>
              </a:lnSpc>
              <a:buFont typeface="Arial"/>
              <a:buChar char="•"/>
            </a:pPr>
            <a:r>
              <a:rPr lang="en-US">
                <a:cs typeface="Arial"/>
              </a:rPr>
              <a:t>Tree-based models:</a:t>
            </a:r>
          </a:p>
          <a:p>
            <a:pPr marL="742950" lvl="1" indent="-285750">
              <a:lnSpc>
                <a:spcPct val="150000"/>
              </a:lnSpc>
              <a:buFont typeface="Courier New"/>
              <a:buChar char="o"/>
            </a:pPr>
            <a:r>
              <a:rPr lang="en-US">
                <a:cs typeface="Arial"/>
              </a:rPr>
              <a:t>Decision Tree.</a:t>
            </a:r>
          </a:p>
          <a:p>
            <a:pPr marL="742950" lvl="1" indent="-285750">
              <a:lnSpc>
                <a:spcPct val="150000"/>
              </a:lnSpc>
              <a:buFont typeface="Courier New"/>
              <a:buChar char="o"/>
            </a:pPr>
            <a:r>
              <a:rPr lang="en-US">
                <a:cs typeface="Arial"/>
              </a:rPr>
              <a:t>Random Forest.</a:t>
            </a:r>
          </a:p>
          <a:p>
            <a:pPr marL="742950" lvl="1" indent="-285750">
              <a:lnSpc>
                <a:spcPct val="150000"/>
              </a:lnSpc>
              <a:buFont typeface="Courier New"/>
              <a:buChar char="o"/>
            </a:pPr>
            <a:r>
              <a:rPr lang="en-US">
                <a:cs typeface="Arial"/>
              </a:rPr>
              <a:t>Ada-boosting Tree.</a:t>
            </a:r>
          </a:p>
        </p:txBody>
      </p:sp>
      <p:graphicFrame>
        <p:nvGraphicFramePr>
          <p:cNvPr id="4" name="Table 3">
            <a:extLst>
              <a:ext uri="{FF2B5EF4-FFF2-40B4-BE49-F238E27FC236}">
                <a16:creationId xmlns:a16="http://schemas.microsoft.com/office/drawing/2014/main" id="{955C6B89-F4BB-D1F0-6BB8-337EAFF86D90}"/>
              </a:ext>
            </a:extLst>
          </p:cNvPr>
          <p:cNvGraphicFramePr>
            <a:graphicFrameLocks noGrp="1"/>
          </p:cNvGraphicFramePr>
          <p:nvPr>
            <p:extLst>
              <p:ext uri="{D42A27DB-BD31-4B8C-83A1-F6EECF244321}">
                <p14:modId xmlns:p14="http://schemas.microsoft.com/office/powerpoint/2010/main" val="2708621039"/>
              </p:ext>
            </p:extLst>
          </p:nvPr>
        </p:nvGraphicFramePr>
        <p:xfrm>
          <a:off x="1128875" y="4690352"/>
          <a:ext cx="8168640" cy="1605598"/>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1024194341"/>
                    </a:ext>
                  </a:extLst>
                </a:gridCol>
                <a:gridCol w="4084320">
                  <a:extLst>
                    <a:ext uri="{9D8B030D-6E8A-4147-A177-3AD203B41FA5}">
                      <a16:colId xmlns:a16="http://schemas.microsoft.com/office/drawing/2014/main" val="860577923"/>
                    </a:ext>
                  </a:extLst>
                </a:gridCol>
              </a:tblGrid>
              <a:tr h="370840">
                <a:tc>
                  <a:txBody>
                    <a:bodyPr/>
                    <a:lstStyle/>
                    <a:p>
                      <a:r>
                        <a:rPr lang="en-US">
                          <a:solidFill>
                            <a:srgbClr val="000000"/>
                          </a:solidFill>
                        </a:rPr>
                        <a:t>Parametric/Distance-based</a:t>
                      </a:r>
                    </a:p>
                  </a:txBody>
                  <a:tcPr/>
                </a:tc>
                <a:tc>
                  <a:txBody>
                    <a:bodyPr/>
                    <a:lstStyle/>
                    <a:p>
                      <a:r>
                        <a:rPr lang="en-US">
                          <a:solidFill>
                            <a:srgbClr val="000000"/>
                          </a:solidFill>
                        </a:rPr>
                        <a:t>Tree-based</a:t>
                      </a:r>
                    </a:p>
                  </a:txBody>
                  <a:tcPr/>
                </a:tc>
                <a:extLst>
                  <a:ext uri="{0D108BD9-81ED-4DB2-BD59-A6C34878D82A}">
                    <a16:rowId xmlns:a16="http://schemas.microsoft.com/office/drawing/2014/main" val="2970394452"/>
                  </a:ext>
                </a:extLst>
              </a:tr>
              <a:tr h="370840">
                <a:tc>
                  <a:txBody>
                    <a:bodyPr/>
                    <a:lstStyle/>
                    <a:p>
                      <a:pPr marL="342900" indent="-342900">
                        <a:buFont typeface="Arial"/>
                        <a:buChar char="•"/>
                      </a:pPr>
                      <a:r>
                        <a:rPr lang="en-US">
                          <a:solidFill>
                            <a:schemeClr val="tx2"/>
                          </a:solidFill>
                        </a:rPr>
                        <a:t>Standardization for numerical features.</a:t>
                      </a:r>
                    </a:p>
                    <a:p>
                      <a:pPr marL="342900" lvl="0" indent="-342900">
                        <a:buFont typeface="Arial"/>
                        <a:buChar char="•"/>
                      </a:pPr>
                      <a:r>
                        <a:rPr lang="en-US">
                          <a:solidFill>
                            <a:schemeClr val="tx2"/>
                          </a:solidFill>
                        </a:rPr>
                        <a:t>One-hot encoding for categorical features.</a:t>
                      </a:r>
                    </a:p>
                  </a:txBody>
                  <a:tcPr/>
                </a:tc>
                <a:tc>
                  <a:txBody>
                    <a:bodyPr/>
                    <a:lstStyle/>
                    <a:p>
                      <a:pPr marL="342900" indent="-342900">
                        <a:buFont typeface="Arial"/>
                        <a:buChar char="•"/>
                      </a:pPr>
                      <a:r>
                        <a:rPr lang="en-US">
                          <a:solidFill>
                            <a:schemeClr val="tx2"/>
                          </a:solidFill>
                        </a:rPr>
                        <a:t>Label encoding for categorical features.</a:t>
                      </a:r>
                    </a:p>
                  </a:txBody>
                  <a:tcPr/>
                </a:tc>
                <a:extLst>
                  <a:ext uri="{0D108BD9-81ED-4DB2-BD59-A6C34878D82A}">
                    <a16:rowId xmlns:a16="http://schemas.microsoft.com/office/drawing/2014/main" val="3846819618"/>
                  </a:ext>
                </a:extLst>
              </a:tr>
            </a:tbl>
          </a:graphicData>
        </a:graphic>
      </p:graphicFrame>
      <p:sp>
        <p:nvSpPr>
          <p:cNvPr id="5" name="TextBox 4">
            <a:extLst>
              <a:ext uri="{FF2B5EF4-FFF2-40B4-BE49-F238E27FC236}">
                <a16:creationId xmlns:a16="http://schemas.microsoft.com/office/drawing/2014/main" id="{B577A3D7-8A34-8A9A-76CB-09D3DD515235}"/>
              </a:ext>
            </a:extLst>
          </p:cNvPr>
          <p:cNvSpPr txBox="1"/>
          <p:nvPr/>
        </p:nvSpPr>
        <p:spPr>
          <a:xfrm>
            <a:off x="1097280" y="4236720"/>
            <a:ext cx="84226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And we employ two sets of preprocessing steps according to model types: </a:t>
            </a:r>
            <a:endParaRPr lang="en-US"/>
          </a:p>
        </p:txBody>
      </p:sp>
    </p:spTree>
    <p:extLst>
      <p:ext uri="{BB962C8B-B14F-4D97-AF65-F5344CB8AC3E}">
        <p14:creationId xmlns:p14="http://schemas.microsoft.com/office/powerpoint/2010/main" val="299725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a:t>EDA</a:t>
            </a:r>
            <a:endParaRPr/>
          </a:p>
        </p:txBody>
      </p:sp>
      <p:sp>
        <p:nvSpPr>
          <p:cNvPr id="3" name="Subtitle 2">
            <a:extLst>
              <a:ext uri="{FF2B5EF4-FFF2-40B4-BE49-F238E27FC236}">
                <a16:creationId xmlns:a16="http://schemas.microsoft.com/office/drawing/2014/main" id="{F1AC73AF-61AF-EB15-D88C-AD5F9FC28BED}"/>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699039AF-E814-D838-8702-5E0483ECF1E2}"/>
              </a:ext>
            </a:extLst>
          </p:cNvPr>
          <p:cNvSpPr>
            <a:spLocks noGrp="1"/>
          </p:cNvSpPr>
          <p:nvPr>
            <p:ph type="subTitle" idx="2"/>
          </p:nvPr>
        </p:nvSpPr>
        <p:spPr/>
        <p:txBody>
          <a:bodyPr/>
          <a:lstStyle/>
          <a:p>
            <a:endParaRPr lang="en-US"/>
          </a:p>
        </p:txBody>
      </p:sp>
      <p:sp>
        <p:nvSpPr>
          <p:cNvPr id="7" name="Subtitle 6">
            <a:extLst>
              <a:ext uri="{FF2B5EF4-FFF2-40B4-BE49-F238E27FC236}">
                <a16:creationId xmlns:a16="http://schemas.microsoft.com/office/drawing/2014/main" id="{09A85507-4799-6C8D-3579-BFD2CD5C8821}"/>
              </a:ext>
            </a:extLst>
          </p:cNvPr>
          <p:cNvSpPr>
            <a:spLocks noGrp="1"/>
          </p:cNvSpPr>
          <p:nvPr>
            <p:ph type="subTitle" idx="4"/>
          </p:nvPr>
        </p:nvSpPr>
        <p:spPr/>
        <p:txBody>
          <a:bodyPr/>
          <a:lstStyle/>
          <a:p>
            <a:endParaRPr lang="en-US"/>
          </a:p>
        </p:txBody>
      </p:sp>
      <p:sp>
        <p:nvSpPr>
          <p:cNvPr id="9" name="Subtitle 8">
            <a:extLst>
              <a:ext uri="{FF2B5EF4-FFF2-40B4-BE49-F238E27FC236}">
                <a16:creationId xmlns:a16="http://schemas.microsoft.com/office/drawing/2014/main" id="{F631764A-C20C-2FBC-80F6-3492E69CFAA0}"/>
              </a:ext>
            </a:extLst>
          </p:cNvPr>
          <p:cNvSpPr>
            <a:spLocks noGrp="1"/>
          </p:cNvSpPr>
          <p:nvPr>
            <p:ph type="subTitle" idx="1"/>
          </p:nvPr>
        </p:nvSpPr>
        <p:spPr/>
        <p:txBody>
          <a:bodyPr/>
          <a:lstStyle/>
          <a:p>
            <a:endParaRPr lang="en-US"/>
          </a:p>
        </p:txBody>
      </p:sp>
      <p:pic>
        <p:nvPicPr>
          <p:cNvPr id="2" name="Picture 1" descr="A group of blue and white graphs&#10;&#10;Description automatically generated">
            <a:extLst>
              <a:ext uri="{FF2B5EF4-FFF2-40B4-BE49-F238E27FC236}">
                <a16:creationId xmlns:a16="http://schemas.microsoft.com/office/drawing/2014/main" id="{1E693441-97D6-AAB0-F6B2-CF017ECA3EDA}"/>
              </a:ext>
            </a:extLst>
          </p:cNvPr>
          <p:cNvPicPr>
            <a:picLocks noChangeAspect="1"/>
          </p:cNvPicPr>
          <p:nvPr/>
        </p:nvPicPr>
        <p:blipFill>
          <a:blip r:embed="rId3"/>
          <a:stretch>
            <a:fillRect/>
          </a:stretch>
        </p:blipFill>
        <p:spPr>
          <a:xfrm>
            <a:off x="2376612" y="596081"/>
            <a:ext cx="8858307" cy="5899355"/>
          </a:xfrm>
          <a:prstGeom prst="rect">
            <a:avLst/>
          </a:prstGeom>
        </p:spPr>
      </p:pic>
    </p:spTree>
    <p:extLst>
      <p:ext uri="{BB962C8B-B14F-4D97-AF65-F5344CB8AC3E}">
        <p14:creationId xmlns:p14="http://schemas.microsoft.com/office/powerpoint/2010/main" val="411385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4E4A-6FCA-C88D-A28B-5C47E37A8EF0}"/>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0633C543-6E4F-63D7-FFCC-F899C1117827}"/>
              </a:ext>
            </a:extLst>
          </p:cNvPr>
          <p:cNvSpPr>
            <a:spLocks noGrp="1"/>
          </p:cNvSpPr>
          <p:nvPr>
            <p:ph type="subTitle" idx="1"/>
          </p:nvPr>
        </p:nvSpPr>
        <p:spPr/>
        <p:txBody>
          <a:bodyPr/>
          <a:lstStyle/>
          <a:p>
            <a:endParaRPr lang="en-US"/>
          </a:p>
        </p:txBody>
      </p:sp>
      <p:sp>
        <p:nvSpPr>
          <p:cNvPr id="4" name="Subtitle 3">
            <a:extLst>
              <a:ext uri="{FF2B5EF4-FFF2-40B4-BE49-F238E27FC236}">
                <a16:creationId xmlns:a16="http://schemas.microsoft.com/office/drawing/2014/main" id="{F3B97FB9-71F9-3ACE-DFA8-B1FE71D9E633}"/>
              </a:ext>
            </a:extLst>
          </p:cNvPr>
          <p:cNvSpPr>
            <a:spLocks noGrp="1"/>
          </p:cNvSpPr>
          <p:nvPr>
            <p:ph type="subTitle" idx="2"/>
          </p:nvPr>
        </p:nvSpPr>
        <p:spPr/>
        <p:txBody>
          <a:bodyPr/>
          <a:lstStyle/>
          <a:p>
            <a:endParaRPr lang="en-US"/>
          </a:p>
        </p:txBody>
      </p:sp>
      <p:sp>
        <p:nvSpPr>
          <p:cNvPr id="5" name="Subtitle 4">
            <a:extLst>
              <a:ext uri="{FF2B5EF4-FFF2-40B4-BE49-F238E27FC236}">
                <a16:creationId xmlns:a16="http://schemas.microsoft.com/office/drawing/2014/main" id="{E7DFC681-526C-FFC9-0FC6-4ED31D7D9D19}"/>
              </a:ext>
            </a:extLst>
          </p:cNvPr>
          <p:cNvSpPr>
            <a:spLocks noGrp="1"/>
          </p:cNvSpPr>
          <p:nvPr>
            <p:ph type="subTitle" idx="3"/>
          </p:nvPr>
        </p:nvSpPr>
        <p:spPr/>
        <p:txBody>
          <a:bodyPr/>
          <a:lstStyle/>
          <a:p>
            <a:endParaRPr lang="en-US"/>
          </a:p>
        </p:txBody>
      </p:sp>
      <p:sp>
        <p:nvSpPr>
          <p:cNvPr id="6" name="Subtitle 5">
            <a:extLst>
              <a:ext uri="{FF2B5EF4-FFF2-40B4-BE49-F238E27FC236}">
                <a16:creationId xmlns:a16="http://schemas.microsoft.com/office/drawing/2014/main" id="{6E4F8CE9-7E62-CD06-29A1-C80C30304838}"/>
              </a:ext>
            </a:extLst>
          </p:cNvPr>
          <p:cNvSpPr>
            <a:spLocks noGrp="1"/>
          </p:cNvSpPr>
          <p:nvPr>
            <p:ph type="subTitle" idx="4"/>
          </p:nvPr>
        </p:nvSpPr>
        <p:spPr/>
        <p:txBody>
          <a:bodyPr/>
          <a:lstStyle/>
          <a:p>
            <a:endParaRPr lang="en-US"/>
          </a:p>
        </p:txBody>
      </p:sp>
      <p:pic>
        <p:nvPicPr>
          <p:cNvPr id="8" name="Picture 7" descr="A graph with blue and orange bars&#10;&#10;Description automatically generated">
            <a:extLst>
              <a:ext uri="{FF2B5EF4-FFF2-40B4-BE49-F238E27FC236}">
                <a16:creationId xmlns:a16="http://schemas.microsoft.com/office/drawing/2014/main" id="{C7E49059-9632-AF75-4858-C5590C072D1B}"/>
              </a:ext>
            </a:extLst>
          </p:cNvPr>
          <p:cNvPicPr>
            <a:picLocks noChangeAspect="1"/>
          </p:cNvPicPr>
          <p:nvPr/>
        </p:nvPicPr>
        <p:blipFill>
          <a:blip r:embed="rId2"/>
          <a:stretch>
            <a:fillRect/>
          </a:stretch>
        </p:blipFill>
        <p:spPr>
          <a:xfrm>
            <a:off x="921058" y="3732042"/>
            <a:ext cx="4783053" cy="2990885"/>
          </a:xfrm>
          <a:prstGeom prst="rect">
            <a:avLst/>
          </a:prstGeom>
        </p:spPr>
      </p:pic>
      <p:pic>
        <p:nvPicPr>
          <p:cNvPr id="12" name="Picture 11" descr="A screenshot of a graph&#10;&#10;Description automatically generated">
            <a:extLst>
              <a:ext uri="{FF2B5EF4-FFF2-40B4-BE49-F238E27FC236}">
                <a16:creationId xmlns:a16="http://schemas.microsoft.com/office/drawing/2014/main" id="{F1416202-4CF4-1738-469D-426C5EDBD2B6}"/>
              </a:ext>
            </a:extLst>
          </p:cNvPr>
          <p:cNvPicPr>
            <a:picLocks noChangeAspect="1"/>
          </p:cNvPicPr>
          <p:nvPr/>
        </p:nvPicPr>
        <p:blipFill>
          <a:blip r:embed="rId3"/>
          <a:stretch>
            <a:fillRect/>
          </a:stretch>
        </p:blipFill>
        <p:spPr>
          <a:xfrm>
            <a:off x="950156" y="139632"/>
            <a:ext cx="4753192" cy="3412273"/>
          </a:xfrm>
          <a:prstGeom prst="rect">
            <a:avLst/>
          </a:prstGeom>
        </p:spPr>
      </p:pic>
      <p:pic>
        <p:nvPicPr>
          <p:cNvPr id="13" name="Picture 12" descr="A graph of water evaporation&#10;&#10;Description automatically generated">
            <a:extLst>
              <a:ext uri="{FF2B5EF4-FFF2-40B4-BE49-F238E27FC236}">
                <a16:creationId xmlns:a16="http://schemas.microsoft.com/office/drawing/2014/main" id="{A7A3D611-ED99-01A5-56BE-E3DF494891B7}"/>
              </a:ext>
            </a:extLst>
          </p:cNvPr>
          <p:cNvPicPr>
            <a:picLocks noChangeAspect="1"/>
          </p:cNvPicPr>
          <p:nvPr/>
        </p:nvPicPr>
        <p:blipFill>
          <a:blip r:embed="rId4"/>
          <a:stretch>
            <a:fillRect/>
          </a:stretch>
        </p:blipFill>
        <p:spPr>
          <a:xfrm>
            <a:off x="5973952" y="3734328"/>
            <a:ext cx="5128820" cy="2981875"/>
          </a:xfrm>
          <a:prstGeom prst="rect">
            <a:avLst/>
          </a:prstGeom>
        </p:spPr>
      </p:pic>
      <p:pic>
        <p:nvPicPr>
          <p:cNvPr id="14" name="Picture 13" descr="A graph of different colored lines&#10;&#10;Description automatically generated">
            <a:extLst>
              <a:ext uri="{FF2B5EF4-FFF2-40B4-BE49-F238E27FC236}">
                <a16:creationId xmlns:a16="http://schemas.microsoft.com/office/drawing/2014/main" id="{97AE0505-9FE4-02EF-713E-107899371915}"/>
              </a:ext>
            </a:extLst>
          </p:cNvPr>
          <p:cNvPicPr>
            <a:picLocks noChangeAspect="1"/>
          </p:cNvPicPr>
          <p:nvPr/>
        </p:nvPicPr>
        <p:blipFill>
          <a:blip r:embed="rId5"/>
          <a:stretch>
            <a:fillRect/>
          </a:stretch>
        </p:blipFill>
        <p:spPr>
          <a:xfrm>
            <a:off x="5973967" y="150216"/>
            <a:ext cx="5128788" cy="3404420"/>
          </a:xfrm>
          <a:prstGeom prst="rect">
            <a:avLst/>
          </a:prstGeom>
        </p:spPr>
      </p:pic>
    </p:spTree>
    <p:extLst>
      <p:ext uri="{BB962C8B-B14F-4D97-AF65-F5344CB8AC3E}">
        <p14:creationId xmlns:p14="http://schemas.microsoft.com/office/powerpoint/2010/main" val="37219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a:t>Logistic Regression</a:t>
            </a:r>
            <a:endParaRPr/>
          </a:p>
        </p:txBody>
      </p:sp>
      <p:pic>
        <p:nvPicPr>
          <p:cNvPr id="11" name="Picture 10" descr="A screenshot of a graph&#10;&#10;Description automatically generated">
            <a:extLst>
              <a:ext uri="{FF2B5EF4-FFF2-40B4-BE49-F238E27FC236}">
                <a16:creationId xmlns:a16="http://schemas.microsoft.com/office/drawing/2014/main" id="{CD2536E1-E50B-04FF-F7C5-70EBA4A8B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447" y="1643186"/>
            <a:ext cx="4335612" cy="1824640"/>
          </a:xfrm>
          <a:prstGeom prst="rect">
            <a:avLst/>
          </a:prstGeom>
        </p:spPr>
      </p:pic>
      <p:pic>
        <p:nvPicPr>
          <p:cNvPr id="1026" name="Picture 2">
            <a:extLst>
              <a:ext uri="{FF2B5EF4-FFF2-40B4-BE49-F238E27FC236}">
                <a16:creationId xmlns:a16="http://schemas.microsoft.com/office/drawing/2014/main" id="{07E2665C-88F2-B284-9994-152A6B1C81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447" y="3809609"/>
            <a:ext cx="4335612" cy="275722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F343BA9-32ED-1EFA-BF05-963CD63A4BDF}"/>
              </a:ext>
            </a:extLst>
          </p:cNvPr>
          <p:cNvSpPr txBox="1"/>
          <p:nvPr/>
        </p:nvSpPr>
        <p:spPr>
          <a:xfrm>
            <a:off x="995447" y="3460625"/>
            <a:ext cx="4066534" cy="307777"/>
          </a:xfrm>
          <a:prstGeom prst="rect">
            <a:avLst/>
          </a:prstGeom>
          <a:noFill/>
        </p:spPr>
        <p:txBody>
          <a:bodyPr wrap="square" rtlCol="0">
            <a:spAutoFit/>
          </a:bodyPr>
          <a:lstStyle/>
          <a:p>
            <a:r>
              <a:rPr lang="en-US" sz="1400"/>
              <a:t>Overall Accuracy – 83.91%</a:t>
            </a:r>
          </a:p>
        </p:txBody>
      </p:sp>
      <p:sp>
        <p:nvSpPr>
          <p:cNvPr id="16" name="TextBox 15">
            <a:extLst>
              <a:ext uri="{FF2B5EF4-FFF2-40B4-BE49-F238E27FC236}">
                <a16:creationId xmlns:a16="http://schemas.microsoft.com/office/drawing/2014/main" id="{2E8667E2-4BB0-BD78-59F5-EB4270732DF0}"/>
              </a:ext>
            </a:extLst>
          </p:cNvPr>
          <p:cNvSpPr txBox="1"/>
          <p:nvPr/>
        </p:nvSpPr>
        <p:spPr>
          <a:xfrm>
            <a:off x="960000" y="6602107"/>
            <a:ext cx="8203962" cy="307777"/>
          </a:xfrm>
          <a:prstGeom prst="rect">
            <a:avLst/>
          </a:prstGeom>
          <a:noFill/>
        </p:spPr>
        <p:txBody>
          <a:bodyPr wrap="square">
            <a:spAutoFit/>
          </a:bodyPr>
          <a:lstStyle/>
          <a:p>
            <a:r>
              <a:rPr lang="en-US" sz="1400"/>
              <a:t>AUC – 0.8552</a:t>
            </a:r>
          </a:p>
        </p:txBody>
      </p:sp>
      <p:sp>
        <p:nvSpPr>
          <p:cNvPr id="17" name="TextBox 16">
            <a:extLst>
              <a:ext uri="{FF2B5EF4-FFF2-40B4-BE49-F238E27FC236}">
                <a16:creationId xmlns:a16="http://schemas.microsoft.com/office/drawing/2014/main" id="{BAF26D9D-243C-E7F0-D3FB-5BA561CFC467}"/>
              </a:ext>
            </a:extLst>
          </p:cNvPr>
          <p:cNvSpPr txBox="1"/>
          <p:nvPr/>
        </p:nvSpPr>
        <p:spPr>
          <a:xfrm>
            <a:off x="7165466" y="3460625"/>
            <a:ext cx="4066534" cy="307777"/>
          </a:xfrm>
          <a:prstGeom prst="rect">
            <a:avLst/>
          </a:prstGeom>
          <a:noFill/>
        </p:spPr>
        <p:txBody>
          <a:bodyPr wrap="square" rtlCol="0">
            <a:spAutoFit/>
          </a:bodyPr>
          <a:lstStyle/>
          <a:p>
            <a:r>
              <a:rPr lang="en-US" sz="1400"/>
              <a:t>Overall Accuracy – 84.09%</a:t>
            </a:r>
          </a:p>
        </p:txBody>
      </p:sp>
      <p:sp>
        <p:nvSpPr>
          <p:cNvPr id="18" name="TextBox 17">
            <a:extLst>
              <a:ext uri="{FF2B5EF4-FFF2-40B4-BE49-F238E27FC236}">
                <a16:creationId xmlns:a16="http://schemas.microsoft.com/office/drawing/2014/main" id="{B572888C-C33F-8846-A395-BB44FA8CF499}"/>
              </a:ext>
            </a:extLst>
          </p:cNvPr>
          <p:cNvSpPr txBox="1"/>
          <p:nvPr/>
        </p:nvSpPr>
        <p:spPr>
          <a:xfrm>
            <a:off x="7130019" y="6550223"/>
            <a:ext cx="8203962" cy="307777"/>
          </a:xfrm>
          <a:prstGeom prst="rect">
            <a:avLst/>
          </a:prstGeom>
          <a:noFill/>
        </p:spPr>
        <p:txBody>
          <a:bodyPr wrap="square">
            <a:spAutoFit/>
          </a:bodyPr>
          <a:lstStyle/>
          <a:p>
            <a:r>
              <a:rPr lang="en-US" sz="1400"/>
              <a:t>AUC – 0.8618</a:t>
            </a:r>
          </a:p>
        </p:txBody>
      </p:sp>
      <p:sp>
        <p:nvSpPr>
          <p:cNvPr id="19" name="TextBox 18">
            <a:extLst>
              <a:ext uri="{FF2B5EF4-FFF2-40B4-BE49-F238E27FC236}">
                <a16:creationId xmlns:a16="http://schemas.microsoft.com/office/drawing/2014/main" id="{1ED61983-6EB7-5EDA-BB1D-3CE1082BC821}"/>
              </a:ext>
            </a:extLst>
          </p:cNvPr>
          <p:cNvSpPr txBox="1"/>
          <p:nvPr/>
        </p:nvSpPr>
        <p:spPr>
          <a:xfrm>
            <a:off x="960000" y="1246047"/>
            <a:ext cx="4066534" cy="307777"/>
          </a:xfrm>
          <a:prstGeom prst="rect">
            <a:avLst/>
          </a:prstGeom>
          <a:noFill/>
        </p:spPr>
        <p:txBody>
          <a:bodyPr wrap="square" rtlCol="0">
            <a:spAutoFit/>
          </a:bodyPr>
          <a:lstStyle/>
          <a:p>
            <a:r>
              <a:rPr lang="en-US" sz="1400"/>
              <a:t>Original Dataset</a:t>
            </a:r>
          </a:p>
        </p:txBody>
      </p:sp>
      <p:sp>
        <p:nvSpPr>
          <p:cNvPr id="20" name="TextBox 19">
            <a:extLst>
              <a:ext uri="{FF2B5EF4-FFF2-40B4-BE49-F238E27FC236}">
                <a16:creationId xmlns:a16="http://schemas.microsoft.com/office/drawing/2014/main" id="{125BE3BB-D57C-475D-6A91-886E6ACAB67B}"/>
              </a:ext>
            </a:extLst>
          </p:cNvPr>
          <p:cNvSpPr txBox="1"/>
          <p:nvPr/>
        </p:nvSpPr>
        <p:spPr>
          <a:xfrm>
            <a:off x="7130695" y="1246046"/>
            <a:ext cx="4066534" cy="307777"/>
          </a:xfrm>
          <a:prstGeom prst="rect">
            <a:avLst/>
          </a:prstGeom>
          <a:noFill/>
        </p:spPr>
        <p:txBody>
          <a:bodyPr wrap="square" rtlCol="0">
            <a:spAutoFit/>
          </a:bodyPr>
          <a:lstStyle/>
          <a:p>
            <a:r>
              <a:rPr lang="en-US" sz="1400"/>
              <a:t>Scaled Dataset</a:t>
            </a:r>
          </a:p>
        </p:txBody>
      </p:sp>
      <p:pic>
        <p:nvPicPr>
          <p:cNvPr id="22" name="Picture 21" descr="A screenshot of a graph&#10;&#10;Description automatically generated">
            <a:extLst>
              <a:ext uri="{FF2B5EF4-FFF2-40B4-BE49-F238E27FC236}">
                <a16:creationId xmlns:a16="http://schemas.microsoft.com/office/drawing/2014/main" id="{BACA1F41-E6E5-20E9-561D-956F4BE8AF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9754" y="1631034"/>
            <a:ext cx="4302000" cy="1848945"/>
          </a:xfrm>
          <a:prstGeom prst="rect">
            <a:avLst/>
          </a:prstGeom>
        </p:spPr>
      </p:pic>
      <p:pic>
        <p:nvPicPr>
          <p:cNvPr id="1028" name="Picture 4">
            <a:extLst>
              <a:ext uri="{FF2B5EF4-FFF2-40B4-BE49-F238E27FC236}">
                <a16:creationId xmlns:a16="http://schemas.microsoft.com/office/drawing/2014/main" id="{A5F55A81-6BAF-1496-C8C1-56083D2259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9754" y="3809609"/>
            <a:ext cx="4335612" cy="2757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33"/>
          <p:cNvSpPr txBox="1">
            <a:spLocks noGrp="1"/>
          </p:cNvSpPr>
          <p:nvPr>
            <p:ph type="title"/>
          </p:nvPr>
        </p:nvSpPr>
        <p:spPr>
          <a:xfrm>
            <a:off x="875334" y="608080"/>
            <a:ext cx="10272000" cy="763600"/>
          </a:xfrm>
          <a:prstGeom prst="rect">
            <a:avLst/>
          </a:prstGeom>
        </p:spPr>
        <p:txBody>
          <a:bodyPr spcFirstLastPara="1" wrap="square" lIns="121900" tIns="121900" rIns="121900" bIns="121900" anchor="t" anchorCtr="0">
            <a:noAutofit/>
          </a:bodyPr>
          <a:lstStyle/>
          <a:p>
            <a:r>
              <a:rPr lang="en" err="1"/>
              <a:t>Adaboost</a:t>
            </a:r>
          </a:p>
        </p:txBody>
      </p:sp>
      <p:sp>
        <p:nvSpPr>
          <p:cNvPr id="14" name="TextBox 13">
            <a:extLst>
              <a:ext uri="{FF2B5EF4-FFF2-40B4-BE49-F238E27FC236}">
                <a16:creationId xmlns:a16="http://schemas.microsoft.com/office/drawing/2014/main" id="{FF343BA9-32ED-1EFA-BF05-963CD63A4BDF}"/>
              </a:ext>
            </a:extLst>
          </p:cNvPr>
          <p:cNvSpPr txBox="1"/>
          <p:nvPr/>
        </p:nvSpPr>
        <p:spPr>
          <a:xfrm>
            <a:off x="874642" y="2717210"/>
            <a:ext cx="4066534" cy="307777"/>
          </a:xfrm>
          <a:prstGeom prst="rect">
            <a:avLst/>
          </a:prstGeom>
          <a:noFill/>
        </p:spPr>
        <p:txBody>
          <a:bodyPr wrap="square" lIns="91440" tIns="45720" rIns="91440" bIns="45720" rtlCol="0" anchor="t">
            <a:spAutoFit/>
          </a:bodyPr>
          <a:lstStyle/>
          <a:p>
            <a:r>
              <a:rPr lang="en-US" sz="1400"/>
              <a:t>Overall Accuracy – 85.25%</a:t>
            </a:r>
          </a:p>
        </p:txBody>
      </p:sp>
      <p:sp>
        <p:nvSpPr>
          <p:cNvPr id="16" name="TextBox 15">
            <a:extLst>
              <a:ext uri="{FF2B5EF4-FFF2-40B4-BE49-F238E27FC236}">
                <a16:creationId xmlns:a16="http://schemas.microsoft.com/office/drawing/2014/main" id="{2E8667E2-4BB0-BD78-59F5-EB4270732DF0}"/>
              </a:ext>
            </a:extLst>
          </p:cNvPr>
          <p:cNvSpPr txBox="1"/>
          <p:nvPr/>
        </p:nvSpPr>
        <p:spPr>
          <a:xfrm>
            <a:off x="948094" y="6546641"/>
            <a:ext cx="8203962" cy="307777"/>
          </a:xfrm>
          <a:prstGeom prst="rect">
            <a:avLst/>
          </a:prstGeom>
          <a:noFill/>
        </p:spPr>
        <p:txBody>
          <a:bodyPr wrap="square" lIns="91440" tIns="45720" rIns="91440" bIns="45720" anchor="t">
            <a:spAutoFit/>
          </a:bodyPr>
          <a:lstStyle/>
          <a:p>
            <a:r>
              <a:rPr lang="en-US" sz="1400"/>
              <a:t>AUC – 0.8661</a:t>
            </a:r>
          </a:p>
        </p:txBody>
      </p:sp>
      <p:pic>
        <p:nvPicPr>
          <p:cNvPr id="3" name="图片 2" descr="表格&#10;&#10;已自动生成说明">
            <a:extLst>
              <a:ext uri="{FF2B5EF4-FFF2-40B4-BE49-F238E27FC236}">
                <a16:creationId xmlns:a16="http://schemas.microsoft.com/office/drawing/2014/main" id="{A2DF2A83-EB21-32A4-5733-307042BED58D}"/>
              </a:ext>
            </a:extLst>
          </p:cNvPr>
          <p:cNvPicPr>
            <a:picLocks noChangeAspect="1"/>
          </p:cNvPicPr>
          <p:nvPr/>
        </p:nvPicPr>
        <p:blipFill>
          <a:blip r:embed="rId3"/>
          <a:stretch>
            <a:fillRect/>
          </a:stretch>
        </p:blipFill>
        <p:spPr>
          <a:xfrm>
            <a:off x="877810" y="1116110"/>
            <a:ext cx="4362452" cy="1597818"/>
          </a:xfrm>
          <a:prstGeom prst="rect">
            <a:avLst/>
          </a:prstGeom>
        </p:spPr>
      </p:pic>
      <p:pic>
        <p:nvPicPr>
          <p:cNvPr id="6" name="图片 5" descr="图表, 树状图&#10;&#10;已自动生成说明">
            <a:extLst>
              <a:ext uri="{FF2B5EF4-FFF2-40B4-BE49-F238E27FC236}">
                <a16:creationId xmlns:a16="http://schemas.microsoft.com/office/drawing/2014/main" id="{6B47D4BC-9CB1-7981-EB04-527CEF506132}"/>
              </a:ext>
            </a:extLst>
          </p:cNvPr>
          <p:cNvPicPr>
            <a:picLocks noChangeAspect="1"/>
          </p:cNvPicPr>
          <p:nvPr/>
        </p:nvPicPr>
        <p:blipFill>
          <a:blip r:embed="rId4"/>
          <a:stretch>
            <a:fillRect/>
          </a:stretch>
        </p:blipFill>
        <p:spPr>
          <a:xfrm>
            <a:off x="6631722" y="1120814"/>
            <a:ext cx="4615676" cy="5025251"/>
          </a:xfrm>
          <a:prstGeom prst="rect">
            <a:avLst/>
          </a:prstGeom>
        </p:spPr>
      </p:pic>
      <p:pic>
        <p:nvPicPr>
          <p:cNvPr id="7" name="图片 6" descr="图表, 折线图&#10;&#10;已自动生成说明">
            <a:extLst>
              <a:ext uri="{FF2B5EF4-FFF2-40B4-BE49-F238E27FC236}">
                <a16:creationId xmlns:a16="http://schemas.microsoft.com/office/drawing/2014/main" id="{91D6A923-2266-F74B-FA57-A5818F9B58DF}"/>
              </a:ext>
            </a:extLst>
          </p:cNvPr>
          <p:cNvPicPr>
            <a:picLocks noChangeAspect="1"/>
          </p:cNvPicPr>
          <p:nvPr/>
        </p:nvPicPr>
        <p:blipFill>
          <a:blip r:embed="rId5"/>
          <a:stretch>
            <a:fillRect/>
          </a:stretch>
        </p:blipFill>
        <p:spPr>
          <a:xfrm>
            <a:off x="923924" y="3031332"/>
            <a:ext cx="4367216" cy="3521870"/>
          </a:xfrm>
          <a:prstGeom prst="rect">
            <a:avLst/>
          </a:prstGeom>
        </p:spPr>
      </p:pic>
    </p:spTree>
    <p:extLst>
      <p:ext uri="{BB962C8B-B14F-4D97-AF65-F5344CB8AC3E}">
        <p14:creationId xmlns:p14="http://schemas.microsoft.com/office/powerpoint/2010/main" val="1505856996"/>
      </p:ext>
    </p:extLst>
  </p:cSld>
  <p:clrMapOvr>
    <a:masterClrMapping/>
  </p:clrMapOvr>
</p:sld>
</file>

<file path=ppt/theme/theme1.xml><?xml version="1.0" encoding="utf-8"?>
<a:theme xmlns:a="http://schemas.openxmlformats.org/drawingml/2006/main"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70E78A21481B4786689EA26F9F7DE2" ma:contentTypeVersion="4" ma:contentTypeDescription="Create a new document." ma:contentTypeScope="" ma:versionID="5b7bdd422867edd5d44dc95b6a73c94e">
  <xsd:schema xmlns:xsd="http://www.w3.org/2001/XMLSchema" xmlns:xs="http://www.w3.org/2001/XMLSchema" xmlns:p="http://schemas.microsoft.com/office/2006/metadata/properties" xmlns:ns2="fb2eaece-037e-460e-924d-3fb0d65ac94f" targetNamespace="http://schemas.microsoft.com/office/2006/metadata/properties" ma:root="true" ma:fieldsID="849d6138d7bd2b4616ef9255ce1062d7" ns2:_="">
    <xsd:import namespace="fb2eaece-037e-460e-924d-3fb0d65ac94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eaece-037e-460e-924d-3fb0d65ac9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EADB11-2F2D-45D9-9601-FC8141C84D8A}">
  <ds:schemaRefs>
    <ds:schemaRef ds:uri="http://schemas.microsoft.com/sharepoint/v3/contenttype/forms"/>
  </ds:schemaRefs>
</ds:datastoreItem>
</file>

<file path=customXml/itemProps2.xml><?xml version="1.0" encoding="utf-8"?>
<ds:datastoreItem xmlns:ds="http://schemas.openxmlformats.org/officeDocument/2006/customXml" ds:itemID="{990270D6-29A6-4D8D-BDCF-CA379C1478CE}">
  <ds:schemaRefs>
    <ds:schemaRef ds:uri="fb2eaece-037e-460e-924d-3fb0d65ac9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Technology Market Research Pitch Deck by Slidesgo</vt:lpstr>
      <vt:lpstr>Rainfall Prediction Using Machine Learning</vt:lpstr>
      <vt:lpstr>Introduction</vt:lpstr>
      <vt:lpstr>Data Description (Overview)</vt:lpstr>
      <vt:lpstr>Data Description (Variables)</vt:lpstr>
      <vt:lpstr>Data Preprocessing</vt:lpstr>
      <vt:lpstr>EDA</vt:lpstr>
      <vt:lpstr>PowerPoint Presentation</vt:lpstr>
      <vt:lpstr>Logistic Regression</vt:lpstr>
      <vt:lpstr>Adaboost</vt:lpstr>
      <vt:lpstr>Random Forest</vt:lpstr>
      <vt:lpstr>Random Forest</vt:lpstr>
      <vt:lpstr>Decision tree </vt:lpstr>
      <vt:lpstr>K-Nearest Neighbors (KNN)</vt:lpstr>
      <vt:lpstr>Comparative Analysis of All Models</vt:lpstr>
      <vt:lpstr>Conclusion</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cp:revision>
  <dcterms:created xsi:type="dcterms:W3CDTF">2024-10-21T11:38:37Z</dcterms:created>
  <dcterms:modified xsi:type="dcterms:W3CDTF">2024-10-29T09:21:37Z</dcterms:modified>
</cp:coreProperties>
</file>