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60" r:id="rId4"/>
    <p:sldId id="258"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3693B5-52A4-4CFC-B1E9-D7F98D870457}"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332546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693B5-52A4-4CFC-B1E9-D7F98D870457}"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27648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693B5-52A4-4CFC-B1E9-D7F98D870457}"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83C29E-6788-42DA-BB61-E189567CAE8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6260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3693B5-52A4-4CFC-B1E9-D7F98D870457}"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1178177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3693B5-52A4-4CFC-B1E9-D7F98D870457}"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83C29E-6788-42DA-BB61-E189567CAE8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9462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3693B5-52A4-4CFC-B1E9-D7F98D870457}"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427105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3693B5-52A4-4CFC-B1E9-D7F98D870457}"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3188982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3693B5-52A4-4CFC-B1E9-D7F98D870457}"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293737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3693B5-52A4-4CFC-B1E9-D7F98D870457}"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187410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693B5-52A4-4CFC-B1E9-D7F98D870457}" type="datetimeFigureOut">
              <a:rPr lang="en-US" smtClean="0"/>
              <a:t>8/19/2018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31200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3693B5-52A4-4CFC-B1E9-D7F98D870457}"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191119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3693B5-52A4-4CFC-B1E9-D7F98D870457}" type="datetimeFigureOut">
              <a:rPr lang="en-US" smtClean="0"/>
              <a:t>8/19/2018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301205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3693B5-52A4-4CFC-B1E9-D7F98D870457}" type="datetimeFigureOut">
              <a:rPr lang="en-US" smtClean="0"/>
              <a:t>8/19/2018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365669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693B5-52A4-4CFC-B1E9-D7F98D870457}" type="datetimeFigureOut">
              <a:rPr lang="en-US" smtClean="0"/>
              <a:t>8/19/2018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85941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693B5-52A4-4CFC-B1E9-D7F98D870457}"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338054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693B5-52A4-4CFC-B1E9-D7F98D870457}" type="datetimeFigureOut">
              <a:rPr lang="en-US" smtClean="0"/>
              <a:t>8/19/2018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83C29E-6788-42DA-BB61-E189567CAE85}" type="slidenum">
              <a:rPr lang="en-US" smtClean="0"/>
              <a:t>‹#›</a:t>
            </a:fld>
            <a:endParaRPr lang="en-US"/>
          </a:p>
        </p:txBody>
      </p:sp>
    </p:spTree>
    <p:extLst>
      <p:ext uri="{BB962C8B-B14F-4D97-AF65-F5344CB8AC3E}">
        <p14:creationId xmlns:p14="http://schemas.microsoft.com/office/powerpoint/2010/main" val="291061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3693B5-52A4-4CFC-B1E9-D7F98D870457}" type="datetimeFigureOut">
              <a:rPr lang="en-US" smtClean="0"/>
              <a:t>8/19/2018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83C29E-6788-42DA-BB61-E189567CAE85}" type="slidenum">
              <a:rPr lang="en-US" smtClean="0"/>
              <a:t>‹#›</a:t>
            </a:fld>
            <a:endParaRPr lang="en-US"/>
          </a:p>
        </p:txBody>
      </p:sp>
    </p:spTree>
    <p:extLst>
      <p:ext uri="{BB962C8B-B14F-4D97-AF65-F5344CB8AC3E}">
        <p14:creationId xmlns:p14="http://schemas.microsoft.com/office/powerpoint/2010/main" val="260444206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440" y="584916"/>
            <a:ext cx="10049664" cy="3046927"/>
          </a:xfrm>
        </p:spPr>
        <p:txBody>
          <a:bodyPr>
            <a:normAutofit/>
          </a:bodyPr>
          <a:lstStyle/>
          <a:p>
            <a:r>
              <a:rPr lang="en-US" dirty="0" smtClean="0"/>
              <a:t>GIT/GITHUB OR FUTURE VIRTUAL LIBRARY/OFFICE</a:t>
            </a:r>
            <a:endParaRPr lang="en-US" dirty="0"/>
          </a:p>
        </p:txBody>
      </p:sp>
      <p:sp>
        <p:nvSpPr>
          <p:cNvPr id="3" name="Subtitle 2"/>
          <p:cNvSpPr>
            <a:spLocks noGrp="1"/>
          </p:cNvSpPr>
          <p:nvPr>
            <p:ph type="subTitle" idx="1"/>
          </p:nvPr>
        </p:nvSpPr>
        <p:spPr>
          <a:xfrm>
            <a:off x="2009104" y="4466486"/>
            <a:ext cx="9144000" cy="1655762"/>
          </a:xfrm>
        </p:spPr>
        <p:txBody>
          <a:bodyPr/>
          <a:lstStyle/>
          <a:p>
            <a:r>
              <a:rPr lang="en-US" sz="3200" dirty="0" smtClean="0"/>
              <a:t>Introducing</a:t>
            </a:r>
            <a:r>
              <a:rPr lang="en-US" dirty="0" smtClean="0"/>
              <a:t> </a:t>
            </a:r>
            <a:r>
              <a:rPr lang="en-US" sz="3200" dirty="0" smtClean="0"/>
              <a:t>Of GIT/GITHUB</a:t>
            </a:r>
            <a:endParaRPr lang="en-US" sz="3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2267" y="3757343"/>
            <a:ext cx="4198871" cy="2328818"/>
          </a:xfrm>
          <a:prstGeom prst="rect">
            <a:avLst/>
          </a:prstGeom>
        </p:spPr>
      </p:pic>
    </p:spTree>
    <p:extLst>
      <p:ext uri="{BB962C8B-B14F-4D97-AF65-F5344CB8AC3E}">
        <p14:creationId xmlns:p14="http://schemas.microsoft.com/office/powerpoint/2010/main" val="410128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152" y="652388"/>
            <a:ext cx="9404723" cy="1400530"/>
          </a:xfrm>
        </p:spPr>
        <p:txBody>
          <a:bodyPr/>
          <a:lstStyle/>
          <a:p>
            <a:r>
              <a:rPr lang="en-US" dirty="0" smtClean="0"/>
              <a:t>What is GIT?</a:t>
            </a:r>
            <a:endParaRPr lang="en-US" dirty="0"/>
          </a:p>
        </p:txBody>
      </p:sp>
      <p:sp>
        <p:nvSpPr>
          <p:cNvPr id="3" name="Content Placeholder 2"/>
          <p:cNvSpPr>
            <a:spLocks noGrp="1"/>
          </p:cNvSpPr>
          <p:nvPr>
            <p:ph idx="1"/>
          </p:nvPr>
        </p:nvSpPr>
        <p:spPr>
          <a:xfrm>
            <a:off x="901520" y="1584101"/>
            <a:ext cx="6619741" cy="5125792"/>
          </a:xfrm>
        </p:spPr>
        <p:txBody>
          <a:bodyPr>
            <a:normAutofit fontScale="92500" lnSpcReduction="10000"/>
          </a:bodyPr>
          <a:lstStyle/>
          <a:p>
            <a:pPr marL="0" indent="0">
              <a:buNone/>
            </a:pPr>
            <a:r>
              <a:rPr lang="en-US" dirty="0" smtClean="0"/>
              <a:t>           GIT is a free and open source distributed version control system designed to handle everything from small to very large projects with speed and efficiency.It is easy to learn and has a tiny footprint with lightning fast performance.It outclasses SCM tools like Subversion, CVS,Perforce,and ClearCase with features like cheap local branching,convenient staging areas and multiple workflows. Moreover, it is a version control system for tracking changes in computer files and coordinating work on those files among multiple people.it is primarily used for source code management in software development,but it can be used to keep track of changes in any set of file. As a distributed revision control system,it is aimed at speed,data integrity, and support for distributed, non-linear workflows. GitHub, TortoiseGit, GitLab,Git-annex are platforms of Git.</a:t>
            </a:r>
          </a:p>
          <a:p>
            <a:pPr marL="0" indent="0">
              <a:buNone/>
            </a:pPr>
            <a:r>
              <a:rPr lang="en-US" dirty="0"/>
              <a:t>	</a:t>
            </a:r>
            <a:r>
              <a:rPr lang="en-US" dirty="0" smtClean="0"/>
              <a:t>	As with most other distributed version control systems and unlike most client-server systems every.Git directory on every computer is a full-fledged repository with complete history and full version  tracking abilities,independent of network access or a central server .</a:t>
            </a:r>
          </a:p>
          <a:p>
            <a:pPr marL="0" indent="0">
              <a:buNone/>
            </a:pPr>
            <a:endParaRPr lang="en-US" dirty="0"/>
          </a:p>
          <a:p>
            <a:pPr marL="0" indent="0">
              <a:buNone/>
            </a:pP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5710" y="1584101"/>
            <a:ext cx="4111887" cy="2630846"/>
          </a:xfrm>
          <a:prstGeom prst="rect">
            <a:avLst/>
          </a:prstGeom>
        </p:spPr>
      </p:pic>
      <p:sp>
        <p:nvSpPr>
          <p:cNvPr id="8" name="TextBox 7"/>
          <p:cNvSpPr txBox="1"/>
          <p:nvPr/>
        </p:nvSpPr>
        <p:spPr>
          <a:xfrm>
            <a:off x="7823484" y="4340181"/>
            <a:ext cx="3756338" cy="369332"/>
          </a:xfrm>
          <a:prstGeom prst="rect">
            <a:avLst/>
          </a:prstGeom>
          <a:noFill/>
        </p:spPr>
        <p:txBody>
          <a:bodyPr wrap="square" rtlCol="0">
            <a:spAutoFit/>
          </a:bodyPr>
          <a:lstStyle/>
          <a:p>
            <a:r>
              <a:rPr lang="en-US" dirty="0" smtClean="0"/>
              <a:t>Source Code Management System</a:t>
            </a:r>
            <a:endParaRPr lang="en-US" dirty="0"/>
          </a:p>
        </p:txBody>
      </p:sp>
    </p:spTree>
    <p:extLst>
      <p:ext uri="{BB962C8B-B14F-4D97-AF65-F5344CB8AC3E}">
        <p14:creationId xmlns:p14="http://schemas.microsoft.com/office/powerpoint/2010/main" val="36397079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08183" y="2934217"/>
            <a:ext cx="3870227" cy="418665"/>
          </a:xfrm>
        </p:spPr>
        <p:txBody>
          <a:bodyPr/>
          <a:lstStyle/>
          <a:p>
            <a:r>
              <a:rPr lang="en-US" sz="1800" dirty="0" smtClean="0"/>
              <a:t>Migrate from CVS to GIT</a:t>
            </a:r>
            <a:endParaRPr lang="en-US" sz="1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7159" y="123454"/>
            <a:ext cx="4282880" cy="277197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4333" y="3663044"/>
            <a:ext cx="2728532" cy="2731058"/>
          </a:xfrm>
          <a:prstGeom prst="rect">
            <a:avLst/>
          </a:prstGeom>
        </p:spPr>
      </p:pic>
      <p:sp>
        <p:nvSpPr>
          <p:cNvPr id="11" name="TextBox 10"/>
          <p:cNvSpPr txBox="1"/>
          <p:nvPr/>
        </p:nvSpPr>
        <p:spPr>
          <a:xfrm>
            <a:off x="1805941" y="6394102"/>
            <a:ext cx="4282351" cy="372588"/>
          </a:xfrm>
          <a:prstGeom prst="rect">
            <a:avLst/>
          </a:prstGeom>
          <a:noFill/>
        </p:spPr>
        <p:txBody>
          <a:bodyPr wrap="square" rtlCol="0">
            <a:spAutoFit/>
          </a:bodyPr>
          <a:lstStyle/>
          <a:p>
            <a:r>
              <a:rPr lang="en-US" dirty="0" smtClean="0"/>
              <a:t>Switching From Subversion To GIT</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7601" y="85968"/>
            <a:ext cx="4798674" cy="6040192"/>
          </a:xfrm>
          <a:prstGeom prst="rect">
            <a:avLst/>
          </a:prstGeom>
        </p:spPr>
      </p:pic>
      <p:sp>
        <p:nvSpPr>
          <p:cNvPr id="14" name="TextBox 13"/>
          <p:cNvSpPr txBox="1"/>
          <p:nvPr/>
        </p:nvSpPr>
        <p:spPr>
          <a:xfrm>
            <a:off x="7889734" y="6194225"/>
            <a:ext cx="3876541" cy="369332"/>
          </a:xfrm>
          <a:prstGeom prst="rect">
            <a:avLst/>
          </a:prstGeom>
          <a:noFill/>
        </p:spPr>
        <p:txBody>
          <a:bodyPr wrap="square" rtlCol="0">
            <a:spAutoFit/>
          </a:bodyPr>
          <a:lstStyle/>
          <a:p>
            <a:r>
              <a:rPr lang="en-US" dirty="0" smtClean="0"/>
              <a:t>GIT-Perforce Usage Diagram</a:t>
            </a:r>
            <a:endParaRPr lang="en-US" dirty="0"/>
          </a:p>
        </p:txBody>
      </p:sp>
      <p:sp>
        <p:nvSpPr>
          <p:cNvPr id="4" name="Text Placeholder 3"/>
          <p:cNvSpPr>
            <a:spLocks noGrp="1"/>
          </p:cNvSpPr>
          <p:nvPr>
            <p:ph type="body" sz="quarter" idx="3"/>
          </p:nvPr>
        </p:nvSpPr>
        <p:spPr>
          <a:xfrm>
            <a:off x="13340759" y="3663044"/>
            <a:ext cx="3999001" cy="576262"/>
          </a:xfrm>
        </p:spPr>
        <p:txBody>
          <a:bodyPr/>
          <a:lstStyle/>
          <a:p>
            <a:endParaRPr lang="en-US" dirty="0"/>
          </a:p>
        </p:txBody>
      </p:sp>
    </p:spTree>
    <p:extLst>
      <p:ext uri="{BB962C8B-B14F-4D97-AF65-F5344CB8AC3E}">
        <p14:creationId xmlns:p14="http://schemas.microsoft.com/office/powerpoint/2010/main" val="200888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GitHub</a:t>
            </a:r>
            <a:r>
              <a:rPr lang="en-US" dirty="0" smtClean="0"/>
              <a:t>?</a:t>
            </a:r>
            <a:endParaRPr lang="en-US" dirty="0"/>
          </a:p>
        </p:txBody>
      </p:sp>
      <p:sp>
        <p:nvSpPr>
          <p:cNvPr id="3" name="Content Placeholder 2"/>
          <p:cNvSpPr>
            <a:spLocks noGrp="1"/>
          </p:cNvSpPr>
          <p:nvPr>
            <p:ph idx="1"/>
          </p:nvPr>
        </p:nvSpPr>
        <p:spPr>
          <a:xfrm>
            <a:off x="1104294" y="1615037"/>
            <a:ext cx="7266974" cy="5004703"/>
          </a:xfrm>
        </p:spPr>
        <p:txBody>
          <a:bodyPr>
            <a:normAutofit/>
          </a:bodyPr>
          <a:lstStyle/>
          <a:p>
            <a:pPr marL="0" indent="0">
              <a:buNone/>
            </a:pPr>
            <a:r>
              <a:rPr lang="en-US" dirty="0" smtClean="0"/>
              <a:t>        GitHub is a web-based hosting service for version control using </a:t>
            </a:r>
            <a:r>
              <a:rPr lang="en-US" dirty="0" err="1" smtClean="0"/>
              <a:t>Git.It</a:t>
            </a:r>
            <a:r>
              <a:rPr lang="en-US" dirty="0" smtClean="0"/>
              <a:t> is mostly used for computer code.It offers all of the distributed version control and source code management(SCM) functionality of Git as well as adding its own features.GitHub allows you to share your repositories with others.Access other user’s repositories  (GitHub server) as backup of your local copies. Atom, </a:t>
            </a:r>
            <a:r>
              <a:rPr lang="en-US" dirty="0" err="1" smtClean="0"/>
              <a:t>Electron,Developer</a:t>
            </a:r>
            <a:r>
              <a:rPr lang="en-US" dirty="0" smtClean="0"/>
              <a:t> API are platform of GitHub. 	 		 </a:t>
            </a:r>
          </a:p>
          <a:p>
            <a:pPr marL="0" indent="0">
              <a:buNone/>
            </a:pPr>
            <a:r>
              <a:rPr lang="en-US" dirty="0"/>
              <a:t> </a:t>
            </a:r>
            <a:r>
              <a:rPr lang="en-US" dirty="0" smtClean="0"/>
              <a:t>      GitHub  is online product or online repository which uses </a:t>
            </a:r>
            <a:r>
              <a:rPr lang="en-US" dirty="0" err="1" smtClean="0"/>
              <a:t>git</a:t>
            </a:r>
            <a:r>
              <a:rPr lang="en-US" dirty="0" smtClean="0"/>
              <a:t> technology for the processes and achieve version controls along with other functionalities like bug tracking,Project management,Support ticket  management …</a:t>
            </a:r>
            <a:r>
              <a:rPr lang="en-US" dirty="0" err="1" smtClean="0"/>
              <a:t>etc</a:t>
            </a:r>
            <a:r>
              <a:rPr lang="en-US" dirty="0" smtClean="0"/>
              <a:t> . In other  words GitHub is wrapper build on </a:t>
            </a:r>
            <a:r>
              <a:rPr lang="en-US" dirty="0" err="1" smtClean="0"/>
              <a:t>git</a:t>
            </a:r>
            <a:r>
              <a:rPr lang="en-US" dirty="0" smtClean="0"/>
              <a:t> technology with a UI and other functionality by other third party </a:t>
            </a:r>
            <a:r>
              <a:rPr lang="en-US" dirty="0" err="1" smtClean="0"/>
              <a:t>firm,it</a:t>
            </a:r>
            <a:r>
              <a:rPr lang="en-US" dirty="0" smtClean="0"/>
              <a:t> is actually a product owned by somebody or some group based on </a:t>
            </a:r>
            <a:r>
              <a:rPr lang="en-US" dirty="0" err="1" smtClean="0"/>
              <a:t>git</a:t>
            </a:r>
            <a:r>
              <a:rPr lang="en-US" dirty="0" smtClean="0"/>
              <a:t> </a:t>
            </a:r>
            <a:r>
              <a:rPr lang="en-US" dirty="0" err="1" smtClean="0"/>
              <a:t>technology,where</a:t>
            </a:r>
            <a:r>
              <a:rPr lang="en-US" dirty="0" smtClean="0"/>
              <a:t> as </a:t>
            </a:r>
            <a:r>
              <a:rPr lang="en-US" dirty="0" err="1" smtClean="0"/>
              <a:t>git</a:t>
            </a:r>
            <a:r>
              <a:rPr lang="en-US" dirty="0" smtClean="0"/>
              <a:t> is open </a:t>
            </a:r>
            <a:r>
              <a:rPr lang="en-US" dirty="0" err="1" smtClean="0"/>
              <a:t>sourcer,and</a:t>
            </a:r>
            <a:r>
              <a:rPr lang="en-US" dirty="0" smtClean="0"/>
              <a:t> not marketable product.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1268" y="1853248"/>
            <a:ext cx="3787477" cy="3734873"/>
          </a:xfrm>
          <a:prstGeom prst="rect">
            <a:avLst/>
          </a:prstGeom>
        </p:spPr>
      </p:pic>
    </p:spTree>
    <p:extLst>
      <p:ext uri="{BB962C8B-B14F-4D97-AF65-F5344CB8AC3E}">
        <p14:creationId xmlns:p14="http://schemas.microsoft.com/office/powerpoint/2010/main" val="88695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639" y="209616"/>
            <a:ext cx="5031405" cy="3438660"/>
          </a:xfrm>
          <a:prstGeom prst="rect">
            <a:avLst/>
          </a:prstGeom>
        </p:spPr>
      </p:pic>
      <p:sp>
        <p:nvSpPr>
          <p:cNvPr id="3" name="TextBox 2"/>
          <p:cNvSpPr txBox="1"/>
          <p:nvPr/>
        </p:nvSpPr>
        <p:spPr>
          <a:xfrm>
            <a:off x="2200170" y="3687513"/>
            <a:ext cx="3953814" cy="369332"/>
          </a:xfrm>
          <a:prstGeom prst="rect">
            <a:avLst/>
          </a:prstGeom>
          <a:noFill/>
        </p:spPr>
        <p:txBody>
          <a:bodyPr wrap="square" rtlCol="0">
            <a:spAutoFit/>
          </a:bodyPr>
          <a:lstStyle/>
          <a:p>
            <a:r>
              <a:rPr lang="en-US" dirty="0" smtClean="0"/>
              <a:t>GIT and GITHUB relevant Diagram</a:t>
            </a:r>
            <a:endParaRPr lang="en-US" dirty="0"/>
          </a:p>
        </p:txBody>
      </p:sp>
      <p:sp>
        <p:nvSpPr>
          <p:cNvPr id="4" name="TextBox 3"/>
          <p:cNvSpPr txBox="1"/>
          <p:nvPr/>
        </p:nvSpPr>
        <p:spPr>
          <a:xfrm>
            <a:off x="3713437" y="6420926"/>
            <a:ext cx="4881093" cy="369332"/>
          </a:xfrm>
          <a:prstGeom prst="rect">
            <a:avLst/>
          </a:prstGeom>
          <a:noFill/>
        </p:spPr>
        <p:txBody>
          <a:bodyPr wrap="square" rtlCol="0">
            <a:spAutoFit/>
          </a:bodyPr>
          <a:lstStyle/>
          <a:p>
            <a:r>
              <a:rPr lang="en-US" dirty="0" smtClean="0"/>
              <a:t>GitHub auto backup projects into servers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468" y="4267269"/>
            <a:ext cx="5045445" cy="2153657"/>
          </a:xfrm>
          <a:prstGeom prst="rect">
            <a:avLst/>
          </a:prstGeom>
        </p:spPr>
      </p:pic>
      <p:sp>
        <p:nvSpPr>
          <p:cNvPr id="7" name="TextBox 6"/>
          <p:cNvSpPr txBox="1"/>
          <p:nvPr/>
        </p:nvSpPr>
        <p:spPr>
          <a:xfrm>
            <a:off x="8796271" y="3687513"/>
            <a:ext cx="3859369" cy="369332"/>
          </a:xfrm>
          <a:prstGeom prst="rect">
            <a:avLst/>
          </a:prstGeom>
          <a:noFill/>
        </p:spPr>
        <p:txBody>
          <a:bodyPr wrap="square" rtlCol="0">
            <a:spAutoFit/>
          </a:bodyPr>
          <a:lstStyle/>
          <a:p>
            <a:r>
              <a:rPr lang="en-US" dirty="0" smtClean="0"/>
              <a:t>Adding Repository</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715" y="346583"/>
            <a:ext cx="4825285" cy="3261535"/>
          </a:xfrm>
          <a:prstGeom prst="rect">
            <a:avLst/>
          </a:prstGeom>
        </p:spPr>
      </p:pic>
    </p:spTree>
    <p:extLst>
      <p:ext uri="{BB962C8B-B14F-4D97-AF65-F5344CB8AC3E}">
        <p14:creationId xmlns:p14="http://schemas.microsoft.com/office/powerpoint/2010/main" val="611659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756" y="678145"/>
            <a:ext cx="9404723" cy="1400530"/>
          </a:xfrm>
        </p:spPr>
        <p:txBody>
          <a:bodyPr/>
          <a:lstStyle/>
          <a:p>
            <a:r>
              <a:rPr lang="en-US" dirty="0" smtClean="0"/>
              <a:t>History &amp; Current </a:t>
            </a:r>
            <a:r>
              <a:rPr lang="en-US" dirty="0"/>
              <a:t>Versions </a:t>
            </a:r>
            <a:r>
              <a:rPr lang="en-US" dirty="0" smtClean="0"/>
              <a:t>Of GIT</a:t>
            </a:r>
            <a:endParaRPr lang="en-US" dirty="0"/>
          </a:p>
        </p:txBody>
      </p:sp>
      <p:sp>
        <p:nvSpPr>
          <p:cNvPr id="3" name="Content Placeholder 2"/>
          <p:cNvSpPr>
            <a:spLocks noGrp="1"/>
          </p:cNvSpPr>
          <p:nvPr>
            <p:ph idx="1"/>
          </p:nvPr>
        </p:nvSpPr>
        <p:spPr>
          <a:xfrm>
            <a:off x="1609859" y="1846855"/>
            <a:ext cx="8757634" cy="4901674"/>
          </a:xfrm>
        </p:spPr>
        <p:txBody>
          <a:bodyPr>
            <a:normAutofit/>
          </a:bodyPr>
          <a:lstStyle/>
          <a:p>
            <a:pPr marL="0" indent="0">
              <a:buNone/>
            </a:pPr>
            <a:r>
              <a:rPr lang="en-US" dirty="0" smtClean="0"/>
              <a:t>	       GIT </a:t>
            </a:r>
            <a:r>
              <a:rPr lang="en-US" dirty="0"/>
              <a:t>was cfcreated by </a:t>
            </a:r>
            <a:r>
              <a:rPr lang="en-US" dirty="0" smtClean="0"/>
              <a:t>Linus </a:t>
            </a:r>
            <a:r>
              <a:rPr lang="en-US" dirty="0" err="1" smtClean="0"/>
              <a:t>Travalds.The</a:t>
            </a:r>
            <a:r>
              <a:rPr lang="en-US" dirty="0" smtClean="0"/>
              <a:t> development of Git began on 3 April 2005 and  announced the project on 6 April .It became    self-hosting as of 7 April .The first merge of multiple branches took place on 18 April .It was created for development of Linus kernel with </a:t>
            </a:r>
            <a:r>
              <a:rPr lang="en-US" dirty="0"/>
              <a:t>other lernel developers constributing to its initial development</a:t>
            </a:r>
            <a:r>
              <a:rPr lang="en-US" dirty="0" smtClean="0"/>
              <a:t>. Its current </a:t>
            </a:r>
            <a:r>
              <a:rPr lang="en-US" dirty="0"/>
              <a:t>maintainer since 2005 is Junio </a:t>
            </a:r>
            <a:r>
              <a:rPr lang="en-US" dirty="0" smtClean="0"/>
              <a:t>Hamano.</a:t>
            </a:r>
          </a:p>
          <a:p>
            <a:pPr marL="0" indent="0">
              <a:buNone/>
            </a:pPr>
            <a:r>
              <a:rPr lang="en-US" dirty="0" smtClean="0"/>
              <a:t>		Linus Torvalds has quipped about the name “</a:t>
            </a:r>
            <a:r>
              <a:rPr lang="en-US" dirty="0" err="1" smtClean="0"/>
              <a:t>git</a:t>
            </a:r>
            <a:r>
              <a:rPr lang="en-US" dirty="0" smtClean="0"/>
              <a:t>”,which is British English slang for a stupid or unpleasant person .The readme File of the source code elaborates further.</a:t>
            </a:r>
          </a:p>
          <a:p>
            <a:pPr marL="0" indent="0">
              <a:buNone/>
            </a:pPr>
            <a:r>
              <a:rPr lang="en-US" dirty="0"/>
              <a:t>	</a:t>
            </a:r>
            <a:r>
              <a:rPr lang="en-US" dirty="0" smtClean="0"/>
              <a:t>	</a:t>
            </a:r>
            <a:r>
              <a:rPr lang="en-US" dirty="0"/>
              <a:t> The latest (2.18.0)32-bit version of Git for </a:t>
            </a:r>
            <a:r>
              <a:rPr lang="en-US" dirty="0" err="1"/>
              <a:t>Windows.This</a:t>
            </a:r>
            <a:r>
              <a:rPr lang="en-US" dirty="0"/>
              <a:t> is the most recent maintained build It was Released about 2months </a:t>
            </a:r>
            <a:r>
              <a:rPr lang="en-US" dirty="0" err="1"/>
              <a:t>ago,on</a:t>
            </a:r>
            <a:r>
              <a:rPr lang="en-US" dirty="0"/>
              <a:t> 2018-06-22.</a:t>
            </a:r>
          </a:p>
          <a:p>
            <a:pPr marL="0" indent="0">
              <a:buNone/>
            </a:pPr>
            <a:endParaRPr lang="en-US" dirty="0" smtClean="0"/>
          </a:p>
        </p:txBody>
      </p:sp>
    </p:spTree>
    <p:extLst>
      <p:ext uri="{BB962C8B-B14F-4D97-AF65-F5344CB8AC3E}">
        <p14:creationId xmlns:p14="http://schemas.microsoft.com/office/powerpoint/2010/main" val="426029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379</TotalTime>
  <Words>260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GIT/GITHUB OR FUTURE VIRTUAL LIBRARY/OFFICE</vt:lpstr>
      <vt:lpstr>What is GIT?</vt:lpstr>
      <vt:lpstr>PowerPoint Presentation</vt:lpstr>
      <vt:lpstr>What is GitHub?</vt:lpstr>
      <vt:lpstr>PowerPoint Presentation</vt:lpstr>
      <vt:lpstr>History &amp; Current Versions Of GIT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OR FUTURE VIRTUAL LIBRARY/OFFICE</dc:title>
  <dc:creator>Luffy</dc:creator>
  <cp:lastModifiedBy>Luffy</cp:lastModifiedBy>
  <cp:revision>27</cp:revision>
  <dcterms:created xsi:type="dcterms:W3CDTF">2018-08-19T04:52:08Z</dcterms:created>
  <dcterms:modified xsi:type="dcterms:W3CDTF">2018-08-19T11:13:42Z</dcterms:modified>
</cp:coreProperties>
</file>