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146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4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77835d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77835d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7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9c7f31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9c7f310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8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77835d9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77835d9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3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77835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77835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3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5800" y="1670438"/>
            <a:ext cx="7681263" cy="1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Building a Winning Rugby Team </a:t>
            </a:r>
            <a:br>
              <a:rPr lang="en" sz="3000" dirty="0"/>
            </a:br>
            <a:r>
              <a:rPr lang="en" sz="3000" dirty="0"/>
              <a:t>based </a:t>
            </a:r>
            <a:r>
              <a:rPr lang="en" sz="3000" dirty="0" smtClean="0"/>
              <a:t>on the </a:t>
            </a:r>
            <a:r>
              <a:rPr lang="en" sz="3000" dirty="0"/>
              <a:t>Wellness and Performance Indicators</a:t>
            </a:r>
            <a:endParaRPr sz="30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750" y="3638775"/>
            <a:ext cx="660035" cy="7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119" y="3647174"/>
            <a:ext cx="629335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800" y="3647900"/>
            <a:ext cx="629325" cy="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490400" y="4344850"/>
            <a:ext cx="14091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Htet Phyo Wai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386474" y="4369832"/>
            <a:ext cx="1697725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Shraddha Amatya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87750" y="4344850"/>
            <a:ext cx="14091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KyungEun Kim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084200" y="45525"/>
            <a:ext cx="30597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627914" y="0"/>
            <a:ext cx="3515986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Team Blue Jay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| Westminster College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1875" y="748875"/>
            <a:ext cx="1345200" cy="13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3638775"/>
            <a:ext cx="660035" cy="7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800" y="3631100"/>
            <a:ext cx="660035" cy="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450" y="2188029"/>
            <a:ext cx="76014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Analyzing the Individual </a:t>
            </a:r>
            <a:r>
              <a:rPr lang="en-US" sz="1800" b="1" u="sng" dirty="0" smtClean="0"/>
              <a:t>Performance</a:t>
            </a:r>
            <a:r>
              <a:rPr lang="en-US" sz="1800" dirty="0" smtClean="0"/>
              <a:t> based on the GPS data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Assessing their Behavioral Answers on </a:t>
            </a:r>
            <a:r>
              <a:rPr lang="en-US" sz="1800" b="1" u="sng" dirty="0" smtClean="0"/>
              <a:t>the Athletes’ Wellbeing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221363" y="253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550" y="2861252"/>
            <a:ext cx="3950721" cy="1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695" y="946900"/>
            <a:ext cx="3694255" cy="1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00" y="2786500"/>
            <a:ext cx="3950705" cy="1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300" y="935675"/>
            <a:ext cx="3604047" cy="17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206700" y="4116350"/>
            <a:ext cx="2336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42525" y="178050"/>
            <a:ext cx="49440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features determines a winning team?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28564" y="55642"/>
            <a:ext cx="6825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Assessing the Individual Performances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" y="607225"/>
            <a:ext cx="4514349" cy="31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75" y="607225"/>
            <a:ext cx="4317475" cy="29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72147" y="4481596"/>
            <a:ext cx="4875679" cy="62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Graph _A: </a:t>
            </a: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AccellImpulse ( Absolute 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Value of Change in </a:t>
            </a: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Speed)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Garph_B: AccelLoad (Load 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detected by accelarmetor 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 i="1" dirty="0" smtClean="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 i="1" dirty="0" smtClean="0">
                <a:latin typeface="Lato"/>
                <a:ea typeface="Lato"/>
                <a:cs typeface="Lato"/>
                <a:sym typeface="Lato"/>
              </a:rPr>
              <a:t>ackling Power*</a:t>
            </a: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)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005381" y="379576"/>
            <a:ext cx="154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Graph - A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422148" y="366810"/>
            <a:ext cx="1182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Graph - B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47" y="3742932"/>
            <a:ext cx="8687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Interpretation</a:t>
            </a:r>
            <a:r>
              <a:rPr lang="en-US" dirty="0" smtClean="0"/>
              <a:t>: We compare the middle </a:t>
            </a:r>
            <a:r>
              <a:rPr lang="en-US" i="1" u="sng" dirty="0" smtClean="0"/>
              <a:t>Whit Circle </a:t>
            </a:r>
            <a:r>
              <a:rPr lang="en-US" dirty="0" smtClean="0"/>
              <a:t>in each shape that indicates the mean of performance</a:t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r>
              <a:rPr lang="en-US" dirty="0" smtClean="0"/>
              <a:t>	     :The Width of the Shape represent their Distributions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5321000" y="167225"/>
            <a:ext cx="35178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Lato"/>
                <a:ea typeface="Lato"/>
                <a:cs typeface="Lato"/>
                <a:sym typeface="Lato"/>
              </a:rPr>
              <a:t>Wellness Indicators</a:t>
            </a:r>
            <a:endParaRPr b="1" u="sng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Target: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Monitoring Score (Perceptions on Sleep,Soreness, Fatigue, Desire, Irritability,)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'Pain', 'Illness', 'Menstruation', 'Nutrition','Nutrition Adjustment'</a:t>
            </a:r>
            <a:br>
              <a:rPr lang="en" dirty="0">
                <a:latin typeface="Lato"/>
                <a:ea typeface="Lato"/>
                <a:cs typeface="Lato"/>
                <a:sym typeface="Lato"/>
              </a:rPr>
            </a:b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(from RPE and Wellness data)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&gt; 20 (the average of 5 indicators)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Above average: The Player is Ready!! 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Use Naive Bayes Classifier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398924" y="3701775"/>
            <a:ext cx="3439875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Below| Above Average</a:t>
            </a:r>
            <a:endParaRPr sz="120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Num case       </a:t>
            </a:r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85         </a:t>
            </a:r>
            <a:r>
              <a:rPr lang="en" sz="1200" dirty="0" smtClean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215  </a:t>
            </a:r>
            <a:endParaRPr sz="120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    0.44          0.77</a:t>
            </a:r>
            <a:endParaRPr sz="120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       0.38          0.81</a:t>
            </a:r>
            <a:endParaRPr sz="120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           0.41          0.79</a:t>
            </a:r>
            <a:endParaRPr sz="120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5" y="563557"/>
            <a:ext cx="4243759" cy="37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53925" y="1853850"/>
            <a:ext cx="69573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training for their defense team (to improve AccelZ and AccelY scores)</a:t>
            </a:r>
            <a:b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their positivity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their wellness assessment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 other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variables such as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determining the success of their team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Individualized Trainings based on their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Tackling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Violin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</a:t>
            </a:r>
            <a:endParaRPr sz="1400" b="1" dirty="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75" y="42273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907" y="42273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85" y="42273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Office PowerPoint</Application>
  <PresentationFormat>On-screen Show (16:9)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Courier New</vt:lpstr>
      <vt:lpstr>Raleway</vt:lpstr>
      <vt:lpstr>Arial</vt:lpstr>
      <vt:lpstr>Streamline</vt:lpstr>
      <vt:lpstr>Building a Winning Rugby Team  based on the Wellness and Performance Indicators</vt:lpstr>
      <vt:lpstr>Overview</vt:lpstr>
      <vt:lpstr> </vt:lpstr>
      <vt:lpstr>Assessing the Individual Performances 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Winning Rugby Team  based on Wellness and Performance Indicators</dc:title>
  <cp:lastModifiedBy>ES1-432</cp:lastModifiedBy>
  <cp:revision>18</cp:revision>
  <dcterms:modified xsi:type="dcterms:W3CDTF">2019-04-06T22:16:40Z</dcterms:modified>
</cp:coreProperties>
</file>