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arheart.io/blog/creating-a-chat-with-django-chann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41A42-3B7E-4010-B666-E7DE62653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K-12 LEARNING WEBSITE</a:t>
            </a:r>
            <a:br>
              <a:rPr lang="en-US" sz="5400" dirty="0"/>
            </a:br>
            <a:r>
              <a:rPr lang="en-US" sz="5400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6E8AD0-9B5C-4CFF-B6F6-1074F8584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54707"/>
          </a:xfrm>
        </p:spPr>
        <p:txBody>
          <a:bodyPr>
            <a:normAutofit/>
          </a:bodyPr>
          <a:lstStyle/>
          <a:p>
            <a:r>
              <a:rPr lang="en-US" dirty="0" err="1"/>
              <a:t>KidKnowGarden</a:t>
            </a:r>
            <a:r>
              <a:rPr lang="en-US" dirty="0"/>
              <a:t>, an online learning website</a:t>
            </a:r>
          </a:p>
          <a:p>
            <a:r>
              <a:rPr lang="en-US" dirty="0" err="1"/>
              <a:t>tianyuh</a:t>
            </a:r>
            <a:r>
              <a:rPr lang="en-US" dirty="0"/>
              <a:t>, </a:t>
            </a:r>
            <a:r>
              <a:rPr lang="en-US" dirty="0" err="1"/>
              <a:t>Tianyu</a:t>
            </a:r>
            <a:r>
              <a:rPr lang="en-US" dirty="0"/>
              <a:t> Hong</a:t>
            </a:r>
          </a:p>
          <a:p>
            <a:r>
              <a:rPr lang="en-US" dirty="0"/>
              <a:t>fanw1, Fan Wu</a:t>
            </a:r>
          </a:p>
        </p:txBody>
      </p:sp>
    </p:spTree>
    <p:extLst>
      <p:ext uri="{BB962C8B-B14F-4D97-AF65-F5344CB8AC3E}">
        <p14:creationId xmlns:p14="http://schemas.microsoft.com/office/powerpoint/2010/main" val="14698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2370A-4359-4084-B0EC-8E99B7D2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C93D2-DDDB-4D19-9772-0CA10564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89695"/>
            <a:ext cx="10642862" cy="3581400"/>
          </a:xfrm>
        </p:spPr>
        <p:txBody>
          <a:bodyPr>
            <a:normAutofit/>
          </a:bodyPr>
          <a:lstStyle/>
          <a:p>
            <a:r>
              <a:rPr lang="en-US" sz="2800" dirty="0"/>
              <a:t>K-12 Learning is an emerging trend and make learning more convenient</a:t>
            </a:r>
          </a:p>
          <a:p>
            <a:r>
              <a:rPr lang="en-US" sz="2800" dirty="0" err="1"/>
              <a:t>Tianyu</a:t>
            </a:r>
            <a:r>
              <a:rPr lang="en-US" sz="2800" dirty="0"/>
              <a:t> Hong: </a:t>
            </a:r>
            <a:r>
              <a:rPr lang="en-US" sz="2800" dirty="0" err="1"/>
              <a:t>Auth</a:t>
            </a:r>
            <a:r>
              <a:rPr lang="en-US" sz="2800" dirty="0"/>
              <a:t> System, Regular Question List, Memory Game</a:t>
            </a:r>
          </a:p>
          <a:p>
            <a:r>
              <a:rPr lang="en-US" sz="2800" dirty="0"/>
              <a:t>Fan Wu: Random question generation, Multi-player contest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32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3CC4A-EBB0-4BD8-A96E-3B4C6736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F0586-6903-40C8-923A-175A3213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user functions and question answering scheme</a:t>
            </a:r>
          </a:p>
          <a:p>
            <a:r>
              <a:rPr lang="en-US" sz="2800" dirty="0"/>
              <a:t>Randomly generated questions</a:t>
            </a:r>
          </a:p>
          <a:p>
            <a:r>
              <a:rPr lang="en-US" sz="2800" dirty="0"/>
              <a:t>Multiplayer contest: contest request, contest content</a:t>
            </a:r>
          </a:p>
          <a:p>
            <a:r>
              <a:rPr lang="en-US" sz="2800" dirty="0"/>
              <a:t>Memory Game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4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215422-0B80-46C1-9386-97DBAF52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D9AD11-B5BD-4712-8635-3A4334B4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user functions and question answering scheme </a:t>
            </a:r>
            <a:r>
              <a:rPr lang="en-US" dirty="0"/>
              <a:t>✓</a:t>
            </a:r>
            <a:endParaRPr lang="en-US" sz="2800" dirty="0"/>
          </a:p>
          <a:p>
            <a:r>
              <a:rPr lang="en-US" sz="2800" dirty="0"/>
              <a:t>Randomly generated questions </a:t>
            </a:r>
            <a:r>
              <a:rPr lang="en-US" dirty="0"/>
              <a:t>✓</a:t>
            </a:r>
            <a:endParaRPr lang="en-US" sz="2800" dirty="0"/>
          </a:p>
          <a:p>
            <a:r>
              <a:rPr lang="en-US" sz="2800" dirty="0"/>
              <a:t>Multiplayer contest: contest request </a:t>
            </a:r>
            <a:r>
              <a:rPr lang="en-US" altLang="zh-CN" sz="2800" dirty="0"/>
              <a:t>×</a:t>
            </a:r>
            <a:r>
              <a:rPr lang="en-US" sz="2800" dirty="0"/>
              <a:t> , contest content </a:t>
            </a:r>
            <a:r>
              <a:rPr lang="en-US" dirty="0"/>
              <a:t>✓</a:t>
            </a:r>
            <a:endParaRPr lang="en-US" sz="2800" dirty="0"/>
          </a:p>
          <a:p>
            <a:r>
              <a:rPr lang="en-US" sz="2800" dirty="0"/>
              <a:t>Memory Game </a:t>
            </a:r>
            <a:r>
              <a:rPr lang="en-US" dirty="0"/>
              <a:t>✓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9EEC0-ADED-4DAB-9FFF-BD4EF333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DD1B97-7EFF-471F-BE41-8BB8FB07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Problems on creating multiple Web-Socket connections, workaround by parsing messages and set different states to them.</a:t>
            </a:r>
          </a:p>
          <a:p>
            <a:r>
              <a:rPr lang="en-US" sz="2800" dirty="0"/>
              <a:t>Randomly generated question are often encounters with duplicates.</a:t>
            </a:r>
          </a:p>
          <a:p>
            <a:r>
              <a:rPr lang="en-US" sz="2800" dirty="0"/>
              <a:t>Shuffle is hard to implement in memory game. Here we use the </a:t>
            </a:r>
            <a:r>
              <a:rPr lang="en-US" sz="2800" dirty="0" err="1"/>
              <a:t>lodash</a:t>
            </a:r>
            <a:r>
              <a:rPr lang="en-US" sz="2800" dirty="0"/>
              <a:t> library to solve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F53D3-4BE4-4529-B83F-B43A31F4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DBE4B0-8A56-4A0D-A6F7-8BC54951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6061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A more complete question set of multiplayer contest</a:t>
            </a:r>
          </a:p>
          <a:p>
            <a:endParaRPr lang="en-US" sz="2800" dirty="0"/>
          </a:p>
          <a:p>
            <a:r>
              <a:rPr lang="en-US" sz="2800"/>
              <a:t>Sudoku game</a:t>
            </a:r>
          </a:p>
          <a:p>
            <a:endParaRPr lang="en-US" sz="2800" dirty="0"/>
          </a:p>
          <a:p>
            <a:r>
              <a:rPr lang="en-US" sz="2800" dirty="0"/>
              <a:t>Tier Ladder matching.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https://gearheart.io/blog/creating-a-chat-with-django-channels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marciavillalba.com</a:t>
            </a:r>
            <a:r>
              <a:rPr lang="en-US" dirty="0"/>
              <a:t>/</a:t>
            </a:r>
            <a:r>
              <a:rPr lang="en-US" dirty="0" err="1"/>
              <a:t>foobar</a:t>
            </a:r>
            <a:r>
              <a:rPr lang="en-US" dirty="0"/>
              <a:t>/2015/10/06/create-memory-game-with-</a:t>
            </a:r>
            <a:r>
              <a:rPr lang="en-US" dirty="0" err="1"/>
              <a:t>javascript</a:t>
            </a:r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32429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</TotalTime>
  <Words>173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华文楷体</vt:lpstr>
      <vt:lpstr>Crop</vt:lpstr>
      <vt:lpstr>K-12 LEARNING WEBSITE sprint 1</vt:lpstr>
      <vt:lpstr>Background</vt:lpstr>
      <vt:lpstr>Original Goal</vt:lpstr>
      <vt:lpstr>Completed features</vt:lpstr>
      <vt:lpstr>Progress and problems</vt:lpstr>
      <vt:lpstr>Upcoming features</vt:lpstr>
      <vt:lpstr>Citation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K-12 LEARNING WEBSITE</dc:title>
  <dc:creator>fanw1</dc:creator>
  <cp:lastModifiedBy>洪天宇</cp:lastModifiedBy>
  <cp:revision>9</cp:revision>
  <dcterms:created xsi:type="dcterms:W3CDTF">2017-11-06T19:25:10Z</dcterms:created>
  <dcterms:modified xsi:type="dcterms:W3CDTF">2017-11-06T20:18:32Z</dcterms:modified>
</cp:coreProperties>
</file>