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8" r:id="rId2"/>
    <p:sldId id="259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40CFA-ED12-4F53-8EF7-1523433F1A76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98022-8C31-4B98-B5D1-D3B1BA6FC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66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536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98022-8C31-4B98-B5D1-D3B1BA6FC8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22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7F1F-955B-49B0-8259-191E9DB76D0A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423F-32ED-4072-9E4A-BA84917B8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9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7F1F-955B-49B0-8259-191E9DB76D0A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423F-32ED-4072-9E4A-BA84917B8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90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7F1F-955B-49B0-8259-191E9DB76D0A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423F-32ED-4072-9E4A-BA84917B8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23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4905377" y="0"/>
            <a:ext cx="4238622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595959"/>
              </a:solidFill>
            </a:endParaRPr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4692651" y="0"/>
            <a:ext cx="1254127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595959"/>
              </a:solidFill>
            </a:endParaRPr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4546602" y="0"/>
            <a:ext cx="1146174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rgbClr val="20A4A4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595959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5218" y="1873584"/>
            <a:ext cx="4100159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  <a:latin typeface="Open Sans Extrabold" pitchFamily="34" charset="0"/>
                <a:ea typeface="Open Sans Extrabold" pitchFamily="34" charset="0"/>
                <a:cs typeface="Open Sans Extrabold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5218" y="4572000"/>
            <a:ext cx="4100159" cy="1600200"/>
          </a:xfrm>
        </p:spPr>
        <p:txBody>
          <a:bodyPr>
            <a:normAutofit/>
          </a:bodyPr>
          <a:lstStyle>
            <a:lvl1pPr marL="0" indent="0" algn="l">
              <a:buNone/>
              <a:defRPr sz="2800" b="1">
                <a:solidFill>
                  <a:srgbClr val="0E74B2"/>
                </a:solidFill>
                <a:latin typeface="Open Sans Condensed" pitchFamily="34" charset="0"/>
                <a:ea typeface="Open Sans Condensed" pitchFamily="34" charset="0"/>
                <a:cs typeface="Open Sans Condensed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5057777" y="0"/>
            <a:ext cx="4086223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8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7F1F-955B-49B0-8259-191E9DB76D0A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423F-32ED-4072-9E4A-BA84917B8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04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7F1F-955B-49B0-8259-191E9DB76D0A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423F-32ED-4072-9E4A-BA84917B8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2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7F1F-955B-49B0-8259-191E9DB76D0A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423F-32ED-4072-9E4A-BA84917B8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7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7F1F-955B-49B0-8259-191E9DB76D0A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423F-32ED-4072-9E4A-BA84917B8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9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7F1F-955B-49B0-8259-191E9DB76D0A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423F-32ED-4072-9E4A-BA84917B8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42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7F1F-955B-49B0-8259-191E9DB76D0A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423F-32ED-4072-9E4A-BA84917B8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23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7F1F-955B-49B0-8259-191E9DB76D0A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423F-32ED-4072-9E4A-BA84917B8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0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7F1F-955B-49B0-8259-191E9DB76D0A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423F-32ED-4072-9E4A-BA84917B8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8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17F1F-955B-49B0-8259-191E9DB76D0A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4423F-32ED-4072-9E4A-BA84917B8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71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26" r="30926"/>
          <a:stretch>
            <a:fillRect/>
          </a:stretch>
        </p:blipFill>
        <p:spPr/>
      </p:pic>
      <p:pic>
        <p:nvPicPr>
          <p:cNvPr id="1027" name="Picture 3" descr="D:\HHM_oracle\Image\Github(2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3041073" cy="304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697099" y="6475212"/>
            <a:ext cx="1351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EFC119">
                    <a:lumMod val="20000"/>
                    <a:lumOff val="80000"/>
                  </a:srgbClr>
                </a:solidFill>
                <a:latin typeface="Calibri" pitchFamily="34" charset="0"/>
                <a:cs typeface="Calibri" pitchFamily="34" charset="0"/>
              </a:rPr>
              <a:t>10</a:t>
            </a:r>
            <a:r>
              <a:rPr lang="en-US" sz="1200" baseline="30000" dirty="0">
                <a:solidFill>
                  <a:srgbClr val="EFC119">
                    <a:lumMod val="20000"/>
                    <a:lumOff val="80000"/>
                  </a:srgbClr>
                </a:solidFill>
                <a:latin typeface="Calibri" pitchFamily="34" charset="0"/>
                <a:cs typeface="Calibri" pitchFamily="34" charset="0"/>
              </a:rPr>
              <a:t>th</a:t>
            </a:r>
            <a:r>
              <a:rPr lang="en-US" sz="1200" dirty="0">
                <a:solidFill>
                  <a:srgbClr val="EFC119">
                    <a:lumMod val="20000"/>
                    <a:lumOff val="80000"/>
                  </a:srgbClr>
                </a:solidFill>
                <a:latin typeface="Calibri" pitchFamily="34" charset="0"/>
                <a:cs typeface="Calibri" pitchFamily="34" charset="0"/>
              </a:rPr>
              <a:t> July 2018</a:t>
            </a: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3855" y="2644365"/>
            <a:ext cx="3872345" cy="793416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Book Antiqua" panose="02040602050305030304" pitchFamily="18" charset="0"/>
              </a:rPr>
              <a:t>GitHub</a:t>
            </a:r>
            <a:r>
              <a:rPr lang="en-US" dirty="0" smtClean="0">
                <a:latin typeface="Book Antiqua" panose="02040602050305030304" pitchFamily="18" charset="0"/>
              </a:rPr>
              <a:t>: Guide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0600" y="3832784"/>
            <a:ext cx="3586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Book Antiqua" panose="0204060205030503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Techies Training Center</a:t>
            </a:r>
            <a:endParaRPr lang="en-US" sz="2400" b="1" dirty="0">
              <a:latin typeface="Book Antiqua" panose="020406020503050303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79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2618" y="129432"/>
            <a:ext cx="26121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Create:    New Repository </a:t>
            </a:r>
          </a:p>
          <a:p>
            <a:r>
              <a:rPr lang="en-US" dirty="0"/>
              <a:t>	</a:t>
            </a:r>
            <a:r>
              <a:rPr lang="en-US" dirty="0" smtClean="0"/>
              <a:t>SQL_B7Test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9077326" cy="6182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228600" y="6553200"/>
            <a:ext cx="1143000" cy="31529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600200" y="2438400"/>
            <a:ext cx="168652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35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90600"/>
            <a:ext cx="9143999" cy="4353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" y="6322597"/>
            <a:ext cx="4162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 to Code and click code and copy https: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" y="5860473"/>
            <a:ext cx="2758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  Oracle </a:t>
            </a:r>
            <a:r>
              <a:rPr lang="en-US" dirty="0" err="1" smtClean="0"/>
              <a:t>Sql</a:t>
            </a:r>
            <a:r>
              <a:rPr lang="en-US" dirty="0" smtClean="0"/>
              <a:t> Developer</a:t>
            </a:r>
            <a:endParaRPr lang="en-US" dirty="0"/>
          </a:p>
        </p:txBody>
      </p:sp>
      <p:pic>
        <p:nvPicPr>
          <p:cNvPr id="3075" name="Picture 3" descr="D:\HHM_oracle\Image\unnam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034" y="5321028"/>
            <a:ext cx="1584439" cy="100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117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" y="13855"/>
            <a:ext cx="2758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  Oracle </a:t>
            </a:r>
            <a:r>
              <a:rPr lang="en-US" dirty="0" err="1" smtClean="0"/>
              <a:t>Sql</a:t>
            </a:r>
            <a:r>
              <a:rPr lang="en-US" dirty="0" smtClean="0"/>
              <a:t> Developer</a:t>
            </a:r>
            <a:endParaRPr lang="en-US" dirty="0"/>
          </a:p>
        </p:txBody>
      </p:sp>
      <p:pic>
        <p:nvPicPr>
          <p:cNvPr id="4" name="Picture 3" descr="D:\HHM_oracle\Image\unnam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3" y="685800"/>
            <a:ext cx="9123217" cy="5795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974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6982" y="175552"/>
            <a:ext cx="3623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Team and choose </a:t>
            </a:r>
            <a:r>
              <a:rPr lang="en-US" dirty="0" err="1" smtClean="0"/>
              <a:t>Git</a:t>
            </a:r>
            <a:r>
              <a:rPr lang="en-US" dirty="0" smtClean="0"/>
              <a:t> and Clone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743075"/>
            <a:ext cx="5981700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771626"/>
            <a:ext cx="5995555" cy="971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2819400" y="1066800"/>
            <a:ext cx="6096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127" y="6400800"/>
            <a:ext cx="114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265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1447800"/>
            <a:ext cx="6010275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009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0666"/>
            <a:ext cx="9067800" cy="5218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304800"/>
            <a:ext cx="3497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 to GitHub and Copy : HTTPS link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229600" y="2667000"/>
            <a:ext cx="311727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6324600" y="3733800"/>
            <a:ext cx="2590800" cy="28623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57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177" y="1143000"/>
            <a:ext cx="604837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8600" y="221673"/>
            <a:ext cx="2291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Paste: Repository URL:</a:t>
            </a:r>
          </a:p>
          <a:p>
            <a:r>
              <a:rPr lang="en-US" dirty="0" smtClean="0"/>
              <a:t>Fill: User Name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114800" y="2667000"/>
            <a:ext cx="32766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36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762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GubHub</a:t>
            </a:r>
            <a:r>
              <a:rPr lang="en-US" dirty="0" smtClean="0"/>
              <a:t>: Setting 	   Choose: Developer Setting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996173" y="3924300"/>
            <a:ext cx="7620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905000" y="3048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38200"/>
            <a:ext cx="5574724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838200"/>
            <a:ext cx="157162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838200"/>
            <a:ext cx="4850316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ounded Rectangle 13"/>
          <p:cNvSpPr/>
          <p:nvPr/>
        </p:nvSpPr>
        <p:spPr>
          <a:xfrm>
            <a:off x="3352800" y="3924300"/>
            <a:ext cx="643373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648200" y="5943600"/>
            <a:ext cx="12954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73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26" y="221673"/>
            <a:ext cx="776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Choose: Personal access tokens and click Generate new token</a:t>
            </a:r>
            <a:endParaRPr 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5" y="657225"/>
            <a:ext cx="71532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2488623"/>
            <a:ext cx="303929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Name</a:t>
            </a:r>
          </a:p>
          <a:p>
            <a:r>
              <a:rPr lang="en-US" dirty="0" smtClean="0"/>
              <a:t>Expiration: </a:t>
            </a:r>
          </a:p>
          <a:p>
            <a:r>
              <a:rPr lang="en-US" dirty="0" smtClean="0"/>
              <a:t>Choose     No Expiration</a:t>
            </a:r>
          </a:p>
          <a:p>
            <a:r>
              <a:rPr lang="en-US" dirty="0" smtClean="0"/>
              <a:t>Select scopes: click mark in all </a:t>
            </a:r>
          </a:p>
          <a:p>
            <a:r>
              <a:rPr lang="en-US" dirty="0" smtClean="0"/>
              <a:t>		          box</a:t>
            </a:r>
          </a:p>
          <a:p>
            <a:endParaRPr lang="en-US" dirty="0"/>
          </a:p>
          <a:p>
            <a:r>
              <a:rPr lang="en-US" dirty="0" smtClean="0"/>
              <a:t>Choose: Generate token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253268"/>
            <a:ext cx="5711730" cy="4677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712" y="5876925"/>
            <a:ext cx="4664288" cy="965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4572000" y="6492770"/>
            <a:ext cx="914400" cy="2890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4635" y="1752600"/>
            <a:ext cx="1653791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458930" y="3505200"/>
            <a:ext cx="2362200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555912" y="3996258"/>
            <a:ext cx="625688" cy="2709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38200" y="3276600"/>
            <a:ext cx="228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303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0" y="0"/>
            <a:ext cx="7143750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272534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Click: Copy</a:t>
            </a:r>
            <a:endParaRPr lang="en-US" dirty="0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2195945"/>
            <a:ext cx="5981700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0" y="3813554"/>
            <a:ext cx="3086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 to Oracle SQL Developer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To Paste </a:t>
            </a:r>
            <a:r>
              <a:rPr lang="en-US" dirty="0" smtClean="0"/>
              <a:t>the word  that Copying from GitHub 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5029200"/>
            <a:ext cx="140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Click: Next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657600" y="1676400"/>
            <a:ext cx="5410200" cy="5195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38800" y="4462895"/>
            <a:ext cx="3276600" cy="1853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098473" y="2174524"/>
            <a:ext cx="1530927" cy="22883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245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66842" y="323396"/>
            <a:ext cx="2057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https://github.com/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533400" y="390438"/>
            <a:ext cx="381000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9144000" cy="4524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18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6" y="1157288"/>
            <a:ext cx="605790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>
            <a:off x="2040082" y="2362200"/>
            <a:ext cx="5334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345" y="6031468"/>
            <a:ext cx="1169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Click: 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726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6" y="831917"/>
            <a:ext cx="8686828" cy="598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1563" y="87868"/>
            <a:ext cx="357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on Browse and Create the Path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029200" y="1600200"/>
            <a:ext cx="4572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468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762000"/>
            <a:ext cx="6076950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4636" y="152400"/>
            <a:ext cx="1403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on Next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800600" y="4495800"/>
            <a:ext cx="4572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865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838200"/>
            <a:ext cx="6048375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782" y="272534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on finish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334000" y="4419600"/>
            <a:ext cx="6096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833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6" y="1219200"/>
            <a:ext cx="886793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36286" y="1752600"/>
            <a:ext cx="1792514" cy="1371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33575" y="19050"/>
            <a:ext cx="13011150" cy="681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69743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2" y="695325"/>
            <a:ext cx="8334375" cy="616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0"/>
            <a:ext cx="5631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Click: Open/ Choose the folder on desktop that you create</a:t>
            </a:r>
          </a:p>
          <a:p>
            <a:r>
              <a:rPr lang="en-US" dirty="0" smtClean="0"/>
              <a:t>Open Readme.md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248400" y="5867400"/>
            <a:ext cx="53340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023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4636"/>
            <a:ext cx="9187465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238" y="5334000"/>
            <a:ext cx="5378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Right click on it and then show or change the </a:t>
            </a:r>
            <a:r>
              <a:rPr lang="en-US" dirty="0" err="1" smtClean="0"/>
              <a:t>Git</a:t>
            </a:r>
            <a:r>
              <a:rPr lang="en-US" dirty="0" smtClean="0"/>
              <a:t> + sign</a:t>
            </a:r>
            <a:endParaRPr 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679394"/>
            <a:ext cx="262890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0281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04799"/>
            <a:ext cx="22732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One .</a:t>
            </a:r>
            <a:r>
              <a:rPr lang="en-US" dirty="0" err="1" smtClean="0"/>
              <a:t>Sql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 your created folder</a:t>
            </a:r>
          </a:p>
          <a:p>
            <a:endParaRPr lang="en-US" dirty="0"/>
          </a:p>
          <a:p>
            <a:r>
              <a:rPr lang="en-US" dirty="0" smtClean="0"/>
              <a:t>And open with </a:t>
            </a:r>
          </a:p>
          <a:p>
            <a:r>
              <a:rPr lang="en-US" dirty="0" smtClean="0"/>
              <a:t>Oracle SQL Developer 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575" y="20782"/>
            <a:ext cx="6557425" cy="5878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1905000"/>
            <a:ext cx="6581775" cy="4380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7543800" y="5638800"/>
            <a:ext cx="304800" cy="2581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3402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6334" y="244825"/>
            <a:ext cx="471046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Right Click</a:t>
            </a:r>
          </a:p>
          <a:p>
            <a:r>
              <a:rPr lang="en-US" dirty="0" smtClean="0"/>
              <a:t>Choose: Versioning        +Add</a:t>
            </a:r>
          </a:p>
          <a:p>
            <a:r>
              <a:rPr lang="en-US" dirty="0" smtClean="0"/>
              <a:t>Click on Ok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Choose: Versioning       Commit</a:t>
            </a:r>
          </a:p>
          <a:p>
            <a:r>
              <a:rPr lang="en-US" dirty="0" smtClean="0"/>
              <a:t>Fill Name: Author</a:t>
            </a:r>
          </a:p>
          <a:p>
            <a:r>
              <a:rPr lang="en-US" dirty="0" smtClean="0"/>
              <a:t>Fill Name: </a:t>
            </a:r>
            <a:r>
              <a:rPr lang="en-US" dirty="0" err="1" smtClean="0"/>
              <a:t>Commiter</a:t>
            </a:r>
            <a:endParaRPr lang="en-US" dirty="0" smtClean="0"/>
          </a:p>
          <a:p>
            <a:r>
              <a:rPr lang="en-US" dirty="0" smtClean="0"/>
              <a:t>Fill Comments: Ch9.8 </a:t>
            </a:r>
          </a:p>
          <a:p>
            <a:r>
              <a:rPr lang="en-US" dirty="0" smtClean="0"/>
              <a:t>Click on Ok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112818" y="762000"/>
            <a:ext cx="24938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76200"/>
            <a:ext cx="4114800" cy="1781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5562600" y="1143000"/>
            <a:ext cx="228600" cy="3043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105891" y="3200400"/>
            <a:ext cx="24938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925782"/>
            <a:ext cx="4295775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>
            <a:off x="5676900" y="5181600"/>
            <a:ext cx="228600" cy="3043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5419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855" y="87868"/>
            <a:ext cx="432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Right Click: Choose Versioning       Push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5" y="619125"/>
            <a:ext cx="7410450" cy="593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4495800" y="5257800"/>
            <a:ext cx="3810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971800" y="272534"/>
            <a:ext cx="228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637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6038"/>
            <a:ext cx="3505200" cy="1096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Create account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144000" cy="3990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8958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1066800"/>
            <a:ext cx="60388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3553691" y="4038600"/>
            <a:ext cx="4572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6200" y="457200"/>
            <a:ext cx="1403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on 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7573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685800"/>
            <a:ext cx="6086475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3962400" y="4779818"/>
            <a:ext cx="3048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301" y="443345"/>
            <a:ext cx="1403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on 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0364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914400"/>
            <a:ext cx="614362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3833812" y="4800600"/>
            <a:ext cx="4572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0301" y="443345"/>
            <a:ext cx="1403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on 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2876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1138238"/>
            <a:ext cx="6000750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5562600" y="4876800"/>
            <a:ext cx="4572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8900" y="457200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on Finish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0565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31" y="1219200"/>
            <a:ext cx="8715375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3531" y="457200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GitHub:HHMM_GitHub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352800" y="3657600"/>
            <a:ext cx="3048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5485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19C355F2-5C30-49B7-87DC-F5E5C62B6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000"/>
            <a:ext cx="8763000" cy="5181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Thank You!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/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sz="2000" b="1" dirty="0">
                <a:solidFill>
                  <a:srgbClr val="FF0000"/>
                </a:solidFill>
                <a:latin typeface="Gill Sans MT" panose="020B0502020104020203" pitchFamily="34" charset="0"/>
              </a:rPr>
              <a:t>Techies Training Centre</a:t>
            </a:r>
          </a:p>
        </p:txBody>
      </p:sp>
    </p:spTree>
    <p:extLst>
      <p:ext uri="{BB962C8B-B14F-4D97-AF65-F5344CB8AC3E}">
        <p14:creationId xmlns:p14="http://schemas.microsoft.com/office/powerpoint/2010/main" val="3862189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8441"/>
            <a:ext cx="9067800" cy="6536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3176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096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Get code at your email 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00200" y="1999932"/>
            <a:ext cx="5943600" cy="285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791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538797"/>
            <a:ext cx="9144000" cy="510000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6096000"/>
            <a:ext cx="2185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# Click Continue</a:t>
            </a:r>
            <a:endParaRPr lang="en-US" sz="2400" dirty="0"/>
          </a:p>
        </p:txBody>
      </p:sp>
      <p:sp>
        <p:nvSpPr>
          <p:cNvPr id="2" name="Rounded Rectangle 1"/>
          <p:cNvSpPr/>
          <p:nvPr/>
        </p:nvSpPr>
        <p:spPr>
          <a:xfrm>
            <a:off x="5638800" y="4876800"/>
            <a:ext cx="28956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75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" y="0"/>
            <a:ext cx="8382000" cy="3276600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228600" y="2971800"/>
            <a:ext cx="8382000" cy="3124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320135"/>
            <a:ext cx="2185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# Click Continue</a:t>
            </a:r>
            <a:endParaRPr lang="en-US" sz="2400" dirty="0"/>
          </a:p>
        </p:txBody>
      </p:sp>
      <p:sp>
        <p:nvSpPr>
          <p:cNvPr id="2" name="Rounded Rectangle 1"/>
          <p:cNvSpPr/>
          <p:nvPr/>
        </p:nvSpPr>
        <p:spPr>
          <a:xfrm>
            <a:off x="5410200" y="4876800"/>
            <a:ext cx="27432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57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2202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342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0785"/>
            <a:ext cx="1621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# Click </a:t>
            </a:r>
            <a:r>
              <a:rPr lang="en-US" sz="2400" dirty="0" smtClean="0"/>
              <a:t>New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058849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1219200" y="1219200"/>
            <a:ext cx="401885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04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990</TotalTime>
  <Words>236</Words>
  <Application>Microsoft Office PowerPoint</Application>
  <PresentationFormat>On-screen Show (4:3)</PresentationFormat>
  <Paragraphs>69</Paragraphs>
  <Slides>35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GitHub: Guide</vt:lpstr>
      <vt:lpstr>PowerPoint Presentation</vt:lpstr>
      <vt:lpstr>Create account</vt:lpstr>
      <vt:lpstr>PowerPoint Presentation</vt:lpstr>
      <vt:lpstr>Get code at your email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  Techies Training Centre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39</cp:revision>
  <dcterms:created xsi:type="dcterms:W3CDTF">2021-09-03T01:33:27Z</dcterms:created>
  <dcterms:modified xsi:type="dcterms:W3CDTF">2021-09-05T08:51:32Z</dcterms:modified>
</cp:coreProperties>
</file>