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3" r:id="rId3"/>
    <p:sldId id="267" r:id="rId4"/>
    <p:sldId id="258" r:id="rId5"/>
    <p:sldId id="264" r:id="rId6"/>
    <p:sldId id="259" r:id="rId7"/>
    <p:sldId id="260" r:id="rId8"/>
    <p:sldId id="261" r:id="rId9"/>
    <p:sldId id="262" r:id="rId10"/>
    <p:sldId id="266" r:id="rId11"/>
    <p:sldId id="26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346" y="-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3308747"/>
            <a:ext cx="1866900" cy="1747838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1720454"/>
            <a:ext cx="6897688" cy="3443288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35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1600200"/>
            <a:ext cx="8423275" cy="1102519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2914650"/>
            <a:ext cx="6400800" cy="898922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872"/>
            <a:ext cx="3868737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8806"/>
            <a:ext cx="3868737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0569"/>
            <a:ext cx="4629150" cy="3655219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3057525"/>
            <a:ext cx="1397000" cy="1312069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 sz="1350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3562350"/>
            <a:ext cx="7013575" cy="1601391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 sz="1350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5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5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50"/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257175" indent="-257175" algn="l" rtl="0" fontAlgn="base">
        <a:spcBef>
          <a:spcPct val="15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530" indent="-213995" algn="l" rtl="0" fontAlgn="base">
        <a:spcBef>
          <a:spcPct val="15000"/>
        </a:spcBef>
        <a:spcAft>
          <a:spcPct val="0"/>
        </a:spcAft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15000"/>
        </a:spcBef>
        <a:spcAft>
          <a:spcPct val="0"/>
        </a:spcAft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15000"/>
        </a:spcBef>
        <a:spcAft>
          <a:spcPct val="0"/>
        </a:spcAft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15000"/>
        </a:spcBef>
        <a:spcAft>
          <a:spcPct val="0"/>
        </a:spcAft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878"/>
            <a:ext cx="8229600" cy="3546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represents a group of elements in the form of key value pairs.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in Python is an unordered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 so we can modify it’s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changing their identity.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represented using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curly bracket { }.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{101: ‘Rahul’, 102: ‘Raj’, 103: 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fees= {‘rahul’:2000, ‘raj’:3000, ‘sonam’: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remove all the elements from the dictionary.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dict.clear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stu.clear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copy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copy all the elements from the existing dictionary into a new dictionary.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dict.copy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stu.copy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fromkeys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create a new dictionary with the specified keys and values.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dict.fromkeys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(keys, value)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= (101, 102, 103)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=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sipalaya’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new_stu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dict.fromkeys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(key, value)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648200" y="1761490"/>
            <a:ext cx="4038600" cy="2271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the value of the specified key.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not found then it will return none or default value.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(104)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stu.get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(104, ‘sipalaya’)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an object that contains key-value pairs of dictionary.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pairs are stored as tuples in the object.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dict_name.items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stu.items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keys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 sequence of keys from the dictionary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dict_name.keys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stu.keys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a sequence of values from the dictionary 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dict_name.values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stu.values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update the dictionary with the specified key value pair.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dict_name.update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stu.update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({105: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Gupchup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’})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remove the item with specified key.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removed item’s value.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not found then the a default value is returned.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not found and default value is not given then shows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dict_name.pop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defaultvalue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stu.pop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(101)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stu.pop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(110, ‘sipalaya’)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popitem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used to remove the item which was last inserted into the dictionary.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returns the removed item in the 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tuple, Pairs are returned in LIFO order.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dict_name.popitem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stu.popitem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Empty Dictionary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 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fees = { 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setdefault</a:t>
            </a:r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 ) Method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returns the value of the specified key.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key is not found then it inserts key with the specified value.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dict_name.setdefault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(key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value)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 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stu.setdefault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(109, 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Dictionary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9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created in the form of key-value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 where keys can’t be repeated and must be immutable and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can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of any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can be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duplicated.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 are case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Syntax:-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dict_name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{key1:value1, key2:value2,…}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Ex:-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{101: ‘Rahul’, 102: ‘Raj’, 103: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{‘rahul’:2000, ‘raj’:3000, ‘sonam’: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 = {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2000,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‘raj’: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3000,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’: 8000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Rules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writing key we must follow the following rules: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should be unique.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mention same key again, the old key will be overwritten.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should be immutable type ex:- integer, string or tuple.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not use list or dictionary as key.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Dictionary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access the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dictionary by referring to its key name, inside square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brackets.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{101: ‘Rahul’, 102: ‘Raj’, 103: ‘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{‘rahul’:2000, ‘raj’:3000, ‘sonam’: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8000}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[101])</a:t>
            </a:r>
            <a:endParaRPr lang="en-IN" sz="1800" dirty="0"/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[102])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[103])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print(fees[‘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rahul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print(fees[‘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raj’])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print(fees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[‘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’])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00800" y="180975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12192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[101]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Rahul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[102]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Raj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[103]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Sonam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62600" y="215848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19800" y="2038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019800" y="234315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800" y="241935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400800" y="3227070"/>
          <a:ext cx="20574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/>
                <a:gridCol w="990600"/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</a:t>
                      </a:r>
                      <a:r>
                        <a:rPr lang="en-US" dirty="0" err="1" smtClean="0"/>
                        <a:t>rahul</a:t>
                      </a:r>
                      <a:r>
                        <a:rPr lang="en-US" dirty="0" smtClean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2000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[‘raj’]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3000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[‘</a:t>
                      </a:r>
                      <a:r>
                        <a:rPr lang="en-US" dirty="0" err="1" smtClean="0"/>
                        <a:t>sonam</a:t>
                      </a:r>
                      <a:r>
                        <a:rPr lang="en-US" dirty="0" smtClean="0"/>
                        <a:t>’]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8000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562600" y="357580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19800" y="3455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376047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19800" y="383667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modify the existing value of key by assigning a new value.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[102] = ‘Python’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Inserting/Adding new item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8229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add an item to dictionary just by mentioning a new key-value pair into an existin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dictionary.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we mention a key which is already exists in the dictionary then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gets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updated/modified rather then adding a new item.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new item my be added at any place in the dictionary as dictionary is an unordered collection.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[104]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sipalaya’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delete an item of dictionary or entire dictionary using del statement.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an item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[102]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entire Dictionary</a:t>
            </a:r>
            <a:endParaRPr lang="en-US" sz="20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 Key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check whether a key is already exists in the dictionary or not, for this purpose we use membership operator.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{101: ‘Rahul’, 102: ‘Raj’, 103: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# If exists returns True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104 not in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# If not exists returns True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4554</Words>
  <Application>WPS Presentation</Application>
  <PresentationFormat>On-screen Show (16:9)</PresentationFormat>
  <Paragraphs>198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Art_mountaineering</vt:lpstr>
      <vt:lpstr>Dictionary</vt:lpstr>
      <vt:lpstr>Creating an Empty Dictionary</vt:lpstr>
      <vt:lpstr>Creating a Dictionary</vt:lpstr>
      <vt:lpstr>Key Rules</vt:lpstr>
      <vt:lpstr>Accessing Dictionary</vt:lpstr>
      <vt:lpstr>Modifying</vt:lpstr>
      <vt:lpstr>Inserting/Adding new item</vt:lpstr>
      <vt:lpstr>Deletion</vt:lpstr>
      <vt:lpstr>Testing Key</vt:lpstr>
      <vt:lpstr>Clear ( ) Method</vt:lpstr>
      <vt:lpstr>copy ( ) Method</vt:lpstr>
      <vt:lpstr>fromkeys ( ) Method</vt:lpstr>
      <vt:lpstr>get ( ) Method</vt:lpstr>
      <vt:lpstr>items ( ) Method</vt:lpstr>
      <vt:lpstr>keys ( ) Method</vt:lpstr>
      <vt:lpstr>values ( ) Method</vt:lpstr>
      <vt:lpstr>update ( ) Method</vt:lpstr>
      <vt:lpstr>pop ( ) Method</vt:lpstr>
      <vt:lpstr>popitem ( ) Method</vt:lpstr>
      <vt:lpstr>setdefault ( )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RK</dc:creator>
  <cp:lastModifiedBy>DELL</cp:lastModifiedBy>
  <cp:revision>74</cp:revision>
  <dcterms:created xsi:type="dcterms:W3CDTF">2006-08-16T00:00:00Z</dcterms:created>
  <dcterms:modified xsi:type="dcterms:W3CDTF">2022-03-10T12:50:51Z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7ECFD8B9A65844B4904A95B8AA2419A8</vt:lpwstr>
  </property>
  <property fmtid="{D5CDD505-2E9C-101B-9397-08002B2CF9AE}" pid="3" name="KSOProductBuildVer">
    <vt:lpwstr>1033-11.2.0.11029</vt:lpwstr>
  </property>
</Properties>
</file>