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56" r:id="rId2"/>
    <p:sldId id="272" r:id="rId3"/>
    <p:sldId id="273" r:id="rId4"/>
    <p:sldId id="274" r:id="rId5"/>
    <p:sldId id="275" r:id="rId6"/>
    <p:sldId id="276" r:id="rId7"/>
    <p:sldId id="271" r:id="rId8"/>
    <p:sldId id="277" r:id="rId9"/>
    <p:sldId id="278" r:id="rId10"/>
    <p:sldId id="279" r:id="rId11"/>
    <p:sldId id="281" r:id="rId12"/>
    <p:sldId id="28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  <p14:sldId id="272"/>
            <p14:sldId id="273"/>
            <p14:sldId id="274"/>
            <p14:sldId id="275"/>
            <p14:sldId id="276"/>
            <p14:sldId id="271"/>
            <p14:sldId id="277"/>
            <p14:sldId id="278"/>
            <p14:sldId id="279"/>
            <p14:sldId id="281"/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7712"/>
    <a:srgbClr val="EB8526"/>
    <a:srgbClr val="D24726"/>
    <a:srgbClr val="404040"/>
    <a:srgbClr val="FF9B45"/>
    <a:srgbClr val="DD462F"/>
    <a:srgbClr val="F8CFB6"/>
    <a:srgbClr val="F8CAB6"/>
    <a:srgbClr val="923922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41" autoAdjust="0"/>
  </p:normalViewPr>
  <p:slideViewPr>
    <p:cSldViewPr snapToGrid="0">
      <p:cViewPr varScale="1">
        <p:scale>
          <a:sx n="80" d="100"/>
          <a:sy n="80" d="100"/>
        </p:scale>
        <p:origin x="58" y="17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image" Target="../media/image9.jpg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image" Target="../media/image9.jpg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4B5F3A-A129-40D3-B9D2-C1279076EE10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2D40DDD-3C12-4238-84B2-4979EBB47BC2}">
      <dgm:prSet phldrT="[Text]"/>
      <dgm:spPr/>
      <dgm:t>
        <a:bodyPr/>
        <a:lstStyle/>
        <a:p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Service Concentration</a:t>
          </a:r>
          <a:endParaRPr lang="en-US" dirty="0"/>
        </a:p>
      </dgm:t>
    </dgm:pt>
    <dgm:pt modelId="{A03683C2-920F-4609-8B2B-5707070DD8A3}" type="parTrans" cxnId="{A65375AB-38E6-4144-B47F-3E2379DC100F}">
      <dgm:prSet/>
      <dgm:spPr/>
      <dgm:t>
        <a:bodyPr/>
        <a:lstStyle/>
        <a:p>
          <a:endParaRPr lang="en-US"/>
        </a:p>
      </dgm:t>
    </dgm:pt>
    <dgm:pt modelId="{94D4A114-F770-4947-941C-7BCC7B2A307A}" type="sibTrans" cxnId="{A65375AB-38E6-4144-B47F-3E2379DC100F}">
      <dgm:prSet/>
      <dgm:spPr/>
      <dgm:t>
        <a:bodyPr/>
        <a:lstStyle/>
        <a:p>
          <a:endParaRPr lang="en-US"/>
        </a:p>
      </dgm:t>
    </dgm:pt>
    <dgm:pt modelId="{6E3CB9A8-88AE-4F01-BC53-C66E2EC34B6D}">
      <dgm:prSet/>
      <dgm:spPr/>
      <dgm:t>
        <a:bodyPr/>
        <a:lstStyle/>
        <a:p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Vendor Availability</a:t>
          </a:r>
        </a:p>
      </dgm:t>
    </dgm:pt>
    <dgm:pt modelId="{4A9388B3-B25D-4802-8FA9-5A45272DA5A0}" type="parTrans" cxnId="{4DE917A3-15BA-403C-86C3-53A17A31D911}">
      <dgm:prSet/>
      <dgm:spPr/>
      <dgm:t>
        <a:bodyPr/>
        <a:lstStyle/>
        <a:p>
          <a:endParaRPr lang="en-US"/>
        </a:p>
      </dgm:t>
    </dgm:pt>
    <dgm:pt modelId="{5D6B4445-20B3-4636-8C73-C4402F50A508}" type="sibTrans" cxnId="{4DE917A3-15BA-403C-86C3-53A17A31D911}">
      <dgm:prSet/>
      <dgm:spPr/>
      <dgm:t>
        <a:bodyPr/>
        <a:lstStyle/>
        <a:p>
          <a:endParaRPr lang="en-US"/>
        </a:p>
      </dgm:t>
    </dgm:pt>
    <dgm:pt modelId="{D041BDF2-1C7E-405B-8D1C-83A8BC95EE68}">
      <dgm:prSet/>
      <dgm:spPr/>
      <dgm:t>
        <a:bodyPr/>
        <a:lstStyle/>
        <a:p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Service Availability</a:t>
          </a:r>
        </a:p>
      </dgm:t>
    </dgm:pt>
    <dgm:pt modelId="{46C51534-2531-45D4-88FC-12DA2B028FE8}" type="parTrans" cxnId="{C588CC80-7730-41DF-93F7-BAE7A47699A9}">
      <dgm:prSet/>
      <dgm:spPr/>
      <dgm:t>
        <a:bodyPr/>
        <a:lstStyle/>
        <a:p>
          <a:endParaRPr lang="en-US"/>
        </a:p>
      </dgm:t>
    </dgm:pt>
    <dgm:pt modelId="{359834DB-A695-4831-B990-3FD8DE66D376}" type="sibTrans" cxnId="{C588CC80-7730-41DF-93F7-BAE7A47699A9}">
      <dgm:prSet/>
      <dgm:spPr/>
      <dgm:t>
        <a:bodyPr/>
        <a:lstStyle/>
        <a:p>
          <a:endParaRPr lang="en-US"/>
        </a:p>
      </dgm:t>
    </dgm:pt>
    <dgm:pt modelId="{DCC4DBF7-56A7-42AD-AFE8-0EB3853CA1CD}">
      <dgm:prSet/>
      <dgm:spPr/>
      <dgm:t>
        <a:bodyPr/>
        <a:lstStyle/>
        <a:p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Delivery Experiences</a:t>
          </a:r>
        </a:p>
      </dgm:t>
    </dgm:pt>
    <dgm:pt modelId="{C0004426-F843-46EA-BF3C-5656239E4B96}" type="parTrans" cxnId="{0D418940-6AB5-4295-9AB6-BB82C05F792F}">
      <dgm:prSet/>
      <dgm:spPr/>
      <dgm:t>
        <a:bodyPr/>
        <a:lstStyle/>
        <a:p>
          <a:endParaRPr lang="en-US"/>
        </a:p>
      </dgm:t>
    </dgm:pt>
    <dgm:pt modelId="{E24E3AF3-86A3-4FC1-BBBE-97135FA2B5F6}" type="sibTrans" cxnId="{0D418940-6AB5-4295-9AB6-BB82C05F792F}">
      <dgm:prSet/>
      <dgm:spPr/>
      <dgm:t>
        <a:bodyPr/>
        <a:lstStyle/>
        <a:p>
          <a:endParaRPr lang="en-US"/>
        </a:p>
      </dgm:t>
    </dgm:pt>
    <dgm:pt modelId="{B343D6AB-86F5-47C1-82F6-FA852037E4DE}">
      <dgm:prSet/>
      <dgm:spPr/>
      <dgm:t>
        <a:bodyPr/>
        <a:lstStyle/>
        <a:p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Technical Backbone</a:t>
          </a:r>
        </a:p>
      </dgm:t>
    </dgm:pt>
    <dgm:pt modelId="{15A6DC9B-BC85-4AF7-B634-A89C82DFFCE9}" type="parTrans" cxnId="{22131012-A7AD-40C1-997E-4BFD443AE9C5}">
      <dgm:prSet/>
      <dgm:spPr/>
      <dgm:t>
        <a:bodyPr/>
        <a:lstStyle/>
        <a:p>
          <a:endParaRPr lang="en-US"/>
        </a:p>
      </dgm:t>
    </dgm:pt>
    <dgm:pt modelId="{3199E68B-FFFB-4D1C-9F3E-E81C88A683CA}" type="sibTrans" cxnId="{22131012-A7AD-40C1-997E-4BFD443AE9C5}">
      <dgm:prSet/>
      <dgm:spPr/>
      <dgm:t>
        <a:bodyPr/>
        <a:lstStyle/>
        <a:p>
          <a:endParaRPr lang="en-US"/>
        </a:p>
      </dgm:t>
    </dgm:pt>
    <dgm:pt modelId="{10FFDC04-0D01-47AF-BA28-F3E8F1313078}">
      <dgm:prSet/>
      <dgm:spPr/>
      <dgm:t>
        <a:bodyPr/>
        <a:lstStyle/>
        <a:p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Payment Gateways</a:t>
          </a:r>
        </a:p>
      </dgm:t>
    </dgm:pt>
    <dgm:pt modelId="{FCA28BA8-4473-41A6-ABD6-266A2F9F1C71}" type="parTrans" cxnId="{70D8F728-1B3F-43BC-A72C-6449CE44F12C}">
      <dgm:prSet/>
      <dgm:spPr/>
      <dgm:t>
        <a:bodyPr/>
        <a:lstStyle/>
        <a:p>
          <a:endParaRPr lang="en-US"/>
        </a:p>
      </dgm:t>
    </dgm:pt>
    <dgm:pt modelId="{09D9C8AC-1189-4D7E-966F-E31EA8D70634}" type="sibTrans" cxnId="{70D8F728-1B3F-43BC-A72C-6449CE44F12C}">
      <dgm:prSet/>
      <dgm:spPr/>
      <dgm:t>
        <a:bodyPr/>
        <a:lstStyle/>
        <a:p>
          <a:endParaRPr lang="en-US"/>
        </a:p>
      </dgm:t>
    </dgm:pt>
    <dgm:pt modelId="{25391183-6260-4AE3-A8E1-810AF1B9CE31}" type="pres">
      <dgm:prSet presAssocID="{124B5F3A-A129-40D3-B9D2-C1279076EE10}" presName="diagram" presStyleCnt="0">
        <dgm:presLayoutVars>
          <dgm:dir/>
          <dgm:resizeHandles val="exact"/>
        </dgm:presLayoutVars>
      </dgm:prSet>
      <dgm:spPr/>
    </dgm:pt>
    <dgm:pt modelId="{F71F8943-C4AD-45D0-8404-2C8E98ADE21E}" type="pres">
      <dgm:prSet presAssocID="{A2D40DDD-3C12-4238-84B2-4979EBB47BC2}" presName="node" presStyleLbl="node1" presStyleIdx="0" presStyleCnt="6">
        <dgm:presLayoutVars>
          <dgm:bulletEnabled val="1"/>
        </dgm:presLayoutVars>
      </dgm:prSet>
      <dgm:spPr/>
    </dgm:pt>
    <dgm:pt modelId="{3267DBB7-8135-4439-9426-626845803B32}" type="pres">
      <dgm:prSet presAssocID="{94D4A114-F770-4947-941C-7BCC7B2A307A}" presName="sibTrans" presStyleCnt="0"/>
      <dgm:spPr/>
    </dgm:pt>
    <dgm:pt modelId="{B2A3275A-82A5-45E0-9E4B-910C8B54267D}" type="pres">
      <dgm:prSet presAssocID="{6E3CB9A8-88AE-4F01-BC53-C66E2EC34B6D}" presName="node" presStyleLbl="node1" presStyleIdx="1" presStyleCnt="6">
        <dgm:presLayoutVars>
          <dgm:bulletEnabled val="1"/>
        </dgm:presLayoutVars>
      </dgm:prSet>
      <dgm:spPr/>
    </dgm:pt>
    <dgm:pt modelId="{AA29A50A-D06F-4847-8F13-6C81A046225B}" type="pres">
      <dgm:prSet presAssocID="{5D6B4445-20B3-4636-8C73-C4402F50A508}" presName="sibTrans" presStyleCnt="0"/>
      <dgm:spPr/>
    </dgm:pt>
    <dgm:pt modelId="{328679FD-7A86-4603-8C79-B1D1F23A6448}" type="pres">
      <dgm:prSet presAssocID="{D041BDF2-1C7E-405B-8D1C-83A8BC95EE68}" presName="node" presStyleLbl="node1" presStyleIdx="2" presStyleCnt="6">
        <dgm:presLayoutVars>
          <dgm:bulletEnabled val="1"/>
        </dgm:presLayoutVars>
      </dgm:prSet>
      <dgm:spPr/>
    </dgm:pt>
    <dgm:pt modelId="{F20A6D9A-9788-4071-8F28-BA4B2E4261EF}" type="pres">
      <dgm:prSet presAssocID="{359834DB-A695-4831-B990-3FD8DE66D376}" presName="sibTrans" presStyleCnt="0"/>
      <dgm:spPr/>
    </dgm:pt>
    <dgm:pt modelId="{3745482E-89CD-491C-BA91-9F98778A135A}" type="pres">
      <dgm:prSet presAssocID="{DCC4DBF7-56A7-42AD-AFE8-0EB3853CA1CD}" presName="node" presStyleLbl="node1" presStyleIdx="3" presStyleCnt="6">
        <dgm:presLayoutVars>
          <dgm:bulletEnabled val="1"/>
        </dgm:presLayoutVars>
      </dgm:prSet>
      <dgm:spPr/>
    </dgm:pt>
    <dgm:pt modelId="{120B9118-E0D1-4E5F-B851-2AD2E3780F8F}" type="pres">
      <dgm:prSet presAssocID="{E24E3AF3-86A3-4FC1-BBBE-97135FA2B5F6}" presName="sibTrans" presStyleCnt="0"/>
      <dgm:spPr/>
    </dgm:pt>
    <dgm:pt modelId="{990E1060-715F-4901-887F-EA437FD88876}" type="pres">
      <dgm:prSet presAssocID="{10FFDC04-0D01-47AF-BA28-F3E8F1313078}" presName="node" presStyleLbl="node1" presStyleIdx="4" presStyleCnt="6">
        <dgm:presLayoutVars>
          <dgm:bulletEnabled val="1"/>
        </dgm:presLayoutVars>
      </dgm:prSet>
      <dgm:spPr/>
    </dgm:pt>
    <dgm:pt modelId="{A329A9A0-E685-4176-BB6D-D7F8DA0CE003}" type="pres">
      <dgm:prSet presAssocID="{09D9C8AC-1189-4D7E-966F-E31EA8D70634}" presName="sibTrans" presStyleCnt="0"/>
      <dgm:spPr/>
    </dgm:pt>
    <dgm:pt modelId="{FCFA8828-3520-4D76-B86D-FAB2C7F64D16}" type="pres">
      <dgm:prSet presAssocID="{B343D6AB-86F5-47C1-82F6-FA852037E4DE}" presName="node" presStyleLbl="node1" presStyleIdx="5" presStyleCnt="6">
        <dgm:presLayoutVars>
          <dgm:bulletEnabled val="1"/>
        </dgm:presLayoutVars>
      </dgm:prSet>
      <dgm:spPr/>
    </dgm:pt>
  </dgm:ptLst>
  <dgm:cxnLst>
    <dgm:cxn modelId="{22131012-A7AD-40C1-997E-4BFD443AE9C5}" srcId="{124B5F3A-A129-40D3-B9D2-C1279076EE10}" destId="{B343D6AB-86F5-47C1-82F6-FA852037E4DE}" srcOrd="5" destOrd="0" parTransId="{15A6DC9B-BC85-4AF7-B634-A89C82DFFCE9}" sibTransId="{3199E68B-FFFB-4D1C-9F3E-E81C88A683CA}"/>
    <dgm:cxn modelId="{70D8F728-1B3F-43BC-A72C-6449CE44F12C}" srcId="{124B5F3A-A129-40D3-B9D2-C1279076EE10}" destId="{10FFDC04-0D01-47AF-BA28-F3E8F1313078}" srcOrd="4" destOrd="0" parTransId="{FCA28BA8-4473-41A6-ABD6-266A2F9F1C71}" sibTransId="{09D9C8AC-1189-4D7E-966F-E31EA8D70634}"/>
    <dgm:cxn modelId="{E014632A-972C-4498-80EA-16D7AF7B87C6}" type="presOf" srcId="{10FFDC04-0D01-47AF-BA28-F3E8F1313078}" destId="{990E1060-715F-4901-887F-EA437FD88876}" srcOrd="0" destOrd="0" presId="urn:microsoft.com/office/officeart/2005/8/layout/default"/>
    <dgm:cxn modelId="{0D418940-6AB5-4295-9AB6-BB82C05F792F}" srcId="{124B5F3A-A129-40D3-B9D2-C1279076EE10}" destId="{DCC4DBF7-56A7-42AD-AFE8-0EB3853CA1CD}" srcOrd="3" destOrd="0" parTransId="{C0004426-F843-46EA-BF3C-5656239E4B96}" sibTransId="{E24E3AF3-86A3-4FC1-BBBE-97135FA2B5F6}"/>
    <dgm:cxn modelId="{3DED434D-ED96-4155-9772-432F099ADE03}" type="presOf" srcId="{6E3CB9A8-88AE-4F01-BC53-C66E2EC34B6D}" destId="{B2A3275A-82A5-45E0-9E4B-910C8B54267D}" srcOrd="0" destOrd="0" presId="urn:microsoft.com/office/officeart/2005/8/layout/default"/>
    <dgm:cxn modelId="{C588CC80-7730-41DF-93F7-BAE7A47699A9}" srcId="{124B5F3A-A129-40D3-B9D2-C1279076EE10}" destId="{D041BDF2-1C7E-405B-8D1C-83A8BC95EE68}" srcOrd="2" destOrd="0" parTransId="{46C51534-2531-45D4-88FC-12DA2B028FE8}" sibTransId="{359834DB-A695-4831-B990-3FD8DE66D376}"/>
    <dgm:cxn modelId="{57BB848D-13EF-43BA-B2CB-7D21A6154568}" type="presOf" srcId="{A2D40DDD-3C12-4238-84B2-4979EBB47BC2}" destId="{F71F8943-C4AD-45D0-8404-2C8E98ADE21E}" srcOrd="0" destOrd="0" presId="urn:microsoft.com/office/officeart/2005/8/layout/default"/>
    <dgm:cxn modelId="{4DE917A3-15BA-403C-86C3-53A17A31D911}" srcId="{124B5F3A-A129-40D3-B9D2-C1279076EE10}" destId="{6E3CB9A8-88AE-4F01-BC53-C66E2EC34B6D}" srcOrd="1" destOrd="0" parTransId="{4A9388B3-B25D-4802-8FA9-5A45272DA5A0}" sibTransId="{5D6B4445-20B3-4636-8C73-C4402F50A508}"/>
    <dgm:cxn modelId="{A65375AB-38E6-4144-B47F-3E2379DC100F}" srcId="{124B5F3A-A129-40D3-B9D2-C1279076EE10}" destId="{A2D40DDD-3C12-4238-84B2-4979EBB47BC2}" srcOrd="0" destOrd="0" parTransId="{A03683C2-920F-4609-8B2B-5707070DD8A3}" sibTransId="{94D4A114-F770-4947-941C-7BCC7B2A307A}"/>
    <dgm:cxn modelId="{643153AC-5A16-4D15-9A5F-04A39E1D0D00}" type="presOf" srcId="{124B5F3A-A129-40D3-B9D2-C1279076EE10}" destId="{25391183-6260-4AE3-A8E1-810AF1B9CE31}" srcOrd="0" destOrd="0" presId="urn:microsoft.com/office/officeart/2005/8/layout/default"/>
    <dgm:cxn modelId="{E92018CE-BB5F-4AF1-BD60-5105081801C5}" type="presOf" srcId="{DCC4DBF7-56A7-42AD-AFE8-0EB3853CA1CD}" destId="{3745482E-89CD-491C-BA91-9F98778A135A}" srcOrd="0" destOrd="0" presId="urn:microsoft.com/office/officeart/2005/8/layout/default"/>
    <dgm:cxn modelId="{2C8C23DE-9BF7-4EBA-B22A-F9C46D7CE9D2}" type="presOf" srcId="{B343D6AB-86F5-47C1-82F6-FA852037E4DE}" destId="{FCFA8828-3520-4D76-B86D-FAB2C7F64D16}" srcOrd="0" destOrd="0" presId="urn:microsoft.com/office/officeart/2005/8/layout/default"/>
    <dgm:cxn modelId="{432D00E4-C88E-4F84-951F-9F502C6301D2}" type="presOf" srcId="{D041BDF2-1C7E-405B-8D1C-83A8BC95EE68}" destId="{328679FD-7A86-4603-8C79-B1D1F23A6448}" srcOrd="0" destOrd="0" presId="urn:microsoft.com/office/officeart/2005/8/layout/default"/>
    <dgm:cxn modelId="{DE4E420B-3CBF-47C3-A9B4-A66D70FC10BE}" type="presParOf" srcId="{25391183-6260-4AE3-A8E1-810AF1B9CE31}" destId="{F71F8943-C4AD-45D0-8404-2C8E98ADE21E}" srcOrd="0" destOrd="0" presId="urn:microsoft.com/office/officeart/2005/8/layout/default"/>
    <dgm:cxn modelId="{B0CC5CCA-CF38-4C94-AEE9-6466DC2A3B0A}" type="presParOf" srcId="{25391183-6260-4AE3-A8E1-810AF1B9CE31}" destId="{3267DBB7-8135-4439-9426-626845803B32}" srcOrd="1" destOrd="0" presId="urn:microsoft.com/office/officeart/2005/8/layout/default"/>
    <dgm:cxn modelId="{A5EAF5E8-12C8-44A3-82B1-E4F5C1254F44}" type="presParOf" srcId="{25391183-6260-4AE3-A8E1-810AF1B9CE31}" destId="{B2A3275A-82A5-45E0-9E4B-910C8B54267D}" srcOrd="2" destOrd="0" presId="urn:microsoft.com/office/officeart/2005/8/layout/default"/>
    <dgm:cxn modelId="{543D3772-3990-4871-B055-7CB8E7FEFEB0}" type="presParOf" srcId="{25391183-6260-4AE3-A8E1-810AF1B9CE31}" destId="{AA29A50A-D06F-4847-8F13-6C81A046225B}" srcOrd="3" destOrd="0" presId="urn:microsoft.com/office/officeart/2005/8/layout/default"/>
    <dgm:cxn modelId="{C694C822-2ADC-4F38-881D-6982AFAC456D}" type="presParOf" srcId="{25391183-6260-4AE3-A8E1-810AF1B9CE31}" destId="{328679FD-7A86-4603-8C79-B1D1F23A6448}" srcOrd="4" destOrd="0" presId="urn:microsoft.com/office/officeart/2005/8/layout/default"/>
    <dgm:cxn modelId="{CB2BC09D-4C2D-4A5D-B18B-C3BB53759FA5}" type="presParOf" srcId="{25391183-6260-4AE3-A8E1-810AF1B9CE31}" destId="{F20A6D9A-9788-4071-8F28-BA4B2E4261EF}" srcOrd="5" destOrd="0" presId="urn:microsoft.com/office/officeart/2005/8/layout/default"/>
    <dgm:cxn modelId="{E1D55CDC-03CD-45FD-9AED-2B5337B44E07}" type="presParOf" srcId="{25391183-6260-4AE3-A8E1-810AF1B9CE31}" destId="{3745482E-89CD-491C-BA91-9F98778A135A}" srcOrd="6" destOrd="0" presId="urn:microsoft.com/office/officeart/2005/8/layout/default"/>
    <dgm:cxn modelId="{6679B9D9-DF86-4AF1-BC2A-8A9F65631364}" type="presParOf" srcId="{25391183-6260-4AE3-A8E1-810AF1B9CE31}" destId="{120B9118-E0D1-4E5F-B851-2AD2E3780F8F}" srcOrd="7" destOrd="0" presId="urn:microsoft.com/office/officeart/2005/8/layout/default"/>
    <dgm:cxn modelId="{819BB778-63DC-4219-B277-4BFD3B64FCFC}" type="presParOf" srcId="{25391183-6260-4AE3-A8E1-810AF1B9CE31}" destId="{990E1060-715F-4901-887F-EA437FD88876}" srcOrd="8" destOrd="0" presId="urn:microsoft.com/office/officeart/2005/8/layout/default"/>
    <dgm:cxn modelId="{F7371E57-82C1-46C4-9C44-CB8C1226ABF7}" type="presParOf" srcId="{25391183-6260-4AE3-A8E1-810AF1B9CE31}" destId="{A329A9A0-E685-4176-BB6D-D7F8DA0CE003}" srcOrd="9" destOrd="0" presId="urn:microsoft.com/office/officeart/2005/8/layout/default"/>
    <dgm:cxn modelId="{5DD2406B-FA5C-4CC8-A78F-F49E14EC17FF}" type="presParOf" srcId="{25391183-6260-4AE3-A8E1-810AF1B9CE31}" destId="{FCFA8828-3520-4D76-B86D-FAB2C7F64D16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272AECC-9088-4799-BA46-F77A0213C88D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E046268-1F82-46D5-A111-D6A85DDE38FB}">
      <dgm:prSet phldrT="[Text]"/>
      <dgm:spPr/>
      <dgm:t>
        <a:bodyPr/>
        <a:lstStyle/>
        <a:p>
          <a:r>
            <a:rPr lang="en-US" dirty="0"/>
            <a:t>Quality</a:t>
          </a:r>
        </a:p>
      </dgm:t>
    </dgm:pt>
    <dgm:pt modelId="{061BCB17-6585-4A3D-BB75-76176E5784C1}" type="parTrans" cxnId="{0AF1A50C-37FB-4052-AFCB-1FB988D97EDE}">
      <dgm:prSet/>
      <dgm:spPr/>
      <dgm:t>
        <a:bodyPr/>
        <a:lstStyle/>
        <a:p>
          <a:endParaRPr lang="en-US"/>
        </a:p>
      </dgm:t>
    </dgm:pt>
    <dgm:pt modelId="{68EAA837-3756-4603-AA97-EF105A7094E8}" type="sibTrans" cxnId="{0AF1A50C-37FB-4052-AFCB-1FB988D97EDE}">
      <dgm:prSet/>
      <dgm:spPr/>
      <dgm:t>
        <a:bodyPr/>
        <a:lstStyle/>
        <a:p>
          <a:endParaRPr lang="en-US"/>
        </a:p>
      </dgm:t>
    </dgm:pt>
    <dgm:pt modelId="{06748E86-F00F-4F4A-BC69-3B5F35340B38}">
      <dgm:prSet phldrT="[Text]"/>
      <dgm:spPr/>
      <dgm:t>
        <a:bodyPr/>
        <a:lstStyle/>
        <a:p>
          <a:r>
            <a:rPr lang="en-US" dirty="0"/>
            <a:t>Delivery Time</a:t>
          </a:r>
        </a:p>
      </dgm:t>
    </dgm:pt>
    <dgm:pt modelId="{6D73FACB-8265-418B-8603-FA6EBFBDA5D3}" type="parTrans" cxnId="{ED5447AE-8F57-4D2B-990B-7DFAD2C85F69}">
      <dgm:prSet/>
      <dgm:spPr/>
      <dgm:t>
        <a:bodyPr/>
        <a:lstStyle/>
        <a:p>
          <a:endParaRPr lang="en-US"/>
        </a:p>
      </dgm:t>
    </dgm:pt>
    <dgm:pt modelId="{4885AE72-8ACE-46FB-8B1B-D770D792AE2A}" type="sibTrans" cxnId="{ED5447AE-8F57-4D2B-990B-7DFAD2C85F69}">
      <dgm:prSet/>
      <dgm:spPr/>
      <dgm:t>
        <a:bodyPr/>
        <a:lstStyle/>
        <a:p>
          <a:endParaRPr lang="en-US"/>
        </a:p>
      </dgm:t>
    </dgm:pt>
    <dgm:pt modelId="{8FE7A7DF-8586-4FB4-8203-B3F9D9D5623B}">
      <dgm:prSet phldrT="[Text]"/>
      <dgm:spPr/>
      <dgm:t>
        <a:bodyPr/>
        <a:lstStyle/>
        <a:p>
          <a:r>
            <a:rPr lang="en-US" dirty="0"/>
            <a:t>Customer Response</a:t>
          </a:r>
        </a:p>
      </dgm:t>
    </dgm:pt>
    <dgm:pt modelId="{D48A0FD1-4D32-4335-AAAC-A456841AD272}" type="parTrans" cxnId="{328247BB-9864-4DAC-A5F6-C693C564EADB}">
      <dgm:prSet/>
      <dgm:spPr/>
      <dgm:t>
        <a:bodyPr/>
        <a:lstStyle/>
        <a:p>
          <a:endParaRPr lang="en-US"/>
        </a:p>
      </dgm:t>
    </dgm:pt>
    <dgm:pt modelId="{E5CCC33B-42B9-498D-A619-14208DDA9DAB}" type="sibTrans" cxnId="{328247BB-9864-4DAC-A5F6-C693C564EADB}">
      <dgm:prSet/>
      <dgm:spPr/>
      <dgm:t>
        <a:bodyPr/>
        <a:lstStyle/>
        <a:p>
          <a:endParaRPr lang="en-US"/>
        </a:p>
      </dgm:t>
    </dgm:pt>
    <dgm:pt modelId="{CD4B7711-0B72-4A90-A469-3756625DB96D}">
      <dgm:prSet phldrT="[Text]"/>
      <dgm:spPr/>
      <dgm:t>
        <a:bodyPr/>
        <a:lstStyle/>
        <a:p>
          <a:r>
            <a:rPr lang="en-US" dirty="0"/>
            <a:t>Pricing</a:t>
          </a:r>
        </a:p>
      </dgm:t>
    </dgm:pt>
    <dgm:pt modelId="{8EF8C797-4A7B-4791-9885-15160FB50653}" type="parTrans" cxnId="{F0B7F00F-0088-446A-8503-010C49A30CB9}">
      <dgm:prSet/>
      <dgm:spPr/>
      <dgm:t>
        <a:bodyPr/>
        <a:lstStyle/>
        <a:p>
          <a:endParaRPr lang="en-US"/>
        </a:p>
      </dgm:t>
    </dgm:pt>
    <dgm:pt modelId="{88F3F206-7321-474D-904A-42984F53BCB2}" type="sibTrans" cxnId="{F0B7F00F-0088-446A-8503-010C49A30CB9}">
      <dgm:prSet/>
      <dgm:spPr/>
      <dgm:t>
        <a:bodyPr/>
        <a:lstStyle/>
        <a:p>
          <a:endParaRPr lang="en-US"/>
        </a:p>
      </dgm:t>
    </dgm:pt>
    <dgm:pt modelId="{DAE7328A-06EE-470E-8D63-ADF1215220FD}" type="pres">
      <dgm:prSet presAssocID="{6272AECC-9088-4799-BA46-F77A0213C88D}" presName="diagram" presStyleCnt="0">
        <dgm:presLayoutVars>
          <dgm:dir/>
          <dgm:resizeHandles val="exact"/>
        </dgm:presLayoutVars>
      </dgm:prSet>
      <dgm:spPr/>
    </dgm:pt>
    <dgm:pt modelId="{AEA4733C-F032-46C4-9DD2-BF5DD38E4AAE}" type="pres">
      <dgm:prSet presAssocID="{BE046268-1F82-46D5-A111-D6A85DDE38FB}" presName="node" presStyleLbl="node1" presStyleIdx="0" presStyleCnt="4">
        <dgm:presLayoutVars>
          <dgm:bulletEnabled val="1"/>
        </dgm:presLayoutVars>
      </dgm:prSet>
      <dgm:spPr/>
    </dgm:pt>
    <dgm:pt modelId="{A95F5963-1462-4712-94BC-D995AD70EAC6}" type="pres">
      <dgm:prSet presAssocID="{68EAA837-3756-4603-AA97-EF105A7094E8}" presName="sibTrans" presStyleCnt="0"/>
      <dgm:spPr/>
    </dgm:pt>
    <dgm:pt modelId="{0D67A936-79B6-48B4-8208-11390EA72647}" type="pres">
      <dgm:prSet presAssocID="{06748E86-F00F-4F4A-BC69-3B5F35340B38}" presName="node" presStyleLbl="node1" presStyleIdx="1" presStyleCnt="4">
        <dgm:presLayoutVars>
          <dgm:bulletEnabled val="1"/>
        </dgm:presLayoutVars>
      </dgm:prSet>
      <dgm:spPr/>
    </dgm:pt>
    <dgm:pt modelId="{08A64A1E-6C7C-497E-A65C-53654B267E68}" type="pres">
      <dgm:prSet presAssocID="{4885AE72-8ACE-46FB-8B1B-D770D792AE2A}" presName="sibTrans" presStyleCnt="0"/>
      <dgm:spPr/>
    </dgm:pt>
    <dgm:pt modelId="{3B3D7A2D-1DCB-4DD2-8C33-C6C502512983}" type="pres">
      <dgm:prSet presAssocID="{8FE7A7DF-8586-4FB4-8203-B3F9D9D5623B}" presName="node" presStyleLbl="node1" presStyleIdx="2" presStyleCnt="4">
        <dgm:presLayoutVars>
          <dgm:bulletEnabled val="1"/>
        </dgm:presLayoutVars>
      </dgm:prSet>
      <dgm:spPr/>
    </dgm:pt>
    <dgm:pt modelId="{C77A0A23-1C62-4D3E-A6B2-9BD987113FD5}" type="pres">
      <dgm:prSet presAssocID="{E5CCC33B-42B9-498D-A619-14208DDA9DAB}" presName="sibTrans" presStyleCnt="0"/>
      <dgm:spPr/>
    </dgm:pt>
    <dgm:pt modelId="{496DAB9A-CA6F-4976-A907-44A397CFD166}" type="pres">
      <dgm:prSet presAssocID="{CD4B7711-0B72-4A90-A469-3756625DB96D}" presName="node" presStyleLbl="node1" presStyleIdx="3" presStyleCnt="4">
        <dgm:presLayoutVars>
          <dgm:bulletEnabled val="1"/>
        </dgm:presLayoutVars>
      </dgm:prSet>
      <dgm:spPr/>
    </dgm:pt>
  </dgm:ptLst>
  <dgm:cxnLst>
    <dgm:cxn modelId="{0AF1A50C-37FB-4052-AFCB-1FB988D97EDE}" srcId="{6272AECC-9088-4799-BA46-F77A0213C88D}" destId="{BE046268-1F82-46D5-A111-D6A85DDE38FB}" srcOrd="0" destOrd="0" parTransId="{061BCB17-6585-4A3D-BB75-76176E5784C1}" sibTransId="{68EAA837-3756-4603-AA97-EF105A7094E8}"/>
    <dgm:cxn modelId="{F0B7F00F-0088-446A-8503-010C49A30CB9}" srcId="{6272AECC-9088-4799-BA46-F77A0213C88D}" destId="{CD4B7711-0B72-4A90-A469-3756625DB96D}" srcOrd="3" destOrd="0" parTransId="{8EF8C797-4A7B-4791-9885-15160FB50653}" sibTransId="{88F3F206-7321-474D-904A-42984F53BCB2}"/>
    <dgm:cxn modelId="{9C7DAC34-D21F-4B78-B395-05EE50D6FDC6}" type="presOf" srcId="{BE046268-1F82-46D5-A111-D6A85DDE38FB}" destId="{AEA4733C-F032-46C4-9DD2-BF5DD38E4AAE}" srcOrd="0" destOrd="0" presId="urn:microsoft.com/office/officeart/2005/8/layout/default"/>
    <dgm:cxn modelId="{6E368048-7D00-4ECC-BE99-A26EE6740740}" type="presOf" srcId="{6272AECC-9088-4799-BA46-F77A0213C88D}" destId="{DAE7328A-06EE-470E-8D63-ADF1215220FD}" srcOrd="0" destOrd="0" presId="urn:microsoft.com/office/officeart/2005/8/layout/default"/>
    <dgm:cxn modelId="{E4871C7D-69FF-42B4-BE02-62629E2C9614}" type="presOf" srcId="{8FE7A7DF-8586-4FB4-8203-B3F9D9D5623B}" destId="{3B3D7A2D-1DCB-4DD2-8C33-C6C502512983}" srcOrd="0" destOrd="0" presId="urn:microsoft.com/office/officeart/2005/8/layout/default"/>
    <dgm:cxn modelId="{ED5447AE-8F57-4D2B-990B-7DFAD2C85F69}" srcId="{6272AECC-9088-4799-BA46-F77A0213C88D}" destId="{06748E86-F00F-4F4A-BC69-3B5F35340B38}" srcOrd="1" destOrd="0" parTransId="{6D73FACB-8265-418B-8603-FA6EBFBDA5D3}" sibTransId="{4885AE72-8ACE-46FB-8B1B-D770D792AE2A}"/>
    <dgm:cxn modelId="{328247BB-9864-4DAC-A5F6-C693C564EADB}" srcId="{6272AECC-9088-4799-BA46-F77A0213C88D}" destId="{8FE7A7DF-8586-4FB4-8203-B3F9D9D5623B}" srcOrd="2" destOrd="0" parTransId="{D48A0FD1-4D32-4335-AAAC-A456841AD272}" sibTransId="{E5CCC33B-42B9-498D-A619-14208DDA9DAB}"/>
    <dgm:cxn modelId="{18E4CBDB-71BF-467D-AC87-D5A3C291E3D7}" type="presOf" srcId="{CD4B7711-0B72-4A90-A469-3756625DB96D}" destId="{496DAB9A-CA6F-4976-A907-44A397CFD166}" srcOrd="0" destOrd="0" presId="urn:microsoft.com/office/officeart/2005/8/layout/default"/>
    <dgm:cxn modelId="{7A44FAED-84F2-4092-80F9-2A82870FF240}" type="presOf" srcId="{06748E86-F00F-4F4A-BC69-3B5F35340B38}" destId="{0D67A936-79B6-48B4-8208-11390EA72647}" srcOrd="0" destOrd="0" presId="urn:microsoft.com/office/officeart/2005/8/layout/default"/>
    <dgm:cxn modelId="{10466F06-3D6C-4B04-A7A8-CFB55F55134E}" type="presParOf" srcId="{DAE7328A-06EE-470E-8D63-ADF1215220FD}" destId="{AEA4733C-F032-46C4-9DD2-BF5DD38E4AAE}" srcOrd="0" destOrd="0" presId="urn:microsoft.com/office/officeart/2005/8/layout/default"/>
    <dgm:cxn modelId="{A2E4873D-287A-4D4F-A92B-AF07666CBFE8}" type="presParOf" srcId="{DAE7328A-06EE-470E-8D63-ADF1215220FD}" destId="{A95F5963-1462-4712-94BC-D995AD70EAC6}" srcOrd="1" destOrd="0" presId="urn:microsoft.com/office/officeart/2005/8/layout/default"/>
    <dgm:cxn modelId="{7D17870F-2430-4A8D-AB86-8F0FA86C674C}" type="presParOf" srcId="{DAE7328A-06EE-470E-8D63-ADF1215220FD}" destId="{0D67A936-79B6-48B4-8208-11390EA72647}" srcOrd="2" destOrd="0" presId="urn:microsoft.com/office/officeart/2005/8/layout/default"/>
    <dgm:cxn modelId="{7EF3F03B-55EB-4409-B61D-AA64CE1CD663}" type="presParOf" srcId="{DAE7328A-06EE-470E-8D63-ADF1215220FD}" destId="{08A64A1E-6C7C-497E-A65C-53654B267E68}" srcOrd="3" destOrd="0" presId="urn:microsoft.com/office/officeart/2005/8/layout/default"/>
    <dgm:cxn modelId="{62BEDE7A-4C87-404A-9521-F482B63EA33E}" type="presParOf" srcId="{DAE7328A-06EE-470E-8D63-ADF1215220FD}" destId="{3B3D7A2D-1DCB-4DD2-8C33-C6C502512983}" srcOrd="4" destOrd="0" presId="urn:microsoft.com/office/officeart/2005/8/layout/default"/>
    <dgm:cxn modelId="{30B74AD7-8E01-4793-BDCD-8FA9437CA43F}" type="presParOf" srcId="{DAE7328A-06EE-470E-8D63-ADF1215220FD}" destId="{C77A0A23-1C62-4D3E-A6B2-9BD987113FD5}" srcOrd="5" destOrd="0" presId="urn:microsoft.com/office/officeart/2005/8/layout/default"/>
    <dgm:cxn modelId="{63A904AC-3412-4E9E-A570-0FA2536D9206}" type="presParOf" srcId="{DAE7328A-06EE-470E-8D63-ADF1215220FD}" destId="{496DAB9A-CA6F-4976-A907-44A397CFD166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1A7AAC4-FD60-49BF-B688-083300A0014D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105A8D9-D31E-460A-9774-4648DB2DA052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Diverse Market Strategy</a:t>
          </a:r>
        </a:p>
      </dgm:t>
    </dgm:pt>
    <dgm:pt modelId="{662A6BB3-E20D-4640-A8CD-27772B7B0B77}" type="parTrans" cxnId="{93605D23-E883-43CB-AFD3-51A15D09DE3D}">
      <dgm:prSet/>
      <dgm:spPr/>
      <dgm:t>
        <a:bodyPr/>
        <a:lstStyle/>
        <a:p>
          <a:endParaRPr lang="en-US"/>
        </a:p>
      </dgm:t>
    </dgm:pt>
    <dgm:pt modelId="{9760FB23-6312-45D0-B8C2-6BDCABE8A893}" type="sibTrans" cxnId="{93605D23-E883-43CB-AFD3-51A15D09DE3D}">
      <dgm:prSet/>
      <dgm:spPr/>
      <dgm:t>
        <a:bodyPr/>
        <a:lstStyle/>
        <a:p>
          <a:endParaRPr lang="en-US"/>
        </a:p>
      </dgm:t>
    </dgm:pt>
    <dgm:pt modelId="{AE24595C-E222-4EFD-AD82-03AE12F2EB89}">
      <dgm:prSet/>
      <dgm:spPr/>
      <dgm:t>
        <a:bodyPr/>
        <a:lstStyle/>
        <a:p>
          <a:r>
            <a:rPr lang="en-US" dirty="0"/>
            <a:t>Instant Delivery</a:t>
          </a:r>
        </a:p>
      </dgm:t>
    </dgm:pt>
    <dgm:pt modelId="{B576784A-782F-4C2E-B320-16867CCB1E51}" type="parTrans" cxnId="{E14C93E3-5590-4BD9-B70A-08DDB6D6DA0C}">
      <dgm:prSet/>
      <dgm:spPr/>
      <dgm:t>
        <a:bodyPr/>
        <a:lstStyle/>
        <a:p>
          <a:endParaRPr lang="en-US"/>
        </a:p>
      </dgm:t>
    </dgm:pt>
    <dgm:pt modelId="{7E4CE0C5-811E-4109-9A9F-5FB1736B16B0}" type="sibTrans" cxnId="{E14C93E3-5590-4BD9-B70A-08DDB6D6DA0C}">
      <dgm:prSet/>
      <dgm:spPr/>
      <dgm:t>
        <a:bodyPr/>
        <a:lstStyle/>
        <a:p>
          <a:endParaRPr lang="en-US"/>
        </a:p>
      </dgm:t>
    </dgm:pt>
    <dgm:pt modelId="{C436DFBC-5ECF-4FA4-A54C-4E0D19A77A5D}">
      <dgm:prSet/>
      <dgm:spPr/>
      <dgm:t>
        <a:bodyPr/>
        <a:lstStyle/>
        <a:p>
          <a:r>
            <a:rPr lang="en-US"/>
            <a:t>Vendor Certification</a:t>
          </a:r>
          <a:endParaRPr lang="en-US" dirty="0"/>
        </a:p>
      </dgm:t>
    </dgm:pt>
    <dgm:pt modelId="{969D3266-7FA1-4308-AF53-EA156CA53248}" type="parTrans" cxnId="{BF6DD885-E7D1-4AF9-86A5-F2784EF6BE2C}">
      <dgm:prSet/>
      <dgm:spPr/>
      <dgm:t>
        <a:bodyPr/>
        <a:lstStyle/>
        <a:p>
          <a:endParaRPr lang="en-US"/>
        </a:p>
      </dgm:t>
    </dgm:pt>
    <dgm:pt modelId="{3D7257E7-0FA1-4E27-A12B-711905AF7ED7}" type="sibTrans" cxnId="{BF6DD885-E7D1-4AF9-86A5-F2784EF6BE2C}">
      <dgm:prSet/>
      <dgm:spPr/>
      <dgm:t>
        <a:bodyPr/>
        <a:lstStyle/>
        <a:p>
          <a:endParaRPr lang="en-US"/>
        </a:p>
      </dgm:t>
    </dgm:pt>
    <dgm:pt modelId="{2C0300FB-6FF9-4397-8173-21CC2368FA21}">
      <dgm:prSet/>
      <dgm:spPr/>
      <dgm:t>
        <a:bodyPr/>
        <a:lstStyle/>
        <a:p>
          <a:r>
            <a:rPr lang="en-US" dirty="0"/>
            <a:t>Product Verification</a:t>
          </a:r>
        </a:p>
      </dgm:t>
    </dgm:pt>
    <dgm:pt modelId="{43F1D233-3364-47E9-9BDD-E997E250524D}" type="parTrans" cxnId="{7F33579E-BEBE-4385-8503-6383DEA71931}">
      <dgm:prSet/>
      <dgm:spPr/>
      <dgm:t>
        <a:bodyPr/>
        <a:lstStyle/>
        <a:p>
          <a:endParaRPr lang="en-US"/>
        </a:p>
      </dgm:t>
    </dgm:pt>
    <dgm:pt modelId="{1F44A939-94C9-4308-9FAB-ACFB6C51BF47}" type="sibTrans" cxnId="{7F33579E-BEBE-4385-8503-6383DEA71931}">
      <dgm:prSet/>
      <dgm:spPr/>
      <dgm:t>
        <a:bodyPr/>
        <a:lstStyle/>
        <a:p>
          <a:endParaRPr lang="en-US"/>
        </a:p>
      </dgm:t>
    </dgm:pt>
    <dgm:pt modelId="{C6E6D33A-98AE-4542-8312-C4FA063FCE0F}">
      <dgm:prSet/>
      <dgm:spPr/>
      <dgm:t>
        <a:bodyPr/>
        <a:lstStyle/>
        <a:p>
          <a:r>
            <a:rPr lang="en-US"/>
            <a:t>Diverse Vendors</a:t>
          </a:r>
          <a:endParaRPr lang="en-US" dirty="0"/>
        </a:p>
      </dgm:t>
    </dgm:pt>
    <dgm:pt modelId="{85D117A6-6A57-4368-B6E5-822215F57DA6}" type="parTrans" cxnId="{8311E8EA-C73C-40AB-A45F-20B93DB77330}">
      <dgm:prSet/>
      <dgm:spPr/>
      <dgm:t>
        <a:bodyPr/>
        <a:lstStyle/>
        <a:p>
          <a:endParaRPr lang="en-US"/>
        </a:p>
      </dgm:t>
    </dgm:pt>
    <dgm:pt modelId="{9D7A2CE8-C78E-45AE-8394-C53AE138CBD7}" type="sibTrans" cxnId="{8311E8EA-C73C-40AB-A45F-20B93DB77330}">
      <dgm:prSet/>
      <dgm:spPr/>
      <dgm:t>
        <a:bodyPr/>
        <a:lstStyle/>
        <a:p>
          <a:endParaRPr lang="en-US"/>
        </a:p>
      </dgm:t>
    </dgm:pt>
    <dgm:pt modelId="{BEDA955F-7EFB-4EA0-B513-D4EF91ADB8B7}" type="pres">
      <dgm:prSet presAssocID="{A1A7AAC4-FD60-49BF-B688-083300A0014D}" presName="Name0" presStyleCnt="0">
        <dgm:presLayoutVars>
          <dgm:chMax val="7"/>
          <dgm:chPref val="7"/>
          <dgm:dir/>
        </dgm:presLayoutVars>
      </dgm:prSet>
      <dgm:spPr/>
    </dgm:pt>
    <dgm:pt modelId="{C69B5D90-7176-4AA9-9E68-5248383127CD}" type="pres">
      <dgm:prSet presAssocID="{A1A7AAC4-FD60-49BF-B688-083300A0014D}" presName="Name1" presStyleCnt="0"/>
      <dgm:spPr/>
    </dgm:pt>
    <dgm:pt modelId="{56439EB4-3D09-4AAA-AF89-E3A0EAB3EEC9}" type="pres">
      <dgm:prSet presAssocID="{A1A7AAC4-FD60-49BF-B688-083300A0014D}" presName="cycle" presStyleCnt="0"/>
      <dgm:spPr/>
    </dgm:pt>
    <dgm:pt modelId="{5DB0F4F2-B007-4C51-91AA-A37971462003}" type="pres">
      <dgm:prSet presAssocID="{A1A7AAC4-FD60-49BF-B688-083300A0014D}" presName="srcNode" presStyleLbl="node1" presStyleIdx="0" presStyleCnt="5"/>
      <dgm:spPr/>
    </dgm:pt>
    <dgm:pt modelId="{D11B2FB3-9ED7-40CC-8AE0-DCFF4D059AF1}" type="pres">
      <dgm:prSet presAssocID="{A1A7AAC4-FD60-49BF-B688-083300A0014D}" presName="conn" presStyleLbl="parChTrans1D2" presStyleIdx="0" presStyleCnt="1"/>
      <dgm:spPr/>
    </dgm:pt>
    <dgm:pt modelId="{B7803A76-3F45-4864-ABD6-6E3E2EC522A0}" type="pres">
      <dgm:prSet presAssocID="{A1A7AAC4-FD60-49BF-B688-083300A0014D}" presName="extraNode" presStyleLbl="node1" presStyleIdx="0" presStyleCnt="5"/>
      <dgm:spPr/>
    </dgm:pt>
    <dgm:pt modelId="{6AD46492-2538-4676-BECF-E932B9DEFAEC}" type="pres">
      <dgm:prSet presAssocID="{A1A7AAC4-FD60-49BF-B688-083300A0014D}" presName="dstNode" presStyleLbl="node1" presStyleIdx="0" presStyleCnt="5"/>
      <dgm:spPr/>
    </dgm:pt>
    <dgm:pt modelId="{40CFCF2A-CA07-44AA-BD9B-DCDEABA01283}" type="pres">
      <dgm:prSet presAssocID="{D105A8D9-D31E-460A-9774-4648DB2DA052}" presName="text_1" presStyleLbl="node1" presStyleIdx="0" presStyleCnt="5">
        <dgm:presLayoutVars>
          <dgm:bulletEnabled val="1"/>
        </dgm:presLayoutVars>
      </dgm:prSet>
      <dgm:spPr/>
    </dgm:pt>
    <dgm:pt modelId="{55043304-C6C1-4B6F-A0CF-1FE336C8855E}" type="pres">
      <dgm:prSet presAssocID="{D105A8D9-D31E-460A-9774-4648DB2DA052}" presName="accent_1" presStyleCnt="0"/>
      <dgm:spPr/>
    </dgm:pt>
    <dgm:pt modelId="{B5761A59-C7E5-4294-B1EF-CA7A92DC5FB6}" type="pres">
      <dgm:prSet presAssocID="{D105A8D9-D31E-460A-9774-4648DB2DA052}" presName="accentRepeatNode" presStyleLbl="solidFgAcc1" presStyleIdx="0" presStyleCnt="5"/>
      <dgm:spPr/>
    </dgm:pt>
    <dgm:pt modelId="{F215148B-DECB-4A42-B95B-4793097957D9}" type="pres">
      <dgm:prSet presAssocID="{AE24595C-E222-4EFD-AD82-03AE12F2EB89}" presName="text_2" presStyleLbl="node1" presStyleIdx="1" presStyleCnt="5">
        <dgm:presLayoutVars>
          <dgm:bulletEnabled val="1"/>
        </dgm:presLayoutVars>
      </dgm:prSet>
      <dgm:spPr/>
    </dgm:pt>
    <dgm:pt modelId="{6A8B98C5-15ED-43EC-AB5A-847D046BF7A1}" type="pres">
      <dgm:prSet presAssocID="{AE24595C-E222-4EFD-AD82-03AE12F2EB89}" presName="accent_2" presStyleCnt="0"/>
      <dgm:spPr/>
    </dgm:pt>
    <dgm:pt modelId="{98F47B9A-F451-4118-AC37-AEACA571A740}" type="pres">
      <dgm:prSet presAssocID="{AE24595C-E222-4EFD-AD82-03AE12F2EB89}" presName="accentRepeatNode" presStyleLbl="solidFgAcc1" presStyleIdx="1" presStyleCnt="5"/>
      <dgm:spPr/>
    </dgm:pt>
    <dgm:pt modelId="{80EAA874-FC01-4035-A2D9-36BB26404C04}" type="pres">
      <dgm:prSet presAssocID="{C436DFBC-5ECF-4FA4-A54C-4E0D19A77A5D}" presName="text_3" presStyleLbl="node1" presStyleIdx="2" presStyleCnt="5">
        <dgm:presLayoutVars>
          <dgm:bulletEnabled val="1"/>
        </dgm:presLayoutVars>
      </dgm:prSet>
      <dgm:spPr/>
    </dgm:pt>
    <dgm:pt modelId="{4DC69851-C285-4C7F-BF5D-A1066FD4761B}" type="pres">
      <dgm:prSet presAssocID="{C436DFBC-5ECF-4FA4-A54C-4E0D19A77A5D}" presName="accent_3" presStyleCnt="0"/>
      <dgm:spPr/>
    </dgm:pt>
    <dgm:pt modelId="{C7E99029-6A99-4AA9-BE53-2AD0113CCD30}" type="pres">
      <dgm:prSet presAssocID="{C436DFBC-5ECF-4FA4-A54C-4E0D19A77A5D}" presName="accentRepeatNode" presStyleLbl="solidFgAcc1" presStyleIdx="2" presStyleCnt="5"/>
      <dgm:spPr/>
    </dgm:pt>
    <dgm:pt modelId="{A9328E55-F508-4E40-A0E7-5D076A8F6433}" type="pres">
      <dgm:prSet presAssocID="{2C0300FB-6FF9-4397-8173-21CC2368FA21}" presName="text_4" presStyleLbl="node1" presStyleIdx="3" presStyleCnt="5">
        <dgm:presLayoutVars>
          <dgm:bulletEnabled val="1"/>
        </dgm:presLayoutVars>
      </dgm:prSet>
      <dgm:spPr/>
    </dgm:pt>
    <dgm:pt modelId="{7DFDEDE8-129E-4686-A0D5-3C155BFE1C3B}" type="pres">
      <dgm:prSet presAssocID="{2C0300FB-6FF9-4397-8173-21CC2368FA21}" presName="accent_4" presStyleCnt="0"/>
      <dgm:spPr/>
    </dgm:pt>
    <dgm:pt modelId="{A790BE38-2146-4681-8F38-E5BE8D11793A}" type="pres">
      <dgm:prSet presAssocID="{2C0300FB-6FF9-4397-8173-21CC2368FA21}" presName="accentRepeatNode" presStyleLbl="solidFgAcc1" presStyleIdx="3" presStyleCnt="5"/>
      <dgm:spPr/>
    </dgm:pt>
    <dgm:pt modelId="{25E00D7F-1A62-4741-B658-3FDBF4AA2A32}" type="pres">
      <dgm:prSet presAssocID="{C6E6D33A-98AE-4542-8312-C4FA063FCE0F}" presName="text_5" presStyleLbl="node1" presStyleIdx="4" presStyleCnt="5">
        <dgm:presLayoutVars>
          <dgm:bulletEnabled val="1"/>
        </dgm:presLayoutVars>
      </dgm:prSet>
      <dgm:spPr/>
    </dgm:pt>
    <dgm:pt modelId="{4B66B820-AFFA-473D-A41A-FF718F2455CE}" type="pres">
      <dgm:prSet presAssocID="{C6E6D33A-98AE-4542-8312-C4FA063FCE0F}" presName="accent_5" presStyleCnt="0"/>
      <dgm:spPr/>
    </dgm:pt>
    <dgm:pt modelId="{29F10217-2B49-4748-A50A-A5704C4ECA01}" type="pres">
      <dgm:prSet presAssocID="{C6E6D33A-98AE-4542-8312-C4FA063FCE0F}" presName="accentRepeatNode" presStyleLbl="solidFgAcc1" presStyleIdx="4" presStyleCnt="5"/>
      <dgm:spPr/>
    </dgm:pt>
  </dgm:ptLst>
  <dgm:cxnLst>
    <dgm:cxn modelId="{68441C18-3B76-4E54-A4E1-F2AA6DD42992}" type="presOf" srcId="{C6E6D33A-98AE-4542-8312-C4FA063FCE0F}" destId="{25E00D7F-1A62-4741-B658-3FDBF4AA2A32}" srcOrd="0" destOrd="0" presId="urn:microsoft.com/office/officeart/2008/layout/VerticalCurvedList"/>
    <dgm:cxn modelId="{93605D23-E883-43CB-AFD3-51A15D09DE3D}" srcId="{A1A7AAC4-FD60-49BF-B688-083300A0014D}" destId="{D105A8D9-D31E-460A-9774-4648DB2DA052}" srcOrd="0" destOrd="0" parTransId="{662A6BB3-E20D-4640-A8CD-27772B7B0B77}" sibTransId="{9760FB23-6312-45D0-B8C2-6BDCABE8A893}"/>
    <dgm:cxn modelId="{69B0E93A-53C8-41FA-9DB3-23AD8E175040}" type="presOf" srcId="{2C0300FB-6FF9-4397-8173-21CC2368FA21}" destId="{A9328E55-F508-4E40-A0E7-5D076A8F6433}" srcOrd="0" destOrd="0" presId="urn:microsoft.com/office/officeart/2008/layout/VerticalCurvedList"/>
    <dgm:cxn modelId="{522D6A61-6EE9-40A3-8152-02C155240C02}" type="presOf" srcId="{D105A8D9-D31E-460A-9774-4648DB2DA052}" destId="{40CFCF2A-CA07-44AA-BD9B-DCDEABA01283}" srcOrd="0" destOrd="0" presId="urn:microsoft.com/office/officeart/2008/layout/VerticalCurvedList"/>
    <dgm:cxn modelId="{AD02E082-C7F0-498F-B528-48A461DD605E}" type="presOf" srcId="{9760FB23-6312-45D0-B8C2-6BDCABE8A893}" destId="{D11B2FB3-9ED7-40CC-8AE0-DCFF4D059AF1}" srcOrd="0" destOrd="0" presId="urn:microsoft.com/office/officeart/2008/layout/VerticalCurvedList"/>
    <dgm:cxn modelId="{BF6DD885-E7D1-4AF9-86A5-F2784EF6BE2C}" srcId="{A1A7AAC4-FD60-49BF-B688-083300A0014D}" destId="{C436DFBC-5ECF-4FA4-A54C-4E0D19A77A5D}" srcOrd="2" destOrd="0" parTransId="{969D3266-7FA1-4308-AF53-EA156CA53248}" sibTransId="{3D7257E7-0FA1-4E27-A12B-711905AF7ED7}"/>
    <dgm:cxn modelId="{7F33579E-BEBE-4385-8503-6383DEA71931}" srcId="{A1A7AAC4-FD60-49BF-B688-083300A0014D}" destId="{2C0300FB-6FF9-4397-8173-21CC2368FA21}" srcOrd="3" destOrd="0" parTransId="{43F1D233-3364-47E9-9BDD-E997E250524D}" sibTransId="{1F44A939-94C9-4308-9FAB-ACFB6C51BF47}"/>
    <dgm:cxn modelId="{10D1FEC3-1787-47DB-987E-82B25B10441C}" type="presOf" srcId="{AE24595C-E222-4EFD-AD82-03AE12F2EB89}" destId="{F215148B-DECB-4A42-B95B-4793097957D9}" srcOrd="0" destOrd="0" presId="urn:microsoft.com/office/officeart/2008/layout/VerticalCurvedList"/>
    <dgm:cxn modelId="{48572DD5-9C29-47ED-A265-E89AADBA37FE}" type="presOf" srcId="{A1A7AAC4-FD60-49BF-B688-083300A0014D}" destId="{BEDA955F-7EFB-4EA0-B513-D4EF91ADB8B7}" srcOrd="0" destOrd="0" presId="urn:microsoft.com/office/officeart/2008/layout/VerticalCurvedList"/>
    <dgm:cxn modelId="{E14C93E3-5590-4BD9-B70A-08DDB6D6DA0C}" srcId="{A1A7AAC4-FD60-49BF-B688-083300A0014D}" destId="{AE24595C-E222-4EFD-AD82-03AE12F2EB89}" srcOrd="1" destOrd="0" parTransId="{B576784A-782F-4C2E-B320-16867CCB1E51}" sibTransId="{7E4CE0C5-811E-4109-9A9F-5FB1736B16B0}"/>
    <dgm:cxn modelId="{F71FC9E8-6B83-4FAF-8E3D-75D692CB5529}" type="presOf" srcId="{C436DFBC-5ECF-4FA4-A54C-4E0D19A77A5D}" destId="{80EAA874-FC01-4035-A2D9-36BB26404C04}" srcOrd="0" destOrd="0" presId="urn:microsoft.com/office/officeart/2008/layout/VerticalCurvedList"/>
    <dgm:cxn modelId="{8311E8EA-C73C-40AB-A45F-20B93DB77330}" srcId="{A1A7AAC4-FD60-49BF-B688-083300A0014D}" destId="{C6E6D33A-98AE-4542-8312-C4FA063FCE0F}" srcOrd="4" destOrd="0" parTransId="{85D117A6-6A57-4368-B6E5-822215F57DA6}" sibTransId="{9D7A2CE8-C78E-45AE-8394-C53AE138CBD7}"/>
    <dgm:cxn modelId="{9D03D740-5F88-46E0-824A-9D2636E8B0DA}" type="presParOf" srcId="{BEDA955F-7EFB-4EA0-B513-D4EF91ADB8B7}" destId="{C69B5D90-7176-4AA9-9E68-5248383127CD}" srcOrd="0" destOrd="0" presId="urn:microsoft.com/office/officeart/2008/layout/VerticalCurvedList"/>
    <dgm:cxn modelId="{EA6271CE-FADC-4541-95F8-615E611784CB}" type="presParOf" srcId="{C69B5D90-7176-4AA9-9E68-5248383127CD}" destId="{56439EB4-3D09-4AAA-AF89-E3A0EAB3EEC9}" srcOrd="0" destOrd="0" presId="urn:microsoft.com/office/officeart/2008/layout/VerticalCurvedList"/>
    <dgm:cxn modelId="{C75C8161-C9C2-4704-B3F0-FF89B1E361ED}" type="presParOf" srcId="{56439EB4-3D09-4AAA-AF89-E3A0EAB3EEC9}" destId="{5DB0F4F2-B007-4C51-91AA-A37971462003}" srcOrd="0" destOrd="0" presId="urn:microsoft.com/office/officeart/2008/layout/VerticalCurvedList"/>
    <dgm:cxn modelId="{87E6735B-AE10-4F5F-B6D4-21F358431441}" type="presParOf" srcId="{56439EB4-3D09-4AAA-AF89-E3A0EAB3EEC9}" destId="{D11B2FB3-9ED7-40CC-8AE0-DCFF4D059AF1}" srcOrd="1" destOrd="0" presId="urn:microsoft.com/office/officeart/2008/layout/VerticalCurvedList"/>
    <dgm:cxn modelId="{416863E1-18D3-4C87-82C7-E9D088666F35}" type="presParOf" srcId="{56439EB4-3D09-4AAA-AF89-E3A0EAB3EEC9}" destId="{B7803A76-3F45-4864-ABD6-6E3E2EC522A0}" srcOrd="2" destOrd="0" presId="urn:microsoft.com/office/officeart/2008/layout/VerticalCurvedList"/>
    <dgm:cxn modelId="{13DACD67-2C84-4E79-B657-C0A53F0B1A4B}" type="presParOf" srcId="{56439EB4-3D09-4AAA-AF89-E3A0EAB3EEC9}" destId="{6AD46492-2538-4676-BECF-E932B9DEFAEC}" srcOrd="3" destOrd="0" presId="urn:microsoft.com/office/officeart/2008/layout/VerticalCurvedList"/>
    <dgm:cxn modelId="{59BD2307-257D-4211-876B-6397F4250793}" type="presParOf" srcId="{C69B5D90-7176-4AA9-9E68-5248383127CD}" destId="{40CFCF2A-CA07-44AA-BD9B-DCDEABA01283}" srcOrd="1" destOrd="0" presId="urn:microsoft.com/office/officeart/2008/layout/VerticalCurvedList"/>
    <dgm:cxn modelId="{78AA4408-7100-4D49-9D39-D717858A83B8}" type="presParOf" srcId="{C69B5D90-7176-4AA9-9E68-5248383127CD}" destId="{55043304-C6C1-4B6F-A0CF-1FE336C8855E}" srcOrd="2" destOrd="0" presId="urn:microsoft.com/office/officeart/2008/layout/VerticalCurvedList"/>
    <dgm:cxn modelId="{D8EB0303-93BB-4549-B4C8-E5C261C06230}" type="presParOf" srcId="{55043304-C6C1-4B6F-A0CF-1FE336C8855E}" destId="{B5761A59-C7E5-4294-B1EF-CA7A92DC5FB6}" srcOrd="0" destOrd="0" presId="urn:microsoft.com/office/officeart/2008/layout/VerticalCurvedList"/>
    <dgm:cxn modelId="{43B245E6-C5B9-4ED9-ADDF-7A5A2986486B}" type="presParOf" srcId="{C69B5D90-7176-4AA9-9E68-5248383127CD}" destId="{F215148B-DECB-4A42-B95B-4793097957D9}" srcOrd="3" destOrd="0" presId="urn:microsoft.com/office/officeart/2008/layout/VerticalCurvedList"/>
    <dgm:cxn modelId="{6830D343-39A9-4206-830A-736C280B4716}" type="presParOf" srcId="{C69B5D90-7176-4AA9-9E68-5248383127CD}" destId="{6A8B98C5-15ED-43EC-AB5A-847D046BF7A1}" srcOrd="4" destOrd="0" presId="urn:microsoft.com/office/officeart/2008/layout/VerticalCurvedList"/>
    <dgm:cxn modelId="{B077228C-F108-41A2-A9EC-0FFBA3488E3C}" type="presParOf" srcId="{6A8B98C5-15ED-43EC-AB5A-847D046BF7A1}" destId="{98F47B9A-F451-4118-AC37-AEACA571A740}" srcOrd="0" destOrd="0" presId="urn:microsoft.com/office/officeart/2008/layout/VerticalCurvedList"/>
    <dgm:cxn modelId="{58785525-9FF5-4DAE-A51C-1220ECE5F4B2}" type="presParOf" srcId="{C69B5D90-7176-4AA9-9E68-5248383127CD}" destId="{80EAA874-FC01-4035-A2D9-36BB26404C04}" srcOrd="5" destOrd="0" presId="urn:microsoft.com/office/officeart/2008/layout/VerticalCurvedList"/>
    <dgm:cxn modelId="{8F79E223-B86D-44EC-884F-FCE2671982B2}" type="presParOf" srcId="{C69B5D90-7176-4AA9-9E68-5248383127CD}" destId="{4DC69851-C285-4C7F-BF5D-A1066FD4761B}" srcOrd="6" destOrd="0" presId="urn:microsoft.com/office/officeart/2008/layout/VerticalCurvedList"/>
    <dgm:cxn modelId="{5B9F99B8-00E7-4807-B5DE-5866AD679F85}" type="presParOf" srcId="{4DC69851-C285-4C7F-BF5D-A1066FD4761B}" destId="{C7E99029-6A99-4AA9-BE53-2AD0113CCD30}" srcOrd="0" destOrd="0" presId="urn:microsoft.com/office/officeart/2008/layout/VerticalCurvedList"/>
    <dgm:cxn modelId="{329CBB72-2FE0-4728-AAED-C38343857EE5}" type="presParOf" srcId="{C69B5D90-7176-4AA9-9E68-5248383127CD}" destId="{A9328E55-F508-4E40-A0E7-5D076A8F6433}" srcOrd="7" destOrd="0" presId="urn:microsoft.com/office/officeart/2008/layout/VerticalCurvedList"/>
    <dgm:cxn modelId="{E52D8092-14FC-4695-8ADE-8DAC3B4306A9}" type="presParOf" srcId="{C69B5D90-7176-4AA9-9E68-5248383127CD}" destId="{7DFDEDE8-129E-4686-A0D5-3C155BFE1C3B}" srcOrd="8" destOrd="0" presId="urn:microsoft.com/office/officeart/2008/layout/VerticalCurvedList"/>
    <dgm:cxn modelId="{B90C247E-0C8A-4BCE-A28E-D50FD89578E4}" type="presParOf" srcId="{7DFDEDE8-129E-4686-A0D5-3C155BFE1C3B}" destId="{A790BE38-2146-4681-8F38-E5BE8D11793A}" srcOrd="0" destOrd="0" presId="urn:microsoft.com/office/officeart/2008/layout/VerticalCurvedList"/>
    <dgm:cxn modelId="{0D0E817C-23DE-4855-AC9C-E7B44C38EAE9}" type="presParOf" srcId="{C69B5D90-7176-4AA9-9E68-5248383127CD}" destId="{25E00D7F-1A62-4741-B658-3FDBF4AA2A32}" srcOrd="9" destOrd="0" presId="urn:microsoft.com/office/officeart/2008/layout/VerticalCurvedList"/>
    <dgm:cxn modelId="{B17F11BA-E7C8-4A89-A86A-18324B9FDAB2}" type="presParOf" srcId="{C69B5D90-7176-4AA9-9E68-5248383127CD}" destId="{4B66B820-AFFA-473D-A41A-FF718F2455CE}" srcOrd="10" destOrd="0" presId="urn:microsoft.com/office/officeart/2008/layout/VerticalCurvedList"/>
    <dgm:cxn modelId="{72F8F17A-1CFB-44BC-B01D-0215413D133B}" type="presParOf" srcId="{4B66B820-AFFA-473D-A41A-FF718F2455CE}" destId="{29F10217-2B49-4748-A50A-A5704C4ECA01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B57EF62-1BEA-4E05-B63E-B77A6CDBDF8C}" type="doc">
      <dgm:prSet loTypeId="urn:microsoft.com/office/officeart/2005/8/layout/p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F3C6747-9A31-4A22-B6F4-98FCD625F704}">
      <dgm:prSet phldrT="[Text]"/>
      <dgm:spPr/>
      <dgm:t>
        <a:bodyPr/>
        <a:lstStyle/>
        <a:p>
          <a:r>
            <a:rPr lang="en-US" dirty="0"/>
            <a:t>COVID Situation Market</a:t>
          </a:r>
        </a:p>
      </dgm:t>
    </dgm:pt>
    <dgm:pt modelId="{1248FEE4-DB57-4DA9-B0CA-23B9E208B58B}" type="parTrans" cxnId="{D942564B-6DBE-4BDC-B189-B92C598A6117}">
      <dgm:prSet/>
      <dgm:spPr/>
      <dgm:t>
        <a:bodyPr/>
        <a:lstStyle/>
        <a:p>
          <a:endParaRPr lang="en-US"/>
        </a:p>
      </dgm:t>
    </dgm:pt>
    <dgm:pt modelId="{2F82CC98-1ECF-4F11-93B1-900B2B561777}" type="sibTrans" cxnId="{D942564B-6DBE-4BDC-B189-B92C598A6117}">
      <dgm:prSet/>
      <dgm:spPr/>
      <dgm:t>
        <a:bodyPr/>
        <a:lstStyle/>
        <a:p>
          <a:endParaRPr lang="en-US"/>
        </a:p>
      </dgm:t>
    </dgm:pt>
    <dgm:pt modelId="{F55B6395-2AF0-46D2-88CC-362B9FE78D12}">
      <dgm:prSet phldrT="[Text]"/>
      <dgm:spPr/>
      <dgm:t>
        <a:bodyPr/>
        <a:lstStyle/>
        <a:p>
          <a:r>
            <a:rPr lang="en-US" dirty="0"/>
            <a:t>Shopping with Click</a:t>
          </a:r>
        </a:p>
      </dgm:t>
    </dgm:pt>
    <dgm:pt modelId="{BAC8DDD0-C601-4AD2-823A-D807683B25B6}" type="parTrans" cxnId="{950A1975-3FB6-48D3-87CE-454F92092F53}">
      <dgm:prSet/>
      <dgm:spPr/>
      <dgm:t>
        <a:bodyPr/>
        <a:lstStyle/>
        <a:p>
          <a:endParaRPr lang="en-US"/>
        </a:p>
      </dgm:t>
    </dgm:pt>
    <dgm:pt modelId="{BF5249E6-6691-4BF5-A292-B6BB77FF6CC7}" type="sibTrans" cxnId="{950A1975-3FB6-48D3-87CE-454F92092F53}">
      <dgm:prSet/>
      <dgm:spPr/>
      <dgm:t>
        <a:bodyPr/>
        <a:lstStyle/>
        <a:p>
          <a:endParaRPr lang="en-US"/>
        </a:p>
      </dgm:t>
    </dgm:pt>
    <dgm:pt modelId="{E657C5DF-B91E-4A40-819F-8E151205C612}">
      <dgm:prSet phldrT="[Text]"/>
      <dgm:spPr/>
      <dgm:t>
        <a:bodyPr/>
        <a:lstStyle/>
        <a:p>
          <a:r>
            <a:rPr lang="en-US" dirty="0"/>
            <a:t>Emerging </a:t>
          </a:r>
          <a:r>
            <a:rPr lang="en-US"/>
            <a:t>Youth Shoppers</a:t>
          </a:r>
          <a:endParaRPr lang="en-US" dirty="0"/>
        </a:p>
      </dgm:t>
    </dgm:pt>
    <dgm:pt modelId="{C219FE86-ED1F-4422-AB44-A0B49AC5F825}" type="parTrans" cxnId="{B7C58249-FCEF-464D-BDFB-4E82A272D96B}">
      <dgm:prSet/>
      <dgm:spPr/>
      <dgm:t>
        <a:bodyPr/>
        <a:lstStyle/>
        <a:p>
          <a:endParaRPr lang="en-US"/>
        </a:p>
      </dgm:t>
    </dgm:pt>
    <dgm:pt modelId="{B9D626A5-6278-4869-B76E-2CD9E79624E2}" type="sibTrans" cxnId="{B7C58249-FCEF-464D-BDFB-4E82A272D96B}">
      <dgm:prSet/>
      <dgm:spPr/>
      <dgm:t>
        <a:bodyPr/>
        <a:lstStyle/>
        <a:p>
          <a:endParaRPr lang="en-US"/>
        </a:p>
      </dgm:t>
    </dgm:pt>
    <dgm:pt modelId="{F296016E-3856-40D7-9F68-D2730A601A9F}">
      <dgm:prSet phldrT="[Text]"/>
      <dgm:spPr/>
      <dgm:t>
        <a:bodyPr/>
        <a:lstStyle/>
        <a:p>
          <a:r>
            <a:rPr lang="en-US" dirty="0"/>
            <a:t>Busy Corporate Shoppers</a:t>
          </a:r>
        </a:p>
      </dgm:t>
    </dgm:pt>
    <dgm:pt modelId="{4E184CD8-D0EA-4A97-B886-A831ED834B46}" type="parTrans" cxnId="{5504E007-135E-41CA-B8FC-201F261FFBB3}">
      <dgm:prSet/>
      <dgm:spPr/>
      <dgm:t>
        <a:bodyPr/>
        <a:lstStyle/>
        <a:p>
          <a:endParaRPr lang="en-US"/>
        </a:p>
      </dgm:t>
    </dgm:pt>
    <dgm:pt modelId="{3B6EE853-9C7A-4729-A3E1-C6513415DB7D}" type="sibTrans" cxnId="{5504E007-135E-41CA-B8FC-201F261FFBB3}">
      <dgm:prSet/>
      <dgm:spPr/>
      <dgm:t>
        <a:bodyPr/>
        <a:lstStyle/>
        <a:p>
          <a:endParaRPr lang="en-US"/>
        </a:p>
      </dgm:t>
    </dgm:pt>
    <dgm:pt modelId="{D43C3102-50A6-4F57-BB0F-0C680528B0BB}">
      <dgm:prSet phldrT="[Text]"/>
      <dgm:spPr/>
      <dgm:t>
        <a:bodyPr/>
        <a:lstStyle/>
        <a:p>
          <a:r>
            <a:rPr lang="en-US" dirty="0"/>
            <a:t>Shopping for Families from Abroad</a:t>
          </a:r>
        </a:p>
      </dgm:t>
    </dgm:pt>
    <dgm:pt modelId="{65943125-AB9A-40D3-9D52-0E1D35B4183C}" type="parTrans" cxnId="{1C6BF3AE-4E5E-4D1F-9A1A-EF6BACF6A1B0}">
      <dgm:prSet/>
      <dgm:spPr/>
      <dgm:t>
        <a:bodyPr/>
        <a:lstStyle/>
        <a:p>
          <a:endParaRPr lang="en-US"/>
        </a:p>
      </dgm:t>
    </dgm:pt>
    <dgm:pt modelId="{FAF8490E-EB5D-4930-9C41-AEAE88719A65}" type="sibTrans" cxnId="{1C6BF3AE-4E5E-4D1F-9A1A-EF6BACF6A1B0}">
      <dgm:prSet/>
      <dgm:spPr/>
      <dgm:t>
        <a:bodyPr/>
        <a:lstStyle/>
        <a:p>
          <a:endParaRPr lang="en-US"/>
        </a:p>
      </dgm:t>
    </dgm:pt>
    <dgm:pt modelId="{55065AA9-57FA-41B1-9767-FE82E9CBA2C5}">
      <dgm:prSet phldrT="[Text]"/>
      <dgm:spPr/>
      <dgm:t>
        <a:bodyPr/>
        <a:lstStyle/>
        <a:p>
          <a:r>
            <a:rPr lang="en-US" dirty="0"/>
            <a:t>Emerging Small Town Shoppers</a:t>
          </a:r>
        </a:p>
      </dgm:t>
    </dgm:pt>
    <dgm:pt modelId="{018A377B-3C8E-4991-ACC8-C33A8790379E}" type="parTrans" cxnId="{AB907ABE-16A8-4730-B5E7-15C5244BEDBD}">
      <dgm:prSet/>
      <dgm:spPr/>
      <dgm:t>
        <a:bodyPr/>
        <a:lstStyle/>
        <a:p>
          <a:endParaRPr lang="en-US"/>
        </a:p>
      </dgm:t>
    </dgm:pt>
    <dgm:pt modelId="{97BEF900-0CF3-43D7-8C3F-6BE7285540FA}" type="sibTrans" cxnId="{AB907ABE-16A8-4730-B5E7-15C5244BEDBD}">
      <dgm:prSet/>
      <dgm:spPr/>
      <dgm:t>
        <a:bodyPr/>
        <a:lstStyle/>
        <a:p>
          <a:endParaRPr lang="en-US"/>
        </a:p>
      </dgm:t>
    </dgm:pt>
    <dgm:pt modelId="{0336BCCB-A8D9-430D-8646-E2F0E364BB93}" type="pres">
      <dgm:prSet presAssocID="{7B57EF62-1BEA-4E05-B63E-B77A6CDBDF8C}" presName="Name0" presStyleCnt="0">
        <dgm:presLayoutVars>
          <dgm:dir/>
          <dgm:resizeHandles val="exact"/>
        </dgm:presLayoutVars>
      </dgm:prSet>
      <dgm:spPr/>
    </dgm:pt>
    <dgm:pt modelId="{EC841C81-9C3A-4A50-BB58-438C668330D1}" type="pres">
      <dgm:prSet presAssocID="{3F3C6747-9A31-4A22-B6F4-98FCD625F704}" presName="compNode" presStyleCnt="0"/>
      <dgm:spPr/>
    </dgm:pt>
    <dgm:pt modelId="{A01DE922-1A7B-465F-87D1-478EB5173C8A}" type="pres">
      <dgm:prSet presAssocID="{3F3C6747-9A31-4A22-B6F4-98FCD625F704}" presName="pict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</dgm:spPr>
    </dgm:pt>
    <dgm:pt modelId="{EED2606C-56E8-44CD-87DA-00C2F9988B8F}" type="pres">
      <dgm:prSet presAssocID="{3F3C6747-9A31-4A22-B6F4-98FCD625F704}" presName="textRect" presStyleLbl="revTx" presStyleIdx="0" presStyleCnt="6">
        <dgm:presLayoutVars>
          <dgm:bulletEnabled val="1"/>
        </dgm:presLayoutVars>
      </dgm:prSet>
      <dgm:spPr/>
    </dgm:pt>
    <dgm:pt modelId="{83900B15-5D17-4B87-BF74-A794D6031A20}" type="pres">
      <dgm:prSet presAssocID="{2F82CC98-1ECF-4F11-93B1-900B2B561777}" presName="sibTrans" presStyleLbl="sibTrans2D1" presStyleIdx="0" presStyleCnt="0"/>
      <dgm:spPr/>
    </dgm:pt>
    <dgm:pt modelId="{EE7881FD-A77F-4333-8CED-2AAC16DB5B33}" type="pres">
      <dgm:prSet presAssocID="{F55B6395-2AF0-46D2-88CC-362B9FE78D12}" presName="compNode" presStyleCnt="0"/>
      <dgm:spPr/>
    </dgm:pt>
    <dgm:pt modelId="{A7329D6E-5877-4CB3-B9EF-DAEB43D2C8ED}" type="pres">
      <dgm:prSet presAssocID="{F55B6395-2AF0-46D2-88CC-362B9FE78D12}" presName="pictRect" presStyleLbl="node1" presStyleIdx="1" presStyleCnt="6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</dgm:spPr>
    </dgm:pt>
    <dgm:pt modelId="{36CEE248-CBBE-4483-860E-FCAB36EF5AB8}" type="pres">
      <dgm:prSet presAssocID="{F55B6395-2AF0-46D2-88CC-362B9FE78D12}" presName="textRect" presStyleLbl="revTx" presStyleIdx="1" presStyleCnt="6">
        <dgm:presLayoutVars>
          <dgm:bulletEnabled val="1"/>
        </dgm:presLayoutVars>
      </dgm:prSet>
      <dgm:spPr/>
    </dgm:pt>
    <dgm:pt modelId="{4BC0A73E-27AC-42CD-AE8C-EE57F8D664A9}" type="pres">
      <dgm:prSet presAssocID="{BF5249E6-6691-4BF5-A292-B6BB77FF6CC7}" presName="sibTrans" presStyleLbl="sibTrans2D1" presStyleIdx="0" presStyleCnt="0"/>
      <dgm:spPr/>
    </dgm:pt>
    <dgm:pt modelId="{C359E266-2F53-40D1-932C-7AA3005CC299}" type="pres">
      <dgm:prSet presAssocID="{E657C5DF-B91E-4A40-819F-8E151205C612}" presName="compNode" presStyleCnt="0"/>
      <dgm:spPr/>
    </dgm:pt>
    <dgm:pt modelId="{58A80AE2-488A-4F7E-B86F-5E05C832D496}" type="pres">
      <dgm:prSet presAssocID="{E657C5DF-B91E-4A40-819F-8E151205C612}" presName="pictRect" presStyleLbl="node1" presStyleIdx="2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</dgm:spPr>
    </dgm:pt>
    <dgm:pt modelId="{3998E968-CC90-4C7D-BC50-9045BFF58A39}" type="pres">
      <dgm:prSet presAssocID="{E657C5DF-B91E-4A40-819F-8E151205C612}" presName="textRect" presStyleLbl="revTx" presStyleIdx="2" presStyleCnt="6">
        <dgm:presLayoutVars>
          <dgm:bulletEnabled val="1"/>
        </dgm:presLayoutVars>
      </dgm:prSet>
      <dgm:spPr/>
    </dgm:pt>
    <dgm:pt modelId="{88309EE2-A27C-4793-8DA5-E03FDA0A3AA7}" type="pres">
      <dgm:prSet presAssocID="{B9D626A5-6278-4869-B76E-2CD9E79624E2}" presName="sibTrans" presStyleLbl="sibTrans2D1" presStyleIdx="0" presStyleCnt="0"/>
      <dgm:spPr/>
    </dgm:pt>
    <dgm:pt modelId="{2595CA11-0B52-40D4-8FEF-1F1B5C4A1E3B}" type="pres">
      <dgm:prSet presAssocID="{F296016E-3856-40D7-9F68-D2730A601A9F}" presName="compNode" presStyleCnt="0"/>
      <dgm:spPr/>
    </dgm:pt>
    <dgm:pt modelId="{2571BF83-BB8E-40B4-AEE2-3639B3E73990}" type="pres">
      <dgm:prSet presAssocID="{F296016E-3856-40D7-9F68-D2730A601A9F}" presName="pictRect" presStyleLbl="node1" presStyleIdx="3" presStyleCnt="6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</dgm:spPr>
    </dgm:pt>
    <dgm:pt modelId="{F3A60F17-57D8-42BE-8C5D-1BA7A6DD09F1}" type="pres">
      <dgm:prSet presAssocID="{F296016E-3856-40D7-9F68-D2730A601A9F}" presName="textRect" presStyleLbl="revTx" presStyleIdx="3" presStyleCnt="6">
        <dgm:presLayoutVars>
          <dgm:bulletEnabled val="1"/>
        </dgm:presLayoutVars>
      </dgm:prSet>
      <dgm:spPr/>
    </dgm:pt>
    <dgm:pt modelId="{6922F555-5C05-45CB-88EB-4CFAFA7D0169}" type="pres">
      <dgm:prSet presAssocID="{3B6EE853-9C7A-4729-A3E1-C6513415DB7D}" presName="sibTrans" presStyleLbl="sibTrans2D1" presStyleIdx="0" presStyleCnt="0"/>
      <dgm:spPr/>
    </dgm:pt>
    <dgm:pt modelId="{BD2CA0E5-CA8F-49D7-8383-633312E4A7CC}" type="pres">
      <dgm:prSet presAssocID="{D43C3102-50A6-4F57-BB0F-0C680528B0BB}" presName="compNode" presStyleCnt="0"/>
      <dgm:spPr/>
    </dgm:pt>
    <dgm:pt modelId="{184DEF3A-B32D-43AD-982C-583F5E268F8A}" type="pres">
      <dgm:prSet presAssocID="{D43C3102-50A6-4F57-BB0F-0C680528B0BB}" presName="pictRect" presStyleLbl="node1" presStyleIdx="4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</dgm:spPr>
    </dgm:pt>
    <dgm:pt modelId="{D3269184-9C38-43C8-ADA3-2B5B20A3F69C}" type="pres">
      <dgm:prSet presAssocID="{D43C3102-50A6-4F57-BB0F-0C680528B0BB}" presName="textRect" presStyleLbl="revTx" presStyleIdx="4" presStyleCnt="6">
        <dgm:presLayoutVars>
          <dgm:bulletEnabled val="1"/>
        </dgm:presLayoutVars>
      </dgm:prSet>
      <dgm:spPr/>
    </dgm:pt>
    <dgm:pt modelId="{84359640-4510-4301-97D7-6759A4AD3AC5}" type="pres">
      <dgm:prSet presAssocID="{FAF8490E-EB5D-4930-9C41-AEAE88719A65}" presName="sibTrans" presStyleLbl="sibTrans2D1" presStyleIdx="0" presStyleCnt="0"/>
      <dgm:spPr/>
    </dgm:pt>
    <dgm:pt modelId="{EDDF77CC-A6B6-4C2A-B6C4-41F53BE160F4}" type="pres">
      <dgm:prSet presAssocID="{55065AA9-57FA-41B1-9767-FE82E9CBA2C5}" presName="compNode" presStyleCnt="0"/>
      <dgm:spPr/>
    </dgm:pt>
    <dgm:pt modelId="{0ED0A853-8887-4097-B8D1-71DFA132170A}" type="pres">
      <dgm:prSet presAssocID="{55065AA9-57FA-41B1-9767-FE82E9CBA2C5}" presName="pictRect" presStyleLbl="node1" presStyleIdx="5" presStyleCnt="6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  <dgm:pt modelId="{814E21E3-D03E-4305-B9B3-FACF8F298E65}" type="pres">
      <dgm:prSet presAssocID="{55065AA9-57FA-41B1-9767-FE82E9CBA2C5}" presName="textRect" presStyleLbl="revTx" presStyleIdx="5" presStyleCnt="6">
        <dgm:presLayoutVars>
          <dgm:bulletEnabled val="1"/>
        </dgm:presLayoutVars>
      </dgm:prSet>
      <dgm:spPr/>
    </dgm:pt>
  </dgm:ptLst>
  <dgm:cxnLst>
    <dgm:cxn modelId="{5504E007-135E-41CA-B8FC-201F261FFBB3}" srcId="{7B57EF62-1BEA-4E05-B63E-B77A6CDBDF8C}" destId="{F296016E-3856-40D7-9F68-D2730A601A9F}" srcOrd="3" destOrd="0" parTransId="{4E184CD8-D0EA-4A97-B886-A831ED834B46}" sibTransId="{3B6EE853-9C7A-4729-A3E1-C6513415DB7D}"/>
    <dgm:cxn modelId="{3CE2461B-63B4-4140-AF15-C4B6030EA2B7}" type="presOf" srcId="{D43C3102-50A6-4F57-BB0F-0C680528B0BB}" destId="{D3269184-9C38-43C8-ADA3-2B5B20A3F69C}" srcOrd="0" destOrd="0" presId="urn:microsoft.com/office/officeart/2005/8/layout/pList1"/>
    <dgm:cxn modelId="{B938E820-18A1-4D9A-B412-A82D820D066A}" type="presOf" srcId="{2F82CC98-1ECF-4F11-93B1-900B2B561777}" destId="{83900B15-5D17-4B87-BF74-A794D6031A20}" srcOrd="0" destOrd="0" presId="urn:microsoft.com/office/officeart/2005/8/layout/pList1"/>
    <dgm:cxn modelId="{CC01A940-6729-4907-AA38-C17A8EA672EA}" type="presOf" srcId="{BF5249E6-6691-4BF5-A292-B6BB77FF6CC7}" destId="{4BC0A73E-27AC-42CD-AE8C-EE57F8D664A9}" srcOrd="0" destOrd="0" presId="urn:microsoft.com/office/officeart/2005/8/layout/pList1"/>
    <dgm:cxn modelId="{5AC5FB5B-F67D-4B9D-B4B9-1B7BB4D678BE}" type="presOf" srcId="{3F3C6747-9A31-4A22-B6F4-98FCD625F704}" destId="{EED2606C-56E8-44CD-87DA-00C2F9988B8F}" srcOrd="0" destOrd="0" presId="urn:microsoft.com/office/officeart/2005/8/layout/pList1"/>
    <dgm:cxn modelId="{05E7B868-E564-4ECD-8179-6F0C645729DD}" type="presOf" srcId="{F55B6395-2AF0-46D2-88CC-362B9FE78D12}" destId="{36CEE248-CBBE-4483-860E-FCAB36EF5AB8}" srcOrd="0" destOrd="0" presId="urn:microsoft.com/office/officeart/2005/8/layout/pList1"/>
    <dgm:cxn modelId="{B7C58249-FCEF-464D-BDFB-4E82A272D96B}" srcId="{7B57EF62-1BEA-4E05-B63E-B77A6CDBDF8C}" destId="{E657C5DF-B91E-4A40-819F-8E151205C612}" srcOrd="2" destOrd="0" parTransId="{C219FE86-ED1F-4422-AB44-A0B49AC5F825}" sibTransId="{B9D626A5-6278-4869-B76E-2CD9E79624E2}"/>
    <dgm:cxn modelId="{D942564B-6DBE-4BDC-B189-B92C598A6117}" srcId="{7B57EF62-1BEA-4E05-B63E-B77A6CDBDF8C}" destId="{3F3C6747-9A31-4A22-B6F4-98FCD625F704}" srcOrd="0" destOrd="0" parTransId="{1248FEE4-DB57-4DA9-B0CA-23B9E208B58B}" sibTransId="{2F82CC98-1ECF-4F11-93B1-900B2B561777}"/>
    <dgm:cxn modelId="{950A1975-3FB6-48D3-87CE-454F92092F53}" srcId="{7B57EF62-1BEA-4E05-B63E-B77A6CDBDF8C}" destId="{F55B6395-2AF0-46D2-88CC-362B9FE78D12}" srcOrd="1" destOrd="0" parTransId="{BAC8DDD0-C601-4AD2-823A-D807683B25B6}" sibTransId="{BF5249E6-6691-4BF5-A292-B6BB77FF6CC7}"/>
    <dgm:cxn modelId="{8762CE7B-5A57-4DDD-A8A3-4710EACC5298}" type="presOf" srcId="{B9D626A5-6278-4869-B76E-2CD9E79624E2}" destId="{88309EE2-A27C-4793-8DA5-E03FDA0A3AA7}" srcOrd="0" destOrd="0" presId="urn:microsoft.com/office/officeart/2005/8/layout/pList1"/>
    <dgm:cxn modelId="{F6A90587-6356-4D13-A3CB-433923D7DCC0}" type="presOf" srcId="{3B6EE853-9C7A-4729-A3E1-C6513415DB7D}" destId="{6922F555-5C05-45CB-88EB-4CFAFA7D0169}" srcOrd="0" destOrd="0" presId="urn:microsoft.com/office/officeart/2005/8/layout/pList1"/>
    <dgm:cxn modelId="{47EDB38F-F31B-4960-8145-5FCC95E781FB}" type="presOf" srcId="{E657C5DF-B91E-4A40-819F-8E151205C612}" destId="{3998E968-CC90-4C7D-BC50-9045BFF58A39}" srcOrd="0" destOrd="0" presId="urn:microsoft.com/office/officeart/2005/8/layout/pList1"/>
    <dgm:cxn modelId="{83CD40A3-08FB-4A22-AD43-FC88C95F3323}" type="presOf" srcId="{FAF8490E-EB5D-4930-9C41-AEAE88719A65}" destId="{84359640-4510-4301-97D7-6759A4AD3AC5}" srcOrd="0" destOrd="0" presId="urn:microsoft.com/office/officeart/2005/8/layout/pList1"/>
    <dgm:cxn modelId="{1C6BF3AE-4E5E-4D1F-9A1A-EF6BACF6A1B0}" srcId="{7B57EF62-1BEA-4E05-B63E-B77A6CDBDF8C}" destId="{D43C3102-50A6-4F57-BB0F-0C680528B0BB}" srcOrd="4" destOrd="0" parTransId="{65943125-AB9A-40D3-9D52-0E1D35B4183C}" sibTransId="{FAF8490E-EB5D-4930-9C41-AEAE88719A65}"/>
    <dgm:cxn modelId="{4A71FAB3-F593-4A88-8035-62FBCA321BE8}" type="presOf" srcId="{F296016E-3856-40D7-9F68-D2730A601A9F}" destId="{F3A60F17-57D8-42BE-8C5D-1BA7A6DD09F1}" srcOrd="0" destOrd="0" presId="urn:microsoft.com/office/officeart/2005/8/layout/pList1"/>
    <dgm:cxn modelId="{AE12B1B5-CFAE-46EE-9670-B23F36E4B371}" type="presOf" srcId="{55065AA9-57FA-41B1-9767-FE82E9CBA2C5}" destId="{814E21E3-D03E-4305-B9B3-FACF8F298E65}" srcOrd="0" destOrd="0" presId="urn:microsoft.com/office/officeart/2005/8/layout/pList1"/>
    <dgm:cxn modelId="{AB907ABE-16A8-4730-B5E7-15C5244BEDBD}" srcId="{7B57EF62-1BEA-4E05-B63E-B77A6CDBDF8C}" destId="{55065AA9-57FA-41B1-9767-FE82E9CBA2C5}" srcOrd="5" destOrd="0" parTransId="{018A377B-3C8E-4991-ACC8-C33A8790379E}" sibTransId="{97BEF900-0CF3-43D7-8C3F-6BE7285540FA}"/>
    <dgm:cxn modelId="{786601C9-2AA4-478E-AD0A-C96D96B6CAAA}" type="presOf" srcId="{7B57EF62-1BEA-4E05-B63E-B77A6CDBDF8C}" destId="{0336BCCB-A8D9-430D-8646-E2F0E364BB93}" srcOrd="0" destOrd="0" presId="urn:microsoft.com/office/officeart/2005/8/layout/pList1"/>
    <dgm:cxn modelId="{2CB819D0-7DD8-45A6-8977-9CCC824D8EA0}" type="presParOf" srcId="{0336BCCB-A8D9-430D-8646-E2F0E364BB93}" destId="{EC841C81-9C3A-4A50-BB58-438C668330D1}" srcOrd="0" destOrd="0" presId="urn:microsoft.com/office/officeart/2005/8/layout/pList1"/>
    <dgm:cxn modelId="{BCA49005-2A21-446F-B426-83E3B4F187DA}" type="presParOf" srcId="{EC841C81-9C3A-4A50-BB58-438C668330D1}" destId="{A01DE922-1A7B-465F-87D1-478EB5173C8A}" srcOrd="0" destOrd="0" presId="urn:microsoft.com/office/officeart/2005/8/layout/pList1"/>
    <dgm:cxn modelId="{AAB97537-0AE3-4FBD-A46E-3EE4CC46E192}" type="presParOf" srcId="{EC841C81-9C3A-4A50-BB58-438C668330D1}" destId="{EED2606C-56E8-44CD-87DA-00C2F9988B8F}" srcOrd="1" destOrd="0" presId="urn:microsoft.com/office/officeart/2005/8/layout/pList1"/>
    <dgm:cxn modelId="{1BB1FE7A-11C6-48F7-9768-692C26B1CDCC}" type="presParOf" srcId="{0336BCCB-A8D9-430D-8646-E2F0E364BB93}" destId="{83900B15-5D17-4B87-BF74-A794D6031A20}" srcOrd="1" destOrd="0" presId="urn:microsoft.com/office/officeart/2005/8/layout/pList1"/>
    <dgm:cxn modelId="{66353D19-C6DE-43D6-B9F0-BDEFA7215F8D}" type="presParOf" srcId="{0336BCCB-A8D9-430D-8646-E2F0E364BB93}" destId="{EE7881FD-A77F-4333-8CED-2AAC16DB5B33}" srcOrd="2" destOrd="0" presId="urn:microsoft.com/office/officeart/2005/8/layout/pList1"/>
    <dgm:cxn modelId="{B9B723A1-5A5B-44C6-ABF5-7802AAB6B199}" type="presParOf" srcId="{EE7881FD-A77F-4333-8CED-2AAC16DB5B33}" destId="{A7329D6E-5877-4CB3-B9EF-DAEB43D2C8ED}" srcOrd="0" destOrd="0" presId="urn:microsoft.com/office/officeart/2005/8/layout/pList1"/>
    <dgm:cxn modelId="{2CC7BF05-095F-429C-A1C6-4E29A7348CE4}" type="presParOf" srcId="{EE7881FD-A77F-4333-8CED-2AAC16DB5B33}" destId="{36CEE248-CBBE-4483-860E-FCAB36EF5AB8}" srcOrd="1" destOrd="0" presId="urn:microsoft.com/office/officeart/2005/8/layout/pList1"/>
    <dgm:cxn modelId="{EBD48029-0A5D-416F-B937-55850A181A25}" type="presParOf" srcId="{0336BCCB-A8D9-430D-8646-E2F0E364BB93}" destId="{4BC0A73E-27AC-42CD-AE8C-EE57F8D664A9}" srcOrd="3" destOrd="0" presId="urn:microsoft.com/office/officeart/2005/8/layout/pList1"/>
    <dgm:cxn modelId="{1C638FBF-2CCA-41C3-823F-C519B9E8C4A7}" type="presParOf" srcId="{0336BCCB-A8D9-430D-8646-E2F0E364BB93}" destId="{C359E266-2F53-40D1-932C-7AA3005CC299}" srcOrd="4" destOrd="0" presId="urn:microsoft.com/office/officeart/2005/8/layout/pList1"/>
    <dgm:cxn modelId="{8478CF45-F26A-49BB-8DB4-338CCA0DD02F}" type="presParOf" srcId="{C359E266-2F53-40D1-932C-7AA3005CC299}" destId="{58A80AE2-488A-4F7E-B86F-5E05C832D496}" srcOrd="0" destOrd="0" presId="urn:microsoft.com/office/officeart/2005/8/layout/pList1"/>
    <dgm:cxn modelId="{0105A05A-383F-4918-A382-F0F6BECB75BC}" type="presParOf" srcId="{C359E266-2F53-40D1-932C-7AA3005CC299}" destId="{3998E968-CC90-4C7D-BC50-9045BFF58A39}" srcOrd="1" destOrd="0" presId="urn:microsoft.com/office/officeart/2005/8/layout/pList1"/>
    <dgm:cxn modelId="{0AF0F592-95B5-4676-9016-42CFC5DB66AE}" type="presParOf" srcId="{0336BCCB-A8D9-430D-8646-E2F0E364BB93}" destId="{88309EE2-A27C-4793-8DA5-E03FDA0A3AA7}" srcOrd="5" destOrd="0" presId="urn:microsoft.com/office/officeart/2005/8/layout/pList1"/>
    <dgm:cxn modelId="{6E668075-6858-41AD-941B-880365AA73C3}" type="presParOf" srcId="{0336BCCB-A8D9-430D-8646-E2F0E364BB93}" destId="{2595CA11-0B52-40D4-8FEF-1F1B5C4A1E3B}" srcOrd="6" destOrd="0" presId="urn:microsoft.com/office/officeart/2005/8/layout/pList1"/>
    <dgm:cxn modelId="{84B846BF-1CE1-42DB-9C0F-87780392858A}" type="presParOf" srcId="{2595CA11-0B52-40D4-8FEF-1F1B5C4A1E3B}" destId="{2571BF83-BB8E-40B4-AEE2-3639B3E73990}" srcOrd="0" destOrd="0" presId="urn:microsoft.com/office/officeart/2005/8/layout/pList1"/>
    <dgm:cxn modelId="{B494A689-7F85-4117-87A9-44ACFBEBFC60}" type="presParOf" srcId="{2595CA11-0B52-40D4-8FEF-1F1B5C4A1E3B}" destId="{F3A60F17-57D8-42BE-8C5D-1BA7A6DD09F1}" srcOrd="1" destOrd="0" presId="urn:microsoft.com/office/officeart/2005/8/layout/pList1"/>
    <dgm:cxn modelId="{3302475C-F811-4009-8965-6589819C2860}" type="presParOf" srcId="{0336BCCB-A8D9-430D-8646-E2F0E364BB93}" destId="{6922F555-5C05-45CB-88EB-4CFAFA7D0169}" srcOrd="7" destOrd="0" presId="urn:microsoft.com/office/officeart/2005/8/layout/pList1"/>
    <dgm:cxn modelId="{CBC1CA27-9730-4DD0-9B8F-073F2EA34AC2}" type="presParOf" srcId="{0336BCCB-A8D9-430D-8646-E2F0E364BB93}" destId="{BD2CA0E5-CA8F-49D7-8383-633312E4A7CC}" srcOrd="8" destOrd="0" presId="urn:microsoft.com/office/officeart/2005/8/layout/pList1"/>
    <dgm:cxn modelId="{9D8ADDB2-FE2A-4488-B35C-2496B1A932B2}" type="presParOf" srcId="{BD2CA0E5-CA8F-49D7-8383-633312E4A7CC}" destId="{184DEF3A-B32D-43AD-982C-583F5E268F8A}" srcOrd="0" destOrd="0" presId="urn:microsoft.com/office/officeart/2005/8/layout/pList1"/>
    <dgm:cxn modelId="{52976037-CD8E-4C79-B720-228918B7DAF0}" type="presParOf" srcId="{BD2CA0E5-CA8F-49D7-8383-633312E4A7CC}" destId="{D3269184-9C38-43C8-ADA3-2B5B20A3F69C}" srcOrd="1" destOrd="0" presId="urn:microsoft.com/office/officeart/2005/8/layout/pList1"/>
    <dgm:cxn modelId="{2F70EBC1-DC55-4CEE-A8E2-FA1F764917AD}" type="presParOf" srcId="{0336BCCB-A8D9-430D-8646-E2F0E364BB93}" destId="{84359640-4510-4301-97D7-6759A4AD3AC5}" srcOrd="9" destOrd="0" presId="urn:microsoft.com/office/officeart/2005/8/layout/pList1"/>
    <dgm:cxn modelId="{886285CE-4456-49BC-BC2D-8E6D552FE58F}" type="presParOf" srcId="{0336BCCB-A8D9-430D-8646-E2F0E364BB93}" destId="{EDDF77CC-A6B6-4C2A-B6C4-41F53BE160F4}" srcOrd="10" destOrd="0" presId="urn:microsoft.com/office/officeart/2005/8/layout/pList1"/>
    <dgm:cxn modelId="{921A8FFA-B35F-4793-857C-4DD0D9061F70}" type="presParOf" srcId="{EDDF77CC-A6B6-4C2A-B6C4-41F53BE160F4}" destId="{0ED0A853-8887-4097-B8D1-71DFA132170A}" srcOrd="0" destOrd="0" presId="urn:microsoft.com/office/officeart/2005/8/layout/pList1"/>
    <dgm:cxn modelId="{DF004A41-CA4A-43EC-9C3E-F321469D3F05}" type="presParOf" srcId="{EDDF77CC-A6B6-4C2A-B6C4-41F53BE160F4}" destId="{814E21E3-D03E-4305-B9B3-FACF8F298E65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E820A7B-1EFE-482B-B3CC-3BF7EC20938A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14B0974-12E5-48A4-8978-02B92EC38D0F}">
      <dgm:prSet phldrT="[Text]"/>
      <dgm:spPr/>
      <dgm:t>
        <a:bodyPr/>
        <a:lstStyle/>
        <a:p>
          <a:r>
            <a:rPr lang="en-US" dirty="0"/>
            <a:t>Beta Launch</a:t>
          </a:r>
        </a:p>
      </dgm:t>
    </dgm:pt>
    <dgm:pt modelId="{7CD8C5D5-F09F-4E7A-85CA-8DB6DB2F30A4}" type="parTrans" cxnId="{7F08CEF8-9BB0-4AAD-893C-415B7FEE599B}">
      <dgm:prSet/>
      <dgm:spPr/>
      <dgm:t>
        <a:bodyPr/>
        <a:lstStyle/>
        <a:p>
          <a:endParaRPr lang="en-US"/>
        </a:p>
      </dgm:t>
    </dgm:pt>
    <dgm:pt modelId="{8E171A66-8904-416C-B38F-F6188878BB53}" type="sibTrans" cxnId="{7F08CEF8-9BB0-4AAD-893C-415B7FEE599B}">
      <dgm:prSet/>
      <dgm:spPr/>
      <dgm:t>
        <a:bodyPr/>
        <a:lstStyle/>
        <a:p>
          <a:endParaRPr lang="en-US"/>
        </a:p>
      </dgm:t>
    </dgm:pt>
    <dgm:pt modelId="{CD2518C7-EC15-4A51-9021-08587D8BC126}">
      <dgm:prSet phldrT="[Text]"/>
      <dgm:spPr/>
      <dgm:t>
        <a:bodyPr/>
        <a:lstStyle/>
        <a:p>
          <a:r>
            <a:rPr lang="en-US" dirty="0"/>
            <a:t>Final Launch</a:t>
          </a:r>
        </a:p>
      </dgm:t>
    </dgm:pt>
    <dgm:pt modelId="{0B0CF04E-C906-4C0A-A9E3-F8FFC2698C34}" type="parTrans" cxnId="{350E62FE-0F88-4B04-A692-F747D52F1A36}">
      <dgm:prSet/>
      <dgm:spPr/>
      <dgm:t>
        <a:bodyPr/>
        <a:lstStyle/>
        <a:p>
          <a:endParaRPr lang="en-US"/>
        </a:p>
      </dgm:t>
    </dgm:pt>
    <dgm:pt modelId="{83902580-42CC-41F3-9142-4C7C56ADD698}" type="sibTrans" cxnId="{350E62FE-0F88-4B04-A692-F747D52F1A36}">
      <dgm:prSet/>
      <dgm:spPr/>
      <dgm:t>
        <a:bodyPr/>
        <a:lstStyle/>
        <a:p>
          <a:endParaRPr lang="en-US"/>
        </a:p>
      </dgm:t>
    </dgm:pt>
    <dgm:pt modelId="{338483E2-2CA5-4B87-A430-72FE0A96E695}">
      <dgm:prSet phldrT="[Text]"/>
      <dgm:spPr/>
      <dgm:t>
        <a:bodyPr/>
        <a:lstStyle/>
        <a:p>
          <a:r>
            <a:rPr lang="en-US" dirty="0"/>
            <a:t>Beta Testing</a:t>
          </a:r>
        </a:p>
      </dgm:t>
    </dgm:pt>
    <dgm:pt modelId="{CCEE6FA4-757F-4B4D-AE97-2C67CE1DEAF9}" type="parTrans" cxnId="{7BA9D883-6C12-4841-BE28-D28717ECD7A7}">
      <dgm:prSet/>
      <dgm:spPr/>
      <dgm:t>
        <a:bodyPr/>
        <a:lstStyle/>
        <a:p>
          <a:endParaRPr lang="en-US"/>
        </a:p>
      </dgm:t>
    </dgm:pt>
    <dgm:pt modelId="{E5817BE3-AE99-4F96-88BE-87EEF75C9600}" type="sibTrans" cxnId="{7BA9D883-6C12-4841-BE28-D28717ECD7A7}">
      <dgm:prSet/>
      <dgm:spPr/>
      <dgm:t>
        <a:bodyPr/>
        <a:lstStyle/>
        <a:p>
          <a:endParaRPr lang="en-US"/>
        </a:p>
      </dgm:t>
    </dgm:pt>
    <dgm:pt modelId="{738B0105-CE10-4DE0-8953-0E0EDCFE7783}">
      <dgm:prSet phldrT="[Text]"/>
      <dgm:spPr/>
      <dgm:t>
        <a:bodyPr/>
        <a:lstStyle/>
        <a:p>
          <a:r>
            <a:rPr lang="en-US" dirty="0"/>
            <a:t>App Launch</a:t>
          </a:r>
        </a:p>
      </dgm:t>
    </dgm:pt>
    <dgm:pt modelId="{CB372B6D-3CF4-4C8A-A80B-2D3B509E953F}" type="parTrans" cxnId="{38959AD5-DE8D-41E4-A71E-574F4A6BC067}">
      <dgm:prSet/>
      <dgm:spPr/>
      <dgm:t>
        <a:bodyPr/>
        <a:lstStyle/>
        <a:p>
          <a:endParaRPr lang="en-US"/>
        </a:p>
      </dgm:t>
    </dgm:pt>
    <dgm:pt modelId="{64397247-E515-4B4E-9961-D604423577AF}" type="sibTrans" cxnId="{38959AD5-DE8D-41E4-A71E-574F4A6BC067}">
      <dgm:prSet/>
      <dgm:spPr/>
      <dgm:t>
        <a:bodyPr/>
        <a:lstStyle/>
        <a:p>
          <a:endParaRPr lang="en-US"/>
        </a:p>
      </dgm:t>
    </dgm:pt>
    <dgm:pt modelId="{79E2C7A0-0AA5-4791-AB92-8057AC17E441}">
      <dgm:prSet phldrT="[Text]"/>
      <dgm:spPr/>
      <dgm:t>
        <a:bodyPr/>
        <a:lstStyle/>
        <a:p>
          <a:r>
            <a:rPr lang="en-US" dirty="0"/>
            <a:t>45 Days</a:t>
          </a:r>
        </a:p>
      </dgm:t>
    </dgm:pt>
    <dgm:pt modelId="{2F83ED0E-FBDB-4C82-8B4E-C7594F8594D0}" type="parTrans" cxnId="{F879D9B5-5B13-4192-B09E-DF365C491D61}">
      <dgm:prSet/>
      <dgm:spPr/>
      <dgm:t>
        <a:bodyPr/>
        <a:lstStyle/>
        <a:p>
          <a:endParaRPr lang="en-US"/>
        </a:p>
      </dgm:t>
    </dgm:pt>
    <dgm:pt modelId="{345E238E-E95C-4ED7-8F15-4D0B6B42F1A1}" type="sibTrans" cxnId="{F879D9B5-5B13-4192-B09E-DF365C491D61}">
      <dgm:prSet/>
      <dgm:spPr/>
      <dgm:t>
        <a:bodyPr/>
        <a:lstStyle/>
        <a:p>
          <a:endParaRPr lang="en-US"/>
        </a:p>
      </dgm:t>
    </dgm:pt>
    <dgm:pt modelId="{6E3538B8-DC41-4043-B97B-70BA12C05F66}">
      <dgm:prSet phldrT="[Text]"/>
      <dgm:spPr/>
      <dgm:t>
        <a:bodyPr/>
        <a:lstStyle/>
        <a:p>
          <a:r>
            <a:rPr lang="en-US" dirty="0"/>
            <a:t>1 Month</a:t>
          </a:r>
        </a:p>
      </dgm:t>
    </dgm:pt>
    <dgm:pt modelId="{75694EAB-9687-4206-9871-B45C7384740B}" type="parTrans" cxnId="{154B539D-BA40-4BF5-8925-3C481098E2FE}">
      <dgm:prSet/>
      <dgm:spPr/>
      <dgm:t>
        <a:bodyPr/>
        <a:lstStyle/>
        <a:p>
          <a:endParaRPr lang="en-US"/>
        </a:p>
      </dgm:t>
    </dgm:pt>
    <dgm:pt modelId="{55B0662E-FE77-43C5-A1E8-8FA2F0547879}" type="sibTrans" cxnId="{154B539D-BA40-4BF5-8925-3C481098E2FE}">
      <dgm:prSet/>
      <dgm:spPr/>
      <dgm:t>
        <a:bodyPr/>
        <a:lstStyle/>
        <a:p>
          <a:endParaRPr lang="en-US"/>
        </a:p>
      </dgm:t>
    </dgm:pt>
    <dgm:pt modelId="{A31EBAD8-BCCD-4EC4-A57C-0E5445D9F4AF}">
      <dgm:prSet phldrT="[Text]"/>
      <dgm:spPr/>
      <dgm:t>
        <a:bodyPr/>
        <a:lstStyle/>
        <a:p>
          <a:r>
            <a:rPr lang="en-US" dirty="0"/>
            <a:t>As Beta Testing Ends</a:t>
          </a:r>
        </a:p>
      </dgm:t>
    </dgm:pt>
    <dgm:pt modelId="{D148AF57-D4B5-403E-89A6-6134151D5153}" type="parTrans" cxnId="{E22810F3-D506-4948-93F8-A62362E7EE3A}">
      <dgm:prSet/>
      <dgm:spPr/>
      <dgm:t>
        <a:bodyPr/>
        <a:lstStyle/>
        <a:p>
          <a:endParaRPr lang="en-US"/>
        </a:p>
      </dgm:t>
    </dgm:pt>
    <dgm:pt modelId="{2EF75E40-D67A-4490-B924-33D0D39CC375}" type="sibTrans" cxnId="{E22810F3-D506-4948-93F8-A62362E7EE3A}">
      <dgm:prSet/>
      <dgm:spPr/>
      <dgm:t>
        <a:bodyPr/>
        <a:lstStyle/>
        <a:p>
          <a:endParaRPr lang="en-US"/>
        </a:p>
      </dgm:t>
    </dgm:pt>
    <dgm:pt modelId="{9B49BDDA-822B-4870-A62A-354950834CFA}">
      <dgm:prSet phldrT="[Text]"/>
      <dgm:spPr/>
      <dgm:t>
        <a:bodyPr/>
        <a:lstStyle/>
        <a:p>
          <a:r>
            <a:rPr lang="en-US" dirty="0"/>
            <a:t>1 Month</a:t>
          </a:r>
        </a:p>
      </dgm:t>
    </dgm:pt>
    <dgm:pt modelId="{1630FE40-E4C4-4477-8141-4FB164F061FB}" type="parTrans" cxnId="{87325C00-400A-4F6A-A483-6EE5744C1F87}">
      <dgm:prSet/>
      <dgm:spPr/>
      <dgm:t>
        <a:bodyPr/>
        <a:lstStyle/>
        <a:p>
          <a:endParaRPr lang="en-US"/>
        </a:p>
      </dgm:t>
    </dgm:pt>
    <dgm:pt modelId="{C0EAC18C-5EE6-46D4-B912-2D27D2EB1798}" type="sibTrans" cxnId="{87325C00-400A-4F6A-A483-6EE5744C1F87}">
      <dgm:prSet/>
      <dgm:spPr/>
      <dgm:t>
        <a:bodyPr/>
        <a:lstStyle/>
        <a:p>
          <a:endParaRPr lang="en-US"/>
        </a:p>
      </dgm:t>
    </dgm:pt>
    <dgm:pt modelId="{EE639970-6C76-4436-AF38-508DD735A80D}">
      <dgm:prSet phldrT="[Text]"/>
      <dgm:spPr/>
      <dgm:t>
        <a:bodyPr/>
        <a:lstStyle/>
        <a:p>
          <a:r>
            <a:rPr lang="en-US" dirty="0"/>
            <a:t>As Testing Completes</a:t>
          </a:r>
        </a:p>
      </dgm:t>
    </dgm:pt>
    <dgm:pt modelId="{A7F6B840-474F-4F2E-B1DF-2015B1442849}" type="parTrans" cxnId="{0DAF7F34-5780-4B3D-9FFC-24751FB08733}">
      <dgm:prSet/>
      <dgm:spPr/>
      <dgm:t>
        <a:bodyPr/>
        <a:lstStyle/>
        <a:p>
          <a:endParaRPr lang="en-US"/>
        </a:p>
      </dgm:t>
    </dgm:pt>
    <dgm:pt modelId="{5D9CBE5F-A8DB-4D56-9215-143CD1E4C409}" type="sibTrans" cxnId="{0DAF7F34-5780-4B3D-9FFC-24751FB08733}">
      <dgm:prSet/>
      <dgm:spPr/>
      <dgm:t>
        <a:bodyPr/>
        <a:lstStyle/>
        <a:p>
          <a:endParaRPr lang="en-US"/>
        </a:p>
      </dgm:t>
    </dgm:pt>
    <dgm:pt modelId="{5D766893-2937-41AE-9D69-812010CADE0D}">
      <dgm:prSet phldrT="[Text]"/>
      <dgm:spPr/>
      <dgm:t>
        <a:bodyPr/>
        <a:lstStyle/>
        <a:p>
          <a:r>
            <a:rPr lang="en-US" dirty="0"/>
            <a:t>App Testing</a:t>
          </a:r>
        </a:p>
      </dgm:t>
    </dgm:pt>
    <dgm:pt modelId="{5147C0E1-59CD-4069-930C-58856A2277A9}" type="sibTrans" cxnId="{175D1EC8-C6C3-4490-B0FE-D4411EC97F1C}">
      <dgm:prSet/>
      <dgm:spPr/>
      <dgm:t>
        <a:bodyPr/>
        <a:lstStyle/>
        <a:p>
          <a:endParaRPr lang="en-US"/>
        </a:p>
      </dgm:t>
    </dgm:pt>
    <dgm:pt modelId="{BE47FEE0-8462-4491-9361-7AF61CBB3D5B}" type="parTrans" cxnId="{175D1EC8-C6C3-4490-B0FE-D4411EC97F1C}">
      <dgm:prSet/>
      <dgm:spPr/>
      <dgm:t>
        <a:bodyPr/>
        <a:lstStyle/>
        <a:p>
          <a:endParaRPr lang="en-US"/>
        </a:p>
      </dgm:t>
    </dgm:pt>
    <dgm:pt modelId="{DCF453DF-7DEA-4142-8F78-C20A40EBAA6C}" type="pres">
      <dgm:prSet presAssocID="{5E820A7B-1EFE-482B-B3CC-3BF7EC20938A}" presName="linear" presStyleCnt="0">
        <dgm:presLayoutVars>
          <dgm:animLvl val="lvl"/>
          <dgm:resizeHandles val="exact"/>
        </dgm:presLayoutVars>
      </dgm:prSet>
      <dgm:spPr/>
    </dgm:pt>
    <dgm:pt modelId="{E31380EA-B128-4310-B76A-B261DFBA543D}" type="pres">
      <dgm:prSet presAssocID="{914B0974-12E5-48A4-8978-02B92EC38D0F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FB79E1ED-5E4B-48CF-97D3-A80139BC265E}" type="pres">
      <dgm:prSet presAssocID="{914B0974-12E5-48A4-8978-02B92EC38D0F}" presName="childText" presStyleLbl="revTx" presStyleIdx="0" presStyleCnt="5">
        <dgm:presLayoutVars>
          <dgm:bulletEnabled val="1"/>
        </dgm:presLayoutVars>
      </dgm:prSet>
      <dgm:spPr/>
    </dgm:pt>
    <dgm:pt modelId="{EABCCAA8-0957-48A4-95A4-B1C449ED529A}" type="pres">
      <dgm:prSet presAssocID="{338483E2-2CA5-4B87-A430-72FE0A96E695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F062ABEA-D574-4641-8333-5993FDC2DDD9}" type="pres">
      <dgm:prSet presAssocID="{338483E2-2CA5-4B87-A430-72FE0A96E695}" presName="childText" presStyleLbl="revTx" presStyleIdx="1" presStyleCnt="5">
        <dgm:presLayoutVars>
          <dgm:bulletEnabled val="1"/>
        </dgm:presLayoutVars>
      </dgm:prSet>
      <dgm:spPr/>
    </dgm:pt>
    <dgm:pt modelId="{1288EF1D-71A9-456F-AAEC-4CF21898E35C}" type="pres">
      <dgm:prSet presAssocID="{CD2518C7-EC15-4A51-9021-08587D8BC126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EB9AA186-6622-49E2-82A3-36DAF6D0EB37}" type="pres">
      <dgm:prSet presAssocID="{CD2518C7-EC15-4A51-9021-08587D8BC126}" presName="childText" presStyleLbl="revTx" presStyleIdx="2" presStyleCnt="5">
        <dgm:presLayoutVars>
          <dgm:bulletEnabled val="1"/>
        </dgm:presLayoutVars>
      </dgm:prSet>
      <dgm:spPr/>
    </dgm:pt>
    <dgm:pt modelId="{ADA2B772-32F4-4FA5-BBCC-4EABF5B08E9D}" type="pres">
      <dgm:prSet presAssocID="{5D766893-2937-41AE-9D69-812010CADE0D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456E32BD-23D5-4E24-A630-9F2EB2A23D80}" type="pres">
      <dgm:prSet presAssocID="{5D766893-2937-41AE-9D69-812010CADE0D}" presName="childText" presStyleLbl="revTx" presStyleIdx="3" presStyleCnt="5">
        <dgm:presLayoutVars>
          <dgm:bulletEnabled val="1"/>
        </dgm:presLayoutVars>
      </dgm:prSet>
      <dgm:spPr/>
    </dgm:pt>
    <dgm:pt modelId="{18F75B5A-3D67-4563-8712-B9E7967C2EE6}" type="pres">
      <dgm:prSet presAssocID="{738B0105-CE10-4DE0-8953-0E0EDCFE7783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421082CB-E7DD-44CC-8585-C4FD50D3BCC4}" type="pres">
      <dgm:prSet presAssocID="{738B0105-CE10-4DE0-8953-0E0EDCFE7783}" presName="childText" presStyleLbl="revTx" presStyleIdx="4" presStyleCnt="5">
        <dgm:presLayoutVars>
          <dgm:bulletEnabled val="1"/>
        </dgm:presLayoutVars>
      </dgm:prSet>
      <dgm:spPr/>
    </dgm:pt>
  </dgm:ptLst>
  <dgm:cxnLst>
    <dgm:cxn modelId="{87325C00-400A-4F6A-A483-6EE5744C1F87}" srcId="{5D766893-2937-41AE-9D69-812010CADE0D}" destId="{9B49BDDA-822B-4870-A62A-354950834CFA}" srcOrd="0" destOrd="0" parTransId="{1630FE40-E4C4-4477-8141-4FB164F061FB}" sibTransId="{C0EAC18C-5EE6-46D4-B912-2D27D2EB1798}"/>
    <dgm:cxn modelId="{6DBAA102-09B0-4186-A469-77D711575C4D}" type="presOf" srcId="{A31EBAD8-BCCD-4EC4-A57C-0E5445D9F4AF}" destId="{EB9AA186-6622-49E2-82A3-36DAF6D0EB37}" srcOrd="0" destOrd="0" presId="urn:microsoft.com/office/officeart/2005/8/layout/vList2"/>
    <dgm:cxn modelId="{36C42003-A772-4345-96BD-40C44C042903}" type="presOf" srcId="{CD2518C7-EC15-4A51-9021-08587D8BC126}" destId="{1288EF1D-71A9-456F-AAEC-4CF21898E35C}" srcOrd="0" destOrd="0" presId="urn:microsoft.com/office/officeart/2005/8/layout/vList2"/>
    <dgm:cxn modelId="{11795C0E-03FC-4271-94BB-B503DB0A4B9E}" type="presOf" srcId="{5E820A7B-1EFE-482B-B3CC-3BF7EC20938A}" destId="{DCF453DF-7DEA-4142-8F78-C20A40EBAA6C}" srcOrd="0" destOrd="0" presId="urn:microsoft.com/office/officeart/2005/8/layout/vList2"/>
    <dgm:cxn modelId="{3C455225-DAB2-48D6-B9D0-B64227F32E2E}" type="presOf" srcId="{338483E2-2CA5-4B87-A430-72FE0A96E695}" destId="{EABCCAA8-0957-48A4-95A4-B1C449ED529A}" srcOrd="0" destOrd="0" presId="urn:microsoft.com/office/officeart/2005/8/layout/vList2"/>
    <dgm:cxn modelId="{0DAF7F34-5780-4B3D-9FFC-24751FB08733}" srcId="{738B0105-CE10-4DE0-8953-0E0EDCFE7783}" destId="{EE639970-6C76-4436-AF38-508DD735A80D}" srcOrd="0" destOrd="0" parTransId="{A7F6B840-474F-4F2E-B1DF-2015B1442849}" sibTransId="{5D9CBE5F-A8DB-4D56-9215-143CD1E4C409}"/>
    <dgm:cxn modelId="{D092DC3B-DE63-4956-9498-C4110A7B512B}" type="presOf" srcId="{5D766893-2937-41AE-9D69-812010CADE0D}" destId="{ADA2B772-32F4-4FA5-BBCC-4EABF5B08E9D}" srcOrd="0" destOrd="0" presId="urn:microsoft.com/office/officeart/2005/8/layout/vList2"/>
    <dgm:cxn modelId="{5605F46B-7831-48D3-B3CB-0EFE8FABD2F7}" type="presOf" srcId="{EE639970-6C76-4436-AF38-508DD735A80D}" destId="{421082CB-E7DD-44CC-8585-C4FD50D3BCC4}" srcOrd="0" destOrd="0" presId="urn:microsoft.com/office/officeart/2005/8/layout/vList2"/>
    <dgm:cxn modelId="{9CFA1E7B-0AD0-49BC-9482-7E0A2B06BA37}" type="presOf" srcId="{79E2C7A0-0AA5-4791-AB92-8057AC17E441}" destId="{FB79E1ED-5E4B-48CF-97D3-A80139BC265E}" srcOrd="0" destOrd="0" presId="urn:microsoft.com/office/officeart/2005/8/layout/vList2"/>
    <dgm:cxn modelId="{7BA9D883-6C12-4841-BE28-D28717ECD7A7}" srcId="{5E820A7B-1EFE-482B-B3CC-3BF7EC20938A}" destId="{338483E2-2CA5-4B87-A430-72FE0A96E695}" srcOrd="1" destOrd="0" parTransId="{CCEE6FA4-757F-4B4D-AE97-2C67CE1DEAF9}" sibTransId="{E5817BE3-AE99-4F96-88BE-87EEF75C9600}"/>
    <dgm:cxn modelId="{154B539D-BA40-4BF5-8925-3C481098E2FE}" srcId="{338483E2-2CA5-4B87-A430-72FE0A96E695}" destId="{6E3538B8-DC41-4043-B97B-70BA12C05F66}" srcOrd="0" destOrd="0" parTransId="{75694EAB-9687-4206-9871-B45C7384740B}" sibTransId="{55B0662E-FE77-43C5-A1E8-8FA2F0547879}"/>
    <dgm:cxn modelId="{CC8340A5-7FD2-4429-9F60-3F47C1236B35}" type="presOf" srcId="{914B0974-12E5-48A4-8978-02B92EC38D0F}" destId="{E31380EA-B128-4310-B76A-B261DFBA543D}" srcOrd="0" destOrd="0" presId="urn:microsoft.com/office/officeart/2005/8/layout/vList2"/>
    <dgm:cxn modelId="{F2CC98AA-0B43-46D6-A9E4-D359B9112B18}" type="presOf" srcId="{6E3538B8-DC41-4043-B97B-70BA12C05F66}" destId="{F062ABEA-D574-4641-8333-5993FDC2DDD9}" srcOrd="0" destOrd="0" presId="urn:microsoft.com/office/officeart/2005/8/layout/vList2"/>
    <dgm:cxn modelId="{F879D9B5-5B13-4192-B09E-DF365C491D61}" srcId="{914B0974-12E5-48A4-8978-02B92EC38D0F}" destId="{79E2C7A0-0AA5-4791-AB92-8057AC17E441}" srcOrd="0" destOrd="0" parTransId="{2F83ED0E-FBDB-4C82-8B4E-C7594F8594D0}" sibTransId="{345E238E-E95C-4ED7-8F15-4D0B6B42F1A1}"/>
    <dgm:cxn modelId="{175D1EC8-C6C3-4490-B0FE-D4411EC97F1C}" srcId="{5E820A7B-1EFE-482B-B3CC-3BF7EC20938A}" destId="{5D766893-2937-41AE-9D69-812010CADE0D}" srcOrd="3" destOrd="0" parTransId="{BE47FEE0-8462-4491-9361-7AF61CBB3D5B}" sibTransId="{5147C0E1-59CD-4069-930C-58856A2277A9}"/>
    <dgm:cxn modelId="{42BF93D3-0DA4-4174-856C-4AD5D52ABF23}" type="presOf" srcId="{9B49BDDA-822B-4870-A62A-354950834CFA}" destId="{456E32BD-23D5-4E24-A630-9F2EB2A23D80}" srcOrd="0" destOrd="0" presId="urn:microsoft.com/office/officeart/2005/8/layout/vList2"/>
    <dgm:cxn modelId="{38959AD5-DE8D-41E4-A71E-574F4A6BC067}" srcId="{5E820A7B-1EFE-482B-B3CC-3BF7EC20938A}" destId="{738B0105-CE10-4DE0-8953-0E0EDCFE7783}" srcOrd="4" destOrd="0" parTransId="{CB372B6D-3CF4-4C8A-A80B-2D3B509E953F}" sibTransId="{64397247-E515-4B4E-9961-D604423577AF}"/>
    <dgm:cxn modelId="{031323DC-4179-4528-A29D-31309F864E4A}" type="presOf" srcId="{738B0105-CE10-4DE0-8953-0E0EDCFE7783}" destId="{18F75B5A-3D67-4563-8712-B9E7967C2EE6}" srcOrd="0" destOrd="0" presId="urn:microsoft.com/office/officeart/2005/8/layout/vList2"/>
    <dgm:cxn modelId="{E22810F3-D506-4948-93F8-A62362E7EE3A}" srcId="{CD2518C7-EC15-4A51-9021-08587D8BC126}" destId="{A31EBAD8-BCCD-4EC4-A57C-0E5445D9F4AF}" srcOrd="0" destOrd="0" parTransId="{D148AF57-D4B5-403E-89A6-6134151D5153}" sibTransId="{2EF75E40-D67A-4490-B924-33D0D39CC375}"/>
    <dgm:cxn modelId="{7F08CEF8-9BB0-4AAD-893C-415B7FEE599B}" srcId="{5E820A7B-1EFE-482B-B3CC-3BF7EC20938A}" destId="{914B0974-12E5-48A4-8978-02B92EC38D0F}" srcOrd="0" destOrd="0" parTransId="{7CD8C5D5-F09F-4E7A-85CA-8DB6DB2F30A4}" sibTransId="{8E171A66-8904-416C-B38F-F6188878BB53}"/>
    <dgm:cxn modelId="{350E62FE-0F88-4B04-A692-F747D52F1A36}" srcId="{5E820A7B-1EFE-482B-B3CC-3BF7EC20938A}" destId="{CD2518C7-EC15-4A51-9021-08587D8BC126}" srcOrd="2" destOrd="0" parTransId="{0B0CF04E-C906-4C0A-A9E3-F8FFC2698C34}" sibTransId="{83902580-42CC-41F3-9142-4C7C56ADD698}"/>
    <dgm:cxn modelId="{E6475944-F7C2-4758-8F9F-2E462F7DFFF9}" type="presParOf" srcId="{DCF453DF-7DEA-4142-8F78-C20A40EBAA6C}" destId="{E31380EA-B128-4310-B76A-B261DFBA543D}" srcOrd="0" destOrd="0" presId="urn:microsoft.com/office/officeart/2005/8/layout/vList2"/>
    <dgm:cxn modelId="{3701ED22-9F32-4B65-B0F7-7504F579E6A3}" type="presParOf" srcId="{DCF453DF-7DEA-4142-8F78-C20A40EBAA6C}" destId="{FB79E1ED-5E4B-48CF-97D3-A80139BC265E}" srcOrd="1" destOrd="0" presId="urn:microsoft.com/office/officeart/2005/8/layout/vList2"/>
    <dgm:cxn modelId="{B5BE9883-AB48-46FB-8855-5F98F4905BC3}" type="presParOf" srcId="{DCF453DF-7DEA-4142-8F78-C20A40EBAA6C}" destId="{EABCCAA8-0957-48A4-95A4-B1C449ED529A}" srcOrd="2" destOrd="0" presId="urn:microsoft.com/office/officeart/2005/8/layout/vList2"/>
    <dgm:cxn modelId="{3C273D8D-6C0A-4BBC-8997-3A69C1F9DAE9}" type="presParOf" srcId="{DCF453DF-7DEA-4142-8F78-C20A40EBAA6C}" destId="{F062ABEA-D574-4641-8333-5993FDC2DDD9}" srcOrd="3" destOrd="0" presId="urn:microsoft.com/office/officeart/2005/8/layout/vList2"/>
    <dgm:cxn modelId="{8DC53A55-5668-4E21-87C6-4C640210EFBB}" type="presParOf" srcId="{DCF453DF-7DEA-4142-8F78-C20A40EBAA6C}" destId="{1288EF1D-71A9-456F-AAEC-4CF21898E35C}" srcOrd="4" destOrd="0" presId="urn:microsoft.com/office/officeart/2005/8/layout/vList2"/>
    <dgm:cxn modelId="{72C58503-010E-4C7E-8A36-C9F2518C6352}" type="presParOf" srcId="{DCF453DF-7DEA-4142-8F78-C20A40EBAA6C}" destId="{EB9AA186-6622-49E2-82A3-36DAF6D0EB37}" srcOrd="5" destOrd="0" presId="urn:microsoft.com/office/officeart/2005/8/layout/vList2"/>
    <dgm:cxn modelId="{A5C0A30B-FF8C-4D92-8880-7D5E03508868}" type="presParOf" srcId="{DCF453DF-7DEA-4142-8F78-C20A40EBAA6C}" destId="{ADA2B772-32F4-4FA5-BBCC-4EABF5B08E9D}" srcOrd="6" destOrd="0" presId="urn:microsoft.com/office/officeart/2005/8/layout/vList2"/>
    <dgm:cxn modelId="{0A4A9797-EB4A-4F4D-8E64-0569B9ABC4AF}" type="presParOf" srcId="{DCF453DF-7DEA-4142-8F78-C20A40EBAA6C}" destId="{456E32BD-23D5-4E24-A630-9F2EB2A23D80}" srcOrd="7" destOrd="0" presId="urn:microsoft.com/office/officeart/2005/8/layout/vList2"/>
    <dgm:cxn modelId="{4257E91F-9A69-4402-B52E-0B39ED2C51CE}" type="presParOf" srcId="{DCF453DF-7DEA-4142-8F78-C20A40EBAA6C}" destId="{18F75B5A-3D67-4563-8712-B9E7967C2EE6}" srcOrd="8" destOrd="0" presId="urn:microsoft.com/office/officeart/2005/8/layout/vList2"/>
    <dgm:cxn modelId="{85B5CE30-1649-4795-BF41-A87EF311C2B3}" type="presParOf" srcId="{DCF453DF-7DEA-4142-8F78-C20A40EBAA6C}" destId="{421082CB-E7DD-44CC-8585-C4FD50D3BCC4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1F8943-C4AD-45D0-8404-2C8E98ADE21E}">
      <dsp:nvSpPr>
        <dsp:cNvPr id="0" name=""/>
        <dsp:cNvSpPr/>
      </dsp:nvSpPr>
      <dsp:spPr>
        <a:xfrm>
          <a:off x="852687" y="1332"/>
          <a:ext cx="2810943" cy="168656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Segoe UI" panose="020B0502040204020203" pitchFamily="34" charset="0"/>
              <a:cs typeface="Segoe UI" panose="020B0502040204020203" pitchFamily="34" charset="0"/>
            </a:rPr>
            <a:t>Service Concentration</a:t>
          </a:r>
          <a:endParaRPr lang="en-US" sz="3200" kern="1200" dirty="0"/>
        </a:p>
      </dsp:txBody>
      <dsp:txXfrm>
        <a:off x="852687" y="1332"/>
        <a:ext cx="2810943" cy="1686566"/>
      </dsp:txXfrm>
    </dsp:sp>
    <dsp:sp modelId="{B2A3275A-82A5-45E0-9E4B-910C8B54267D}">
      <dsp:nvSpPr>
        <dsp:cNvPr id="0" name=""/>
        <dsp:cNvSpPr/>
      </dsp:nvSpPr>
      <dsp:spPr>
        <a:xfrm>
          <a:off x="3944725" y="1332"/>
          <a:ext cx="2810943" cy="1686566"/>
        </a:xfrm>
        <a:prstGeom prst="rect">
          <a:avLst/>
        </a:prstGeom>
        <a:solidFill>
          <a:schemeClr val="accent5">
            <a:hueOff val="-1470669"/>
            <a:satOff val="-2046"/>
            <a:lumOff val="-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Segoe UI" panose="020B0502040204020203" pitchFamily="34" charset="0"/>
              <a:cs typeface="Segoe UI" panose="020B0502040204020203" pitchFamily="34" charset="0"/>
            </a:rPr>
            <a:t>Vendor Availability</a:t>
          </a:r>
        </a:p>
      </dsp:txBody>
      <dsp:txXfrm>
        <a:off x="3944725" y="1332"/>
        <a:ext cx="2810943" cy="1686566"/>
      </dsp:txXfrm>
    </dsp:sp>
    <dsp:sp modelId="{328679FD-7A86-4603-8C79-B1D1F23A6448}">
      <dsp:nvSpPr>
        <dsp:cNvPr id="0" name=""/>
        <dsp:cNvSpPr/>
      </dsp:nvSpPr>
      <dsp:spPr>
        <a:xfrm>
          <a:off x="7036763" y="1332"/>
          <a:ext cx="2810943" cy="1686566"/>
        </a:xfrm>
        <a:prstGeom prst="rect">
          <a:avLst/>
        </a:prstGeom>
        <a:solidFill>
          <a:schemeClr val="accent5">
            <a:hueOff val="-2941338"/>
            <a:satOff val="-4091"/>
            <a:lumOff val="-15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Segoe UI" panose="020B0502040204020203" pitchFamily="34" charset="0"/>
              <a:cs typeface="Segoe UI" panose="020B0502040204020203" pitchFamily="34" charset="0"/>
            </a:rPr>
            <a:t>Service Availability</a:t>
          </a:r>
        </a:p>
      </dsp:txBody>
      <dsp:txXfrm>
        <a:off x="7036763" y="1332"/>
        <a:ext cx="2810943" cy="1686566"/>
      </dsp:txXfrm>
    </dsp:sp>
    <dsp:sp modelId="{3745482E-89CD-491C-BA91-9F98778A135A}">
      <dsp:nvSpPr>
        <dsp:cNvPr id="0" name=""/>
        <dsp:cNvSpPr/>
      </dsp:nvSpPr>
      <dsp:spPr>
        <a:xfrm>
          <a:off x="852687" y="1968993"/>
          <a:ext cx="2810943" cy="1686566"/>
        </a:xfrm>
        <a:prstGeom prst="rect">
          <a:avLst/>
        </a:prstGeom>
        <a:solidFill>
          <a:schemeClr val="accent5">
            <a:hueOff val="-4412007"/>
            <a:satOff val="-6137"/>
            <a:lumOff val="-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Segoe UI" panose="020B0502040204020203" pitchFamily="34" charset="0"/>
              <a:cs typeface="Segoe UI" panose="020B0502040204020203" pitchFamily="34" charset="0"/>
            </a:rPr>
            <a:t>Delivery Experiences</a:t>
          </a:r>
        </a:p>
      </dsp:txBody>
      <dsp:txXfrm>
        <a:off x="852687" y="1968993"/>
        <a:ext cx="2810943" cy="1686566"/>
      </dsp:txXfrm>
    </dsp:sp>
    <dsp:sp modelId="{990E1060-715F-4901-887F-EA437FD88876}">
      <dsp:nvSpPr>
        <dsp:cNvPr id="0" name=""/>
        <dsp:cNvSpPr/>
      </dsp:nvSpPr>
      <dsp:spPr>
        <a:xfrm>
          <a:off x="3944725" y="1968993"/>
          <a:ext cx="2810943" cy="1686566"/>
        </a:xfrm>
        <a:prstGeom prst="rect">
          <a:avLst/>
        </a:prstGeom>
        <a:solidFill>
          <a:schemeClr val="accent5">
            <a:hueOff val="-5882676"/>
            <a:satOff val="-8182"/>
            <a:lumOff val="-313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Segoe UI" panose="020B0502040204020203" pitchFamily="34" charset="0"/>
              <a:cs typeface="Segoe UI" panose="020B0502040204020203" pitchFamily="34" charset="0"/>
            </a:rPr>
            <a:t>Payment Gateways</a:t>
          </a:r>
        </a:p>
      </dsp:txBody>
      <dsp:txXfrm>
        <a:off x="3944725" y="1968993"/>
        <a:ext cx="2810943" cy="1686566"/>
      </dsp:txXfrm>
    </dsp:sp>
    <dsp:sp modelId="{FCFA8828-3520-4D76-B86D-FAB2C7F64D16}">
      <dsp:nvSpPr>
        <dsp:cNvPr id="0" name=""/>
        <dsp:cNvSpPr/>
      </dsp:nvSpPr>
      <dsp:spPr>
        <a:xfrm>
          <a:off x="7036763" y="1968993"/>
          <a:ext cx="2810943" cy="1686566"/>
        </a:xfrm>
        <a:prstGeom prst="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Segoe UI" panose="020B0502040204020203" pitchFamily="34" charset="0"/>
              <a:cs typeface="Segoe UI" panose="020B0502040204020203" pitchFamily="34" charset="0"/>
            </a:rPr>
            <a:t>Technical Backbone</a:t>
          </a:r>
        </a:p>
      </dsp:txBody>
      <dsp:txXfrm>
        <a:off x="7036763" y="1968993"/>
        <a:ext cx="2810943" cy="16865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A4733C-F032-46C4-9DD2-BF5DD38E4AAE}">
      <dsp:nvSpPr>
        <dsp:cNvPr id="0" name=""/>
        <dsp:cNvSpPr/>
      </dsp:nvSpPr>
      <dsp:spPr>
        <a:xfrm>
          <a:off x="620140" y="1673"/>
          <a:ext cx="3057637" cy="183458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Quality</a:t>
          </a:r>
        </a:p>
      </dsp:txBody>
      <dsp:txXfrm>
        <a:off x="620140" y="1673"/>
        <a:ext cx="3057637" cy="1834582"/>
      </dsp:txXfrm>
    </dsp:sp>
    <dsp:sp modelId="{0D67A936-79B6-48B4-8208-11390EA72647}">
      <dsp:nvSpPr>
        <dsp:cNvPr id="0" name=""/>
        <dsp:cNvSpPr/>
      </dsp:nvSpPr>
      <dsp:spPr>
        <a:xfrm>
          <a:off x="3983541" y="1673"/>
          <a:ext cx="3057637" cy="183458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Delivery Time</a:t>
          </a:r>
        </a:p>
      </dsp:txBody>
      <dsp:txXfrm>
        <a:off x="3983541" y="1673"/>
        <a:ext cx="3057637" cy="1834582"/>
      </dsp:txXfrm>
    </dsp:sp>
    <dsp:sp modelId="{3B3D7A2D-1DCB-4DD2-8C33-C6C502512983}">
      <dsp:nvSpPr>
        <dsp:cNvPr id="0" name=""/>
        <dsp:cNvSpPr/>
      </dsp:nvSpPr>
      <dsp:spPr>
        <a:xfrm>
          <a:off x="7346942" y="1673"/>
          <a:ext cx="3057637" cy="183458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Customer Response</a:t>
          </a:r>
        </a:p>
      </dsp:txBody>
      <dsp:txXfrm>
        <a:off x="7346942" y="1673"/>
        <a:ext cx="3057637" cy="1834582"/>
      </dsp:txXfrm>
    </dsp:sp>
    <dsp:sp modelId="{496DAB9A-CA6F-4976-A907-44A397CFD166}">
      <dsp:nvSpPr>
        <dsp:cNvPr id="0" name=""/>
        <dsp:cNvSpPr/>
      </dsp:nvSpPr>
      <dsp:spPr>
        <a:xfrm>
          <a:off x="3983541" y="2142019"/>
          <a:ext cx="3057637" cy="183458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Pricing</a:t>
          </a:r>
        </a:p>
      </dsp:txBody>
      <dsp:txXfrm>
        <a:off x="3983541" y="2142019"/>
        <a:ext cx="3057637" cy="183458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1B2FB3-9ED7-40CC-8AE0-DCFF4D059AF1}">
      <dsp:nvSpPr>
        <dsp:cNvPr id="0" name=""/>
        <dsp:cNvSpPr/>
      </dsp:nvSpPr>
      <dsp:spPr>
        <a:xfrm>
          <a:off x="-5076879" y="-777767"/>
          <a:ext cx="6046042" cy="6046042"/>
        </a:xfrm>
        <a:prstGeom prst="blockArc">
          <a:avLst>
            <a:gd name="adj1" fmla="val 18900000"/>
            <a:gd name="adj2" fmla="val 2700000"/>
            <a:gd name="adj3" fmla="val 357"/>
          </a:avLst>
        </a:pr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CFCF2A-CA07-44AA-BD9B-DCDEABA01283}">
      <dsp:nvSpPr>
        <dsp:cNvPr id="0" name=""/>
        <dsp:cNvSpPr/>
      </dsp:nvSpPr>
      <dsp:spPr>
        <a:xfrm>
          <a:off x="423950" y="280566"/>
          <a:ext cx="6645177" cy="56149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5685" tIns="68580" rIns="68580" bIns="6858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700" kern="1200" dirty="0"/>
            <a:t>Diverse Market Strategy</a:t>
          </a:r>
        </a:p>
      </dsp:txBody>
      <dsp:txXfrm>
        <a:off x="423950" y="280566"/>
        <a:ext cx="6645177" cy="561493"/>
      </dsp:txXfrm>
    </dsp:sp>
    <dsp:sp modelId="{B5761A59-C7E5-4294-B1EF-CA7A92DC5FB6}">
      <dsp:nvSpPr>
        <dsp:cNvPr id="0" name=""/>
        <dsp:cNvSpPr/>
      </dsp:nvSpPr>
      <dsp:spPr>
        <a:xfrm>
          <a:off x="73016" y="210380"/>
          <a:ext cx="701866" cy="7018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15148B-DECB-4A42-B95B-4793097957D9}">
      <dsp:nvSpPr>
        <dsp:cNvPr id="0" name=""/>
        <dsp:cNvSpPr/>
      </dsp:nvSpPr>
      <dsp:spPr>
        <a:xfrm>
          <a:off x="826299" y="1122537"/>
          <a:ext cx="6242827" cy="561493"/>
        </a:xfrm>
        <a:prstGeom prst="rect">
          <a:avLst/>
        </a:prstGeom>
        <a:solidFill>
          <a:schemeClr val="accent5">
            <a:hueOff val="-1838336"/>
            <a:satOff val="-2557"/>
            <a:lumOff val="-9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5685" tIns="68580" rIns="68580" bIns="6858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Instant Delivery</a:t>
          </a:r>
        </a:p>
      </dsp:txBody>
      <dsp:txXfrm>
        <a:off x="826299" y="1122537"/>
        <a:ext cx="6242827" cy="561493"/>
      </dsp:txXfrm>
    </dsp:sp>
    <dsp:sp modelId="{98F47B9A-F451-4118-AC37-AEACA571A740}">
      <dsp:nvSpPr>
        <dsp:cNvPr id="0" name=""/>
        <dsp:cNvSpPr/>
      </dsp:nvSpPr>
      <dsp:spPr>
        <a:xfrm>
          <a:off x="475366" y="1052350"/>
          <a:ext cx="701866" cy="7018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1838336"/>
              <a:satOff val="-2557"/>
              <a:lumOff val="-9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EAA874-FC01-4035-A2D9-36BB26404C04}">
      <dsp:nvSpPr>
        <dsp:cNvPr id="0" name=""/>
        <dsp:cNvSpPr/>
      </dsp:nvSpPr>
      <dsp:spPr>
        <a:xfrm>
          <a:off x="949788" y="1964507"/>
          <a:ext cx="6119338" cy="561493"/>
        </a:xfrm>
        <a:prstGeom prst="rect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5685" tIns="68580" rIns="68580" bIns="6858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Vendor Certification</a:t>
          </a:r>
          <a:endParaRPr lang="en-US" sz="2700" kern="1200" dirty="0"/>
        </a:p>
      </dsp:txBody>
      <dsp:txXfrm>
        <a:off x="949788" y="1964507"/>
        <a:ext cx="6119338" cy="561493"/>
      </dsp:txXfrm>
    </dsp:sp>
    <dsp:sp modelId="{C7E99029-6A99-4AA9-BE53-2AD0113CCD30}">
      <dsp:nvSpPr>
        <dsp:cNvPr id="0" name=""/>
        <dsp:cNvSpPr/>
      </dsp:nvSpPr>
      <dsp:spPr>
        <a:xfrm>
          <a:off x="598855" y="1894320"/>
          <a:ext cx="701866" cy="7018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3676672"/>
              <a:satOff val="-5114"/>
              <a:lumOff val="-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328E55-F508-4E40-A0E7-5D076A8F6433}">
      <dsp:nvSpPr>
        <dsp:cNvPr id="0" name=""/>
        <dsp:cNvSpPr/>
      </dsp:nvSpPr>
      <dsp:spPr>
        <a:xfrm>
          <a:off x="826299" y="2806477"/>
          <a:ext cx="6242827" cy="561493"/>
        </a:xfrm>
        <a:prstGeom prst="rect">
          <a:avLst/>
        </a:prstGeom>
        <a:solidFill>
          <a:schemeClr val="accent5">
            <a:hueOff val="-5515009"/>
            <a:satOff val="-7671"/>
            <a:lumOff val="-29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5685" tIns="68580" rIns="68580" bIns="6858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Product Verification</a:t>
          </a:r>
        </a:p>
      </dsp:txBody>
      <dsp:txXfrm>
        <a:off x="826299" y="2806477"/>
        <a:ext cx="6242827" cy="561493"/>
      </dsp:txXfrm>
    </dsp:sp>
    <dsp:sp modelId="{A790BE38-2146-4681-8F38-E5BE8D11793A}">
      <dsp:nvSpPr>
        <dsp:cNvPr id="0" name=""/>
        <dsp:cNvSpPr/>
      </dsp:nvSpPr>
      <dsp:spPr>
        <a:xfrm>
          <a:off x="475366" y="2736291"/>
          <a:ext cx="701866" cy="7018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5515009"/>
              <a:satOff val="-7671"/>
              <a:lumOff val="-294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E00D7F-1A62-4741-B658-3FDBF4AA2A32}">
      <dsp:nvSpPr>
        <dsp:cNvPr id="0" name=""/>
        <dsp:cNvSpPr/>
      </dsp:nvSpPr>
      <dsp:spPr>
        <a:xfrm>
          <a:off x="423950" y="3648447"/>
          <a:ext cx="6645177" cy="561493"/>
        </a:xfrm>
        <a:prstGeom prst="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5685" tIns="68580" rIns="68580" bIns="6858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Diverse Vendors</a:t>
          </a:r>
          <a:endParaRPr lang="en-US" sz="2700" kern="1200" dirty="0"/>
        </a:p>
      </dsp:txBody>
      <dsp:txXfrm>
        <a:off x="423950" y="3648447"/>
        <a:ext cx="6645177" cy="561493"/>
      </dsp:txXfrm>
    </dsp:sp>
    <dsp:sp modelId="{29F10217-2B49-4748-A50A-A5704C4ECA01}">
      <dsp:nvSpPr>
        <dsp:cNvPr id="0" name=""/>
        <dsp:cNvSpPr/>
      </dsp:nvSpPr>
      <dsp:spPr>
        <a:xfrm>
          <a:off x="73016" y="3578261"/>
          <a:ext cx="701866" cy="7018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1DE922-1A7B-465F-87D1-478EB5173C8A}">
      <dsp:nvSpPr>
        <dsp:cNvPr id="0" name=""/>
        <dsp:cNvSpPr/>
      </dsp:nvSpPr>
      <dsp:spPr>
        <a:xfrm>
          <a:off x="802886" y="1879"/>
          <a:ext cx="2187912" cy="1507472"/>
        </a:xfrm>
        <a:prstGeom prst="round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D2606C-56E8-44CD-87DA-00C2F9988B8F}">
      <dsp:nvSpPr>
        <dsp:cNvPr id="0" name=""/>
        <dsp:cNvSpPr/>
      </dsp:nvSpPr>
      <dsp:spPr>
        <a:xfrm>
          <a:off x="802886" y="1509351"/>
          <a:ext cx="2187912" cy="811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COVID Situation Market</a:t>
          </a:r>
        </a:p>
      </dsp:txBody>
      <dsp:txXfrm>
        <a:off x="802886" y="1509351"/>
        <a:ext cx="2187912" cy="811715"/>
      </dsp:txXfrm>
    </dsp:sp>
    <dsp:sp modelId="{A7329D6E-5877-4CB3-B9EF-DAEB43D2C8ED}">
      <dsp:nvSpPr>
        <dsp:cNvPr id="0" name=""/>
        <dsp:cNvSpPr/>
      </dsp:nvSpPr>
      <dsp:spPr>
        <a:xfrm>
          <a:off x="3209682" y="1879"/>
          <a:ext cx="2187912" cy="1507472"/>
        </a:xfrm>
        <a:prstGeom prst="round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CEE248-CBBE-4483-860E-FCAB36EF5AB8}">
      <dsp:nvSpPr>
        <dsp:cNvPr id="0" name=""/>
        <dsp:cNvSpPr/>
      </dsp:nvSpPr>
      <dsp:spPr>
        <a:xfrm>
          <a:off x="3209682" y="1509351"/>
          <a:ext cx="2187912" cy="811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Shopping with Click</a:t>
          </a:r>
        </a:p>
      </dsp:txBody>
      <dsp:txXfrm>
        <a:off x="3209682" y="1509351"/>
        <a:ext cx="2187912" cy="811715"/>
      </dsp:txXfrm>
    </dsp:sp>
    <dsp:sp modelId="{58A80AE2-488A-4F7E-B86F-5E05C832D496}">
      <dsp:nvSpPr>
        <dsp:cNvPr id="0" name=""/>
        <dsp:cNvSpPr/>
      </dsp:nvSpPr>
      <dsp:spPr>
        <a:xfrm>
          <a:off x="5616479" y="1879"/>
          <a:ext cx="2187912" cy="1507472"/>
        </a:xfrm>
        <a:prstGeom prst="round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98E968-CC90-4C7D-BC50-9045BFF58A39}">
      <dsp:nvSpPr>
        <dsp:cNvPr id="0" name=""/>
        <dsp:cNvSpPr/>
      </dsp:nvSpPr>
      <dsp:spPr>
        <a:xfrm>
          <a:off x="5616479" y="1509351"/>
          <a:ext cx="2187912" cy="811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Emerging </a:t>
          </a:r>
          <a:r>
            <a:rPr lang="en-US" sz="1600" kern="1200"/>
            <a:t>Youth Shoppers</a:t>
          </a:r>
          <a:endParaRPr lang="en-US" sz="1600" kern="1200" dirty="0"/>
        </a:p>
      </dsp:txBody>
      <dsp:txXfrm>
        <a:off x="5616479" y="1509351"/>
        <a:ext cx="2187912" cy="811715"/>
      </dsp:txXfrm>
    </dsp:sp>
    <dsp:sp modelId="{2571BF83-BB8E-40B4-AEE2-3639B3E73990}">
      <dsp:nvSpPr>
        <dsp:cNvPr id="0" name=""/>
        <dsp:cNvSpPr/>
      </dsp:nvSpPr>
      <dsp:spPr>
        <a:xfrm>
          <a:off x="8023275" y="1879"/>
          <a:ext cx="2187912" cy="1507472"/>
        </a:xfrm>
        <a:prstGeom prst="round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A60F17-57D8-42BE-8C5D-1BA7A6DD09F1}">
      <dsp:nvSpPr>
        <dsp:cNvPr id="0" name=""/>
        <dsp:cNvSpPr/>
      </dsp:nvSpPr>
      <dsp:spPr>
        <a:xfrm>
          <a:off x="8023275" y="1509351"/>
          <a:ext cx="2187912" cy="811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Busy Corporate Shoppers</a:t>
          </a:r>
        </a:p>
      </dsp:txBody>
      <dsp:txXfrm>
        <a:off x="8023275" y="1509351"/>
        <a:ext cx="2187912" cy="811715"/>
      </dsp:txXfrm>
    </dsp:sp>
    <dsp:sp modelId="{184DEF3A-B32D-43AD-982C-583F5E268F8A}">
      <dsp:nvSpPr>
        <dsp:cNvPr id="0" name=""/>
        <dsp:cNvSpPr/>
      </dsp:nvSpPr>
      <dsp:spPr>
        <a:xfrm>
          <a:off x="3209682" y="2539858"/>
          <a:ext cx="2187912" cy="1507472"/>
        </a:xfrm>
        <a:prstGeom prst="round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269184-9C38-43C8-ADA3-2B5B20A3F69C}">
      <dsp:nvSpPr>
        <dsp:cNvPr id="0" name=""/>
        <dsp:cNvSpPr/>
      </dsp:nvSpPr>
      <dsp:spPr>
        <a:xfrm>
          <a:off x="3209682" y="4047330"/>
          <a:ext cx="2187912" cy="811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Shopping for Families from Abroad</a:t>
          </a:r>
        </a:p>
      </dsp:txBody>
      <dsp:txXfrm>
        <a:off x="3209682" y="4047330"/>
        <a:ext cx="2187912" cy="811715"/>
      </dsp:txXfrm>
    </dsp:sp>
    <dsp:sp modelId="{0ED0A853-8887-4097-B8D1-71DFA132170A}">
      <dsp:nvSpPr>
        <dsp:cNvPr id="0" name=""/>
        <dsp:cNvSpPr/>
      </dsp:nvSpPr>
      <dsp:spPr>
        <a:xfrm>
          <a:off x="5616479" y="2539858"/>
          <a:ext cx="2187912" cy="1507472"/>
        </a:xfrm>
        <a:prstGeom prst="round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4E21E3-D03E-4305-B9B3-FACF8F298E65}">
      <dsp:nvSpPr>
        <dsp:cNvPr id="0" name=""/>
        <dsp:cNvSpPr/>
      </dsp:nvSpPr>
      <dsp:spPr>
        <a:xfrm>
          <a:off x="5616479" y="4047330"/>
          <a:ext cx="2187912" cy="811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Emerging Small Town Shoppers</a:t>
          </a:r>
        </a:p>
      </dsp:txBody>
      <dsp:txXfrm>
        <a:off x="5616479" y="4047330"/>
        <a:ext cx="2187912" cy="81171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1380EA-B128-4310-B76A-B261DFBA543D}">
      <dsp:nvSpPr>
        <dsp:cNvPr id="0" name=""/>
        <dsp:cNvSpPr/>
      </dsp:nvSpPr>
      <dsp:spPr>
        <a:xfrm>
          <a:off x="0" y="85637"/>
          <a:ext cx="4416425" cy="4633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Beta Launch</a:t>
          </a:r>
        </a:p>
      </dsp:txBody>
      <dsp:txXfrm>
        <a:off x="22617" y="108254"/>
        <a:ext cx="4371191" cy="418086"/>
      </dsp:txXfrm>
    </dsp:sp>
    <dsp:sp modelId="{FB79E1ED-5E4B-48CF-97D3-A80139BC265E}">
      <dsp:nvSpPr>
        <dsp:cNvPr id="0" name=""/>
        <dsp:cNvSpPr/>
      </dsp:nvSpPr>
      <dsp:spPr>
        <a:xfrm>
          <a:off x="0" y="548957"/>
          <a:ext cx="4416425" cy="298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221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/>
            <a:t>45 Days</a:t>
          </a:r>
        </a:p>
      </dsp:txBody>
      <dsp:txXfrm>
        <a:off x="0" y="548957"/>
        <a:ext cx="4416425" cy="298080"/>
      </dsp:txXfrm>
    </dsp:sp>
    <dsp:sp modelId="{EABCCAA8-0957-48A4-95A4-B1C449ED529A}">
      <dsp:nvSpPr>
        <dsp:cNvPr id="0" name=""/>
        <dsp:cNvSpPr/>
      </dsp:nvSpPr>
      <dsp:spPr>
        <a:xfrm>
          <a:off x="0" y="847037"/>
          <a:ext cx="4416425" cy="4633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Beta Testing</a:t>
          </a:r>
        </a:p>
      </dsp:txBody>
      <dsp:txXfrm>
        <a:off x="22617" y="869654"/>
        <a:ext cx="4371191" cy="418086"/>
      </dsp:txXfrm>
    </dsp:sp>
    <dsp:sp modelId="{F062ABEA-D574-4641-8333-5993FDC2DDD9}">
      <dsp:nvSpPr>
        <dsp:cNvPr id="0" name=""/>
        <dsp:cNvSpPr/>
      </dsp:nvSpPr>
      <dsp:spPr>
        <a:xfrm>
          <a:off x="0" y="1310357"/>
          <a:ext cx="4416425" cy="298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221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/>
            <a:t>1 Month</a:t>
          </a:r>
        </a:p>
      </dsp:txBody>
      <dsp:txXfrm>
        <a:off x="0" y="1310357"/>
        <a:ext cx="4416425" cy="298080"/>
      </dsp:txXfrm>
    </dsp:sp>
    <dsp:sp modelId="{1288EF1D-71A9-456F-AAEC-4CF21898E35C}">
      <dsp:nvSpPr>
        <dsp:cNvPr id="0" name=""/>
        <dsp:cNvSpPr/>
      </dsp:nvSpPr>
      <dsp:spPr>
        <a:xfrm>
          <a:off x="0" y="1608437"/>
          <a:ext cx="4416425" cy="46332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Final Launch</a:t>
          </a:r>
        </a:p>
      </dsp:txBody>
      <dsp:txXfrm>
        <a:off x="22617" y="1631054"/>
        <a:ext cx="4371191" cy="418086"/>
      </dsp:txXfrm>
    </dsp:sp>
    <dsp:sp modelId="{EB9AA186-6622-49E2-82A3-36DAF6D0EB37}">
      <dsp:nvSpPr>
        <dsp:cNvPr id="0" name=""/>
        <dsp:cNvSpPr/>
      </dsp:nvSpPr>
      <dsp:spPr>
        <a:xfrm>
          <a:off x="0" y="2071757"/>
          <a:ext cx="4416425" cy="298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221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/>
            <a:t>As Beta Testing Ends</a:t>
          </a:r>
        </a:p>
      </dsp:txBody>
      <dsp:txXfrm>
        <a:off x="0" y="2071757"/>
        <a:ext cx="4416425" cy="298080"/>
      </dsp:txXfrm>
    </dsp:sp>
    <dsp:sp modelId="{ADA2B772-32F4-4FA5-BBCC-4EABF5B08E9D}">
      <dsp:nvSpPr>
        <dsp:cNvPr id="0" name=""/>
        <dsp:cNvSpPr/>
      </dsp:nvSpPr>
      <dsp:spPr>
        <a:xfrm>
          <a:off x="0" y="2369837"/>
          <a:ext cx="4416425" cy="4633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App Testing</a:t>
          </a:r>
        </a:p>
      </dsp:txBody>
      <dsp:txXfrm>
        <a:off x="22617" y="2392454"/>
        <a:ext cx="4371191" cy="418086"/>
      </dsp:txXfrm>
    </dsp:sp>
    <dsp:sp modelId="{456E32BD-23D5-4E24-A630-9F2EB2A23D80}">
      <dsp:nvSpPr>
        <dsp:cNvPr id="0" name=""/>
        <dsp:cNvSpPr/>
      </dsp:nvSpPr>
      <dsp:spPr>
        <a:xfrm>
          <a:off x="0" y="2833157"/>
          <a:ext cx="4416425" cy="298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221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/>
            <a:t>1 Month</a:t>
          </a:r>
        </a:p>
      </dsp:txBody>
      <dsp:txXfrm>
        <a:off x="0" y="2833157"/>
        <a:ext cx="4416425" cy="298080"/>
      </dsp:txXfrm>
    </dsp:sp>
    <dsp:sp modelId="{18F75B5A-3D67-4563-8712-B9E7967C2EE6}">
      <dsp:nvSpPr>
        <dsp:cNvPr id="0" name=""/>
        <dsp:cNvSpPr/>
      </dsp:nvSpPr>
      <dsp:spPr>
        <a:xfrm>
          <a:off x="0" y="3131237"/>
          <a:ext cx="4416425" cy="46332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App Launch</a:t>
          </a:r>
        </a:p>
      </dsp:txBody>
      <dsp:txXfrm>
        <a:off x="22617" y="3153854"/>
        <a:ext cx="4371191" cy="418086"/>
      </dsp:txXfrm>
    </dsp:sp>
    <dsp:sp modelId="{421082CB-E7DD-44CC-8585-C4FD50D3BCC4}">
      <dsp:nvSpPr>
        <dsp:cNvPr id="0" name=""/>
        <dsp:cNvSpPr/>
      </dsp:nvSpPr>
      <dsp:spPr>
        <a:xfrm>
          <a:off x="0" y="3594557"/>
          <a:ext cx="4416425" cy="298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221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/>
            <a:t>As Testing Completes</a:t>
          </a:r>
        </a:p>
      </dsp:txBody>
      <dsp:txXfrm>
        <a:off x="0" y="3594557"/>
        <a:ext cx="4416425" cy="2980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2/19/2022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2/19/2022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2/19/2022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2/19/2022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.xml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12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diagramColors" Target="../diagrams/colors1.xml"/><Relationship Id="rId5" Type="http://schemas.microsoft.com/office/2007/relationships/hdphoto" Target="../media/hdphoto1.wdp"/><Relationship Id="rId10" Type="http://schemas.openxmlformats.org/officeDocument/2006/relationships/diagramQuickStyle" Target="../diagrams/quickStyle1.xml"/><Relationship Id="rId4" Type="http://schemas.openxmlformats.org/officeDocument/2006/relationships/image" Target="../media/image4.png"/><Relationship Id="rId9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EB85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JackNDeals.com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i="1" dirty="0">
                <a:solidFill>
                  <a:schemeClr val="bg1"/>
                </a:solidFill>
                <a:latin typeface="+mj-lt"/>
              </a:rPr>
              <a:t>By Tech Ingress Pvt. Ltd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6ADD465-9C69-4F40-BA37-BB9BFA7EC3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2907" y="5570577"/>
            <a:ext cx="1653988" cy="538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54AB5-D097-4A39-90D3-3E5A67FB5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B7712"/>
                </a:solidFill>
              </a:rPr>
              <a:t>Market Opportunities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A74F1EA-015F-4120-B9CA-393BAEB098B8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3315587841"/>
              </p:ext>
            </p:extLst>
          </p:nvPr>
        </p:nvGraphicFramePr>
        <p:xfrm>
          <a:off x="539750" y="1435100"/>
          <a:ext cx="11014075" cy="4860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1418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A775F67-0E93-4A9B-84EF-CBF54D42C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512" y="1140875"/>
            <a:ext cx="8191500" cy="5524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48FA95-2CE5-49E4-8547-B4D54C8D9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B7712"/>
                </a:solidFill>
              </a:rPr>
              <a:t>Launch Plan</a:t>
            </a:r>
          </a:p>
        </p:txBody>
      </p:sp>
      <p:sp>
        <p:nvSpPr>
          <p:cNvPr id="13" name="Star: 5 Points 12">
            <a:extLst>
              <a:ext uri="{FF2B5EF4-FFF2-40B4-BE49-F238E27FC236}">
                <a16:creationId xmlns:a16="http://schemas.microsoft.com/office/drawing/2014/main" id="{227647A9-8409-43AA-B575-189B0C3965D8}"/>
              </a:ext>
            </a:extLst>
          </p:cNvPr>
          <p:cNvSpPr/>
          <p:nvPr/>
        </p:nvSpPr>
        <p:spPr>
          <a:xfrm>
            <a:off x="7715250" y="3624775"/>
            <a:ext cx="238125" cy="238125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tar: 5 Points 18">
            <a:extLst>
              <a:ext uri="{FF2B5EF4-FFF2-40B4-BE49-F238E27FC236}">
                <a16:creationId xmlns:a16="http://schemas.microsoft.com/office/drawing/2014/main" id="{A9F3A4CD-6960-425C-A67B-F77D2BFE3FD5}"/>
              </a:ext>
            </a:extLst>
          </p:cNvPr>
          <p:cNvSpPr/>
          <p:nvPr/>
        </p:nvSpPr>
        <p:spPr>
          <a:xfrm>
            <a:off x="5114925" y="3684562"/>
            <a:ext cx="238125" cy="238125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5984DCD-AF01-417D-B613-8A3DB65B9DBC}"/>
              </a:ext>
            </a:extLst>
          </p:cNvPr>
          <p:cNvSpPr/>
          <p:nvPr/>
        </p:nvSpPr>
        <p:spPr>
          <a:xfrm>
            <a:off x="6919912" y="2667000"/>
            <a:ext cx="1976438" cy="1991237"/>
          </a:xfrm>
          <a:prstGeom prst="ellipse">
            <a:avLst/>
          </a:prstGeom>
          <a:solidFill>
            <a:schemeClr val="accent2">
              <a:alpha val="2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tar: 5 Points 19">
            <a:extLst>
              <a:ext uri="{FF2B5EF4-FFF2-40B4-BE49-F238E27FC236}">
                <a16:creationId xmlns:a16="http://schemas.microsoft.com/office/drawing/2014/main" id="{14C5F26D-AB90-4386-BD62-656B76EB86FF}"/>
              </a:ext>
            </a:extLst>
          </p:cNvPr>
          <p:cNvSpPr/>
          <p:nvPr/>
        </p:nvSpPr>
        <p:spPr>
          <a:xfrm>
            <a:off x="3840703" y="2036737"/>
            <a:ext cx="238125" cy="238125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54F0DD8-6B2B-4A3C-B1F4-B38FB6DE43C5}"/>
              </a:ext>
            </a:extLst>
          </p:cNvPr>
          <p:cNvSpPr/>
          <p:nvPr/>
        </p:nvSpPr>
        <p:spPr>
          <a:xfrm>
            <a:off x="5855508" y="4099281"/>
            <a:ext cx="2143125" cy="2171188"/>
          </a:xfrm>
          <a:prstGeom prst="ellipse">
            <a:avLst/>
          </a:prstGeom>
          <a:solidFill>
            <a:schemeClr val="accent2">
              <a:alpha val="2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1C50173-AE01-4B97-8068-B0AAEA119DA7}"/>
              </a:ext>
            </a:extLst>
          </p:cNvPr>
          <p:cNvSpPr/>
          <p:nvPr/>
        </p:nvSpPr>
        <p:spPr>
          <a:xfrm>
            <a:off x="4137893" y="2624248"/>
            <a:ext cx="2190750" cy="2176623"/>
          </a:xfrm>
          <a:prstGeom prst="ellipse">
            <a:avLst/>
          </a:prstGeom>
          <a:solidFill>
            <a:schemeClr val="accent2">
              <a:alpha val="2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D690879-ECC2-44D0-870C-22EC264C8F8B}"/>
              </a:ext>
            </a:extLst>
          </p:cNvPr>
          <p:cNvSpPr/>
          <p:nvPr/>
        </p:nvSpPr>
        <p:spPr>
          <a:xfrm>
            <a:off x="2467903" y="1140875"/>
            <a:ext cx="2374121" cy="2374121"/>
          </a:xfrm>
          <a:prstGeom prst="ellipse">
            <a:avLst/>
          </a:prstGeom>
          <a:solidFill>
            <a:schemeClr val="accent2">
              <a:alpha val="2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741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86D93-9091-4255-8C25-4F8987461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565BF4A5-E844-4935-990C-FE5B119EA79E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3352667361"/>
              </p:ext>
            </p:extLst>
          </p:nvPr>
        </p:nvGraphicFramePr>
        <p:xfrm>
          <a:off x="539750" y="1435100"/>
          <a:ext cx="4416425" cy="3978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039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5061331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defRPr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3DA57B4-83DC-47B7-B37A-117509AB4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B7712"/>
                </a:solidFill>
              </a:rPr>
              <a:t>Ecommerce in Nepal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78D9B2D-25D3-4A81-87C6-6F5797999F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610" y="5635954"/>
            <a:ext cx="2101664" cy="638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F9261368-6C39-4A82-8B13-9EB5D494F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1528" y="5750308"/>
            <a:ext cx="2276475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Gyapu.com: Online Shopping site in Nepal | Buy Electronics, Mobile,  Laptops, Books at best price in Nepal">
            <a:extLst>
              <a:ext uri="{FF2B5EF4-FFF2-40B4-BE49-F238E27FC236}">
                <a16:creationId xmlns:a16="http://schemas.microsoft.com/office/drawing/2014/main" id="{7D3429B7-D07C-410B-8978-5154FDAB2E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8667" y1="43492" x2="48667" y2="43492"/>
                        <a14:foregroundMark x1="36000" y1="47937" x2="36000" y2="47937"/>
                        <a14:foregroundMark x1="59083" y1="42540" x2="59083" y2="42540"/>
                        <a14:foregroundMark x1="74583" y1="42540" x2="74583" y2="42540"/>
                        <a14:foregroundMark x1="44000" y1="65873" x2="44000" y2="65873"/>
                        <a14:foregroundMark x1="50083" y1="65079" x2="50083" y2="65079"/>
                        <a14:foregroundMark x1="54333" y1="65079" x2="54333" y2="65079"/>
                        <a14:backgroundMark x1="20000" y1="46190" x2="20000" y2="46190"/>
                        <a14:backgroundMark x1="20917" y1="60476" x2="20917" y2="60476"/>
                        <a14:backgroundMark x1="21917" y1="42540" x2="21917" y2="4254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6257" y="5539917"/>
            <a:ext cx="1581630" cy="830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70EF9053-4148-41A3-B41C-4F332A4B60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6141" y="5660884"/>
            <a:ext cx="2182065" cy="588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7FA56383-5178-41E6-8975-530720EBB9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6460" y="5702530"/>
            <a:ext cx="1845545" cy="505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2BC97A9-20CF-4AD6-A419-8D5A984808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3639410"/>
              </p:ext>
            </p:extLst>
          </p:nvPr>
        </p:nvGraphicFramePr>
        <p:xfrm>
          <a:off x="541610" y="1676400"/>
          <a:ext cx="10700395" cy="36568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5183772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B09E2-D789-4612-88B3-A92BC4D7D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Monopoly Scenario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F7F15F9-8467-4BF9-8557-F2BCA085B0A8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3138761402"/>
              </p:ext>
            </p:extLst>
          </p:nvPr>
        </p:nvGraphicFramePr>
        <p:xfrm>
          <a:off x="539750" y="1435100"/>
          <a:ext cx="11024721" cy="3978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07894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EB85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FD2F062-6998-4013-AD61-319E75202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5391" y="3000375"/>
            <a:ext cx="3641217" cy="8572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+mn-lt"/>
              </a:rPr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2226629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EDF67-A06E-4760-813A-200396977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B7712"/>
                </a:solidFill>
              </a:rPr>
              <a:t>JackNDeals 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E4589-B5F6-474E-8FB4-C4B35934E6A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DBA1E1E-3D96-4A52-B012-7738E27313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17455721"/>
              </p:ext>
            </p:extLst>
          </p:nvPr>
        </p:nvGraphicFramePr>
        <p:xfrm>
          <a:off x="2530475" y="1676400"/>
          <a:ext cx="7131050" cy="44905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70099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8FA95-2CE5-49E4-8547-B4D54C8D9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B7712"/>
                </a:solidFill>
              </a:rPr>
              <a:t>Diversification Concept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CDB49D-EF1E-43E3-8558-C26FCB9C3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0661" y="1300678"/>
            <a:ext cx="7630678" cy="5204897"/>
          </a:xfrm>
          <a:prstGeom prst="rect">
            <a:avLst/>
          </a:prstGeom>
        </p:spPr>
      </p:pic>
      <p:sp>
        <p:nvSpPr>
          <p:cNvPr id="6" name="Star: 5 Points 5">
            <a:extLst>
              <a:ext uri="{FF2B5EF4-FFF2-40B4-BE49-F238E27FC236}">
                <a16:creationId xmlns:a16="http://schemas.microsoft.com/office/drawing/2014/main" id="{61A2C921-3C66-4C36-84D6-3AD847A9F236}"/>
              </a:ext>
            </a:extLst>
          </p:cNvPr>
          <p:cNvSpPr/>
          <p:nvPr/>
        </p:nvSpPr>
        <p:spPr>
          <a:xfrm>
            <a:off x="6572250" y="4533900"/>
            <a:ext cx="238125" cy="238125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tar: 5 Points 6">
            <a:extLst>
              <a:ext uri="{FF2B5EF4-FFF2-40B4-BE49-F238E27FC236}">
                <a16:creationId xmlns:a16="http://schemas.microsoft.com/office/drawing/2014/main" id="{19E29CB8-6FAA-4845-A4ED-836716D2FA5E}"/>
              </a:ext>
            </a:extLst>
          </p:cNvPr>
          <p:cNvSpPr/>
          <p:nvPr/>
        </p:nvSpPr>
        <p:spPr>
          <a:xfrm>
            <a:off x="6810375" y="4295775"/>
            <a:ext cx="238125" cy="238125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tar: 5 Points 11">
            <a:extLst>
              <a:ext uri="{FF2B5EF4-FFF2-40B4-BE49-F238E27FC236}">
                <a16:creationId xmlns:a16="http://schemas.microsoft.com/office/drawing/2014/main" id="{8C00501C-4851-4D33-B55A-17531493102F}"/>
              </a:ext>
            </a:extLst>
          </p:cNvPr>
          <p:cNvSpPr/>
          <p:nvPr/>
        </p:nvSpPr>
        <p:spPr>
          <a:xfrm>
            <a:off x="6096000" y="4295774"/>
            <a:ext cx="238125" cy="238125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tar: 5 Points 12">
            <a:extLst>
              <a:ext uri="{FF2B5EF4-FFF2-40B4-BE49-F238E27FC236}">
                <a16:creationId xmlns:a16="http://schemas.microsoft.com/office/drawing/2014/main" id="{227647A9-8409-43AA-B575-189B0C3965D8}"/>
              </a:ext>
            </a:extLst>
          </p:cNvPr>
          <p:cNvSpPr/>
          <p:nvPr/>
        </p:nvSpPr>
        <p:spPr>
          <a:xfrm>
            <a:off x="5791200" y="3784063"/>
            <a:ext cx="238125" cy="238125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tar: 5 Points 13">
            <a:extLst>
              <a:ext uri="{FF2B5EF4-FFF2-40B4-BE49-F238E27FC236}">
                <a16:creationId xmlns:a16="http://schemas.microsoft.com/office/drawing/2014/main" id="{CA589601-F340-4782-A708-401C83808C02}"/>
              </a:ext>
            </a:extLst>
          </p:cNvPr>
          <p:cNvSpPr/>
          <p:nvPr/>
        </p:nvSpPr>
        <p:spPr>
          <a:xfrm>
            <a:off x="5262563" y="4295773"/>
            <a:ext cx="238125" cy="238125"/>
          </a:xfrm>
          <a:prstGeom prst="star5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ar: 5 Points 14">
            <a:extLst>
              <a:ext uri="{FF2B5EF4-FFF2-40B4-BE49-F238E27FC236}">
                <a16:creationId xmlns:a16="http://schemas.microsoft.com/office/drawing/2014/main" id="{4786558A-F74C-4C69-BDC6-EBF52E4189C0}"/>
              </a:ext>
            </a:extLst>
          </p:cNvPr>
          <p:cNvSpPr/>
          <p:nvPr/>
        </p:nvSpPr>
        <p:spPr>
          <a:xfrm>
            <a:off x="3959766" y="3784063"/>
            <a:ext cx="238125" cy="238125"/>
          </a:xfrm>
          <a:prstGeom prst="star5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tar: 5 Points 15">
            <a:extLst>
              <a:ext uri="{FF2B5EF4-FFF2-40B4-BE49-F238E27FC236}">
                <a16:creationId xmlns:a16="http://schemas.microsoft.com/office/drawing/2014/main" id="{B9C09228-7CFE-461B-BE04-E15511CB2636}"/>
              </a:ext>
            </a:extLst>
          </p:cNvPr>
          <p:cNvSpPr/>
          <p:nvPr/>
        </p:nvSpPr>
        <p:spPr>
          <a:xfrm>
            <a:off x="8341266" y="5184238"/>
            <a:ext cx="238125" cy="238125"/>
          </a:xfrm>
          <a:prstGeom prst="star5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tar: 5 Points 16">
            <a:extLst>
              <a:ext uri="{FF2B5EF4-FFF2-40B4-BE49-F238E27FC236}">
                <a16:creationId xmlns:a16="http://schemas.microsoft.com/office/drawing/2014/main" id="{4C051CAB-F138-408B-BB40-0BC5484BD2BF}"/>
              </a:ext>
            </a:extLst>
          </p:cNvPr>
          <p:cNvSpPr/>
          <p:nvPr/>
        </p:nvSpPr>
        <p:spPr>
          <a:xfrm>
            <a:off x="9007239" y="5153538"/>
            <a:ext cx="238125" cy="238125"/>
          </a:xfrm>
          <a:prstGeom prst="star5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tar: 5 Points 17">
            <a:extLst>
              <a:ext uri="{FF2B5EF4-FFF2-40B4-BE49-F238E27FC236}">
                <a16:creationId xmlns:a16="http://schemas.microsoft.com/office/drawing/2014/main" id="{468F36FD-E18B-4FD9-AAD8-39D2A4446FFC}"/>
              </a:ext>
            </a:extLst>
          </p:cNvPr>
          <p:cNvSpPr/>
          <p:nvPr/>
        </p:nvSpPr>
        <p:spPr>
          <a:xfrm>
            <a:off x="7279263" y="4915413"/>
            <a:ext cx="238125" cy="238125"/>
          </a:xfrm>
          <a:prstGeom prst="star5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167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4321704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defRPr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Introduction</a:t>
            </a:r>
          </a:p>
          <a:p>
            <a:pPr>
              <a:spcAft>
                <a:spcPts val="600"/>
              </a:spcAft>
              <a:defRPr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Features</a:t>
            </a:r>
          </a:p>
          <a:p>
            <a:pPr lvl="1">
              <a:spcAft>
                <a:spcPts val="600"/>
              </a:spcAft>
              <a:defRPr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Searchability</a:t>
            </a:r>
          </a:p>
          <a:p>
            <a:pPr lvl="1">
              <a:spcAft>
                <a:spcPts val="600"/>
              </a:spcAft>
              <a:defRPr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Pricing</a:t>
            </a:r>
          </a:p>
          <a:p>
            <a:pPr lvl="1">
              <a:spcAft>
                <a:spcPts val="600"/>
              </a:spcAft>
              <a:defRPr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Payment Gateways</a:t>
            </a:r>
          </a:p>
          <a:p>
            <a:pPr>
              <a:spcAft>
                <a:spcPts val="600"/>
              </a:spcAft>
              <a:defRPr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Additional</a:t>
            </a:r>
          </a:p>
          <a:p>
            <a:pPr lvl="1">
              <a:spcAft>
                <a:spcPts val="600"/>
              </a:spcAft>
              <a:defRPr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Instant Delivery</a:t>
            </a:r>
          </a:p>
          <a:p>
            <a:pPr lvl="1">
              <a:spcAft>
                <a:spcPts val="600"/>
              </a:spcAft>
              <a:defRPr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Discount &amp; Offers</a:t>
            </a:r>
          </a:p>
          <a:p>
            <a:pPr lvl="1">
              <a:spcAft>
                <a:spcPts val="600"/>
              </a:spcAft>
              <a:defRPr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Delivery Mechanisms &amp; Pricing</a:t>
            </a:r>
          </a:p>
          <a:p>
            <a:pPr>
              <a:spcAft>
                <a:spcPts val="600"/>
              </a:spcAft>
              <a:defRPr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3DA57B4-83DC-47B7-B37A-117509AB4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B7712"/>
                </a:solidFill>
              </a:rPr>
              <a:t>JackNDeals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D5BFA2-2B9F-4B78-A7F9-4D1CB7487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4391" y="1600200"/>
            <a:ext cx="6095999" cy="3387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5DF65-9EC8-42F3-8923-DBB15565B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B7712"/>
                </a:solidFill>
              </a:rPr>
              <a:t>User 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ACAAA-9937-4463-BA57-3F0EC7F792D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11061954" cy="3977640"/>
          </a:xfrm>
        </p:spPr>
        <p:txBody>
          <a:bodyPr/>
          <a:lstStyle/>
          <a:p>
            <a:r>
              <a:rPr lang="en-US" b="1" dirty="0"/>
              <a:t>Instant Delivery : </a:t>
            </a:r>
            <a:r>
              <a:rPr lang="en-US" dirty="0"/>
              <a:t>Get instant deliverable items delivered within 1-2 hrs., depending upon traffic and availability, which currently many of the ecommerce aren’t doing.</a:t>
            </a:r>
          </a:p>
          <a:p>
            <a:r>
              <a:rPr lang="en-US" b="1" dirty="0"/>
              <a:t>Cheaper &amp; Convenient Delivery Pricing : </a:t>
            </a:r>
            <a:r>
              <a:rPr lang="en-US" dirty="0"/>
              <a:t>Delivery pricing are customizable and hence optimum pricing can be set. Hence delivery prices are cheaper if multiple items are ordered from same vendor at once.</a:t>
            </a:r>
          </a:p>
          <a:p>
            <a:r>
              <a:rPr lang="en-US" b="1" dirty="0"/>
              <a:t>Verified Products &amp; Vendor Certification : </a:t>
            </a:r>
            <a:r>
              <a:rPr lang="en-US" dirty="0"/>
              <a:t>Products are categorized and searched even on the basis of vendor verification, hence user can purchase from verified vendors and our delivery mechanism has integrated product verification before delivery.</a:t>
            </a:r>
          </a:p>
          <a:p>
            <a:r>
              <a:rPr lang="en-US" b="1" dirty="0"/>
              <a:t>On Time Delivery : </a:t>
            </a:r>
            <a:r>
              <a:rPr lang="en-US" dirty="0"/>
              <a:t>JackNDeals is currently focusing on on-time delivery of product based on product availability and distance between vendor and customers.</a:t>
            </a:r>
          </a:p>
        </p:txBody>
      </p:sp>
    </p:spTree>
    <p:extLst>
      <p:ext uri="{BB962C8B-B14F-4D97-AF65-F5344CB8AC3E}">
        <p14:creationId xmlns:p14="http://schemas.microsoft.com/office/powerpoint/2010/main" val="156013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518AA-E042-42A6-8448-35A9327F5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B7712"/>
                </a:solidFill>
              </a:rPr>
              <a:t>Technologies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1894C-DB3E-4869-8AB5-A95FBE8D8B0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7"/>
            <a:ext cx="11033379" cy="5108067"/>
          </a:xfrm>
        </p:spPr>
        <p:txBody>
          <a:bodyPr numCol="2"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Applications</a:t>
            </a:r>
          </a:p>
          <a:p>
            <a:pPr marL="400050" lvl="1" indent="-171450"/>
            <a:r>
              <a:rPr lang="en-US" dirty="0"/>
              <a:t>Web Application</a:t>
            </a:r>
          </a:p>
          <a:p>
            <a:pPr marL="400050" lvl="1" indent="-171450"/>
            <a:r>
              <a:rPr lang="en-US" dirty="0"/>
              <a:t>Mobile Apps</a:t>
            </a:r>
          </a:p>
          <a:p>
            <a:pPr marL="857250" lvl="2" indent="-171450"/>
            <a:r>
              <a:rPr lang="en-US" dirty="0"/>
              <a:t>Android App</a:t>
            </a:r>
          </a:p>
          <a:p>
            <a:pPr marL="857250" lvl="2" indent="-171450"/>
            <a:r>
              <a:rPr lang="en-US" dirty="0"/>
              <a:t>iOS App</a:t>
            </a:r>
          </a:p>
          <a:p>
            <a:pPr marL="857250" lvl="2" indent="-171450"/>
            <a:r>
              <a:rPr lang="en-US" i="1" dirty="0"/>
              <a:t>Others (as required)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Payment Gateways</a:t>
            </a:r>
          </a:p>
          <a:p>
            <a:pPr marL="400050" lvl="1" indent="-171450"/>
            <a:r>
              <a:rPr lang="en-US" dirty="0"/>
              <a:t>Connect IPS</a:t>
            </a:r>
          </a:p>
          <a:p>
            <a:pPr marL="400050" lvl="1" indent="-171450"/>
            <a:r>
              <a:rPr lang="en-US" dirty="0"/>
              <a:t>International Card Gateways</a:t>
            </a:r>
          </a:p>
          <a:p>
            <a:pPr marL="400050" lvl="1" indent="-171450"/>
            <a:r>
              <a:rPr lang="en-US" dirty="0"/>
              <a:t>Esewa</a:t>
            </a:r>
          </a:p>
          <a:p>
            <a:pPr marL="400050" lvl="1" indent="-171450"/>
            <a:r>
              <a:rPr lang="en-US" dirty="0"/>
              <a:t>Fonepay Automated QR</a:t>
            </a:r>
          </a:p>
          <a:p>
            <a:pPr marL="400050" lvl="1" indent="-171450"/>
            <a:r>
              <a:rPr lang="en-US" dirty="0"/>
              <a:t> Khalti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Social Media Integrations for Searchability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Recommendation System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Office ERP For Supply Chain Management &amp; Automation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Market Integration System APIs</a:t>
            </a:r>
          </a:p>
        </p:txBody>
      </p:sp>
    </p:spTree>
    <p:extLst>
      <p:ext uri="{BB962C8B-B14F-4D97-AF65-F5344CB8AC3E}">
        <p14:creationId xmlns:p14="http://schemas.microsoft.com/office/powerpoint/2010/main" val="2000526849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_win32_fixed.potx" id="{9A9BE078-57A7-48B2-9D33-8EFC365D262A}" vid="{66905093-CF97-471D-A25F-2AFDA55216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{6ED4EF86-0B8E-452D-9256-D4A06B8BDAA1}tf10001108_win32</Template>
  <TotalTime>308</TotalTime>
  <Words>287</Words>
  <Application>Microsoft Office PowerPoint</Application>
  <PresentationFormat>Widescreen</PresentationFormat>
  <Paragraphs>74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Segoe UI</vt:lpstr>
      <vt:lpstr>Segoe UI Light</vt:lpstr>
      <vt:lpstr>WelcomeDoc</vt:lpstr>
      <vt:lpstr>JackNDeals.com</vt:lpstr>
      <vt:lpstr>Ecommerce in Nepal</vt:lpstr>
      <vt:lpstr>Monopoly Scenario</vt:lpstr>
      <vt:lpstr>SOLUTION</vt:lpstr>
      <vt:lpstr>JackNDeals Concept</vt:lpstr>
      <vt:lpstr>Diversification Concept</vt:lpstr>
      <vt:lpstr>JackNDeals</vt:lpstr>
      <vt:lpstr>User Benefits</vt:lpstr>
      <vt:lpstr>Technologies Planning</vt:lpstr>
      <vt:lpstr>Market Opportunities</vt:lpstr>
      <vt:lpstr>Launch Plan</vt:lpstr>
      <vt:lpstr>Timeline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JackNDeals.com</dc:title>
  <dc:creator>Nitesh Upadhyay</dc:creator>
  <cp:keywords/>
  <cp:lastModifiedBy>Nitesh Upadhyay</cp:lastModifiedBy>
  <cp:revision>1</cp:revision>
  <dcterms:created xsi:type="dcterms:W3CDTF">2022-02-19T03:47:45Z</dcterms:created>
  <dcterms:modified xsi:type="dcterms:W3CDTF">2022-02-19T08:56:43Z</dcterms:modified>
  <cp:version/>
</cp:coreProperties>
</file>