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EC0"/>
    <a:srgbClr val="DAC2E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29C1B-5820-4D4F-B4A4-E65C4946ADEE}" v="2" dt="2022-11-07T00:29:38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85448" autoAdjust="0"/>
  </p:normalViewPr>
  <p:slideViewPr>
    <p:cSldViewPr snapToGrid="0">
      <p:cViewPr>
        <p:scale>
          <a:sx n="65" d="100"/>
          <a:sy n="65" d="100"/>
        </p:scale>
        <p:origin x="112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o Havinga" userId="d80271a722ff6fd6" providerId="LiveId" clId="{ADA29C1B-5820-4D4F-B4A4-E65C4946ADEE}"/>
    <pc:docChg chg="custSel addSld delSld modSld">
      <pc:chgData name="Ivo Havinga" userId="d80271a722ff6fd6" providerId="LiveId" clId="{ADA29C1B-5820-4D4F-B4A4-E65C4946ADEE}" dt="2022-11-07T00:37:38.922" v="609" actId="20577"/>
      <pc:docMkLst>
        <pc:docMk/>
      </pc:docMkLst>
      <pc:sldChg chg="modSp mod">
        <pc:chgData name="Ivo Havinga" userId="d80271a722ff6fd6" providerId="LiveId" clId="{ADA29C1B-5820-4D4F-B4A4-E65C4946ADEE}" dt="2022-11-07T00:37:38.922" v="609" actId="20577"/>
        <pc:sldMkLst>
          <pc:docMk/>
          <pc:sldMk cId="537208508" sldId="256"/>
        </pc:sldMkLst>
        <pc:spChg chg="mod">
          <ac:chgData name="Ivo Havinga" userId="d80271a722ff6fd6" providerId="LiveId" clId="{ADA29C1B-5820-4D4F-B4A4-E65C4946ADEE}" dt="2022-11-07T00:37:18.825" v="598" actId="20577"/>
          <ac:spMkLst>
            <pc:docMk/>
            <pc:sldMk cId="537208508" sldId="256"/>
            <ac:spMk id="2" creationId="{CA702949-E403-A553-C2B3-DC3571AB1303}"/>
          </ac:spMkLst>
        </pc:spChg>
        <pc:spChg chg="mod">
          <ac:chgData name="Ivo Havinga" userId="d80271a722ff6fd6" providerId="LiveId" clId="{ADA29C1B-5820-4D4F-B4A4-E65C4946ADEE}" dt="2022-11-07T00:37:38.922" v="609" actId="20577"/>
          <ac:spMkLst>
            <pc:docMk/>
            <pc:sldMk cId="537208508" sldId="256"/>
            <ac:spMk id="3" creationId="{F2D5AD52-4EC4-8B3A-A702-ED8DB3AE11ED}"/>
          </ac:spMkLst>
        </pc:spChg>
      </pc:sldChg>
      <pc:sldChg chg="del">
        <pc:chgData name="Ivo Havinga" userId="d80271a722ff6fd6" providerId="LiveId" clId="{ADA29C1B-5820-4D4F-B4A4-E65C4946ADEE}" dt="2022-11-06T23:49:35.439" v="0" actId="47"/>
        <pc:sldMkLst>
          <pc:docMk/>
          <pc:sldMk cId="356241176" sldId="257"/>
        </pc:sldMkLst>
      </pc:sldChg>
      <pc:sldChg chg="modSp new mod">
        <pc:chgData name="Ivo Havinga" userId="d80271a722ff6fd6" providerId="LiveId" clId="{ADA29C1B-5820-4D4F-B4A4-E65C4946ADEE}" dt="2022-11-07T00:31:32.496" v="494" actId="20577"/>
        <pc:sldMkLst>
          <pc:docMk/>
          <pc:sldMk cId="832023212" sldId="257"/>
        </pc:sldMkLst>
        <pc:spChg chg="mod">
          <ac:chgData name="Ivo Havinga" userId="d80271a722ff6fd6" providerId="LiveId" clId="{ADA29C1B-5820-4D4F-B4A4-E65C4946ADEE}" dt="2022-11-07T00:29:21.216" v="424" actId="12"/>
          <ac:spMkLst>
            <pc:docMk/>
            <pc:sldMk cId="832023212" sldId="257"/>
            <ac:spMk id="2" creationId="{E3F98B64-E4F0-BFCF-DB89-5FD093AF0BE1}"/>
          </ac:spMkLst>
        </pc:spChg>
        <pc:spChg chg="mod">
          <ac:chgData name="Ivo Havinga" userId="d80271a722ff6fd6" providerId="LiveId" clId="{ADA29C1B-5820-4D4F-B4A4-E65C4946ADEE}" dt="2022-11-07T00:31:32.496" v="494" actId="20577"/>
          <ac:spMkLst>
            <pc:docMk/>
            <pc:sldMk cId="832023212" sldId="257"/>
            <ac:spMk id="3" creationId="{19C6E014-1736-5496-46BC-4403EC87826C}"/>
          </ac:spMkLst>
        </pc:spChg>
        <pc:spChg chg="mod">
          <ac:chgData name="Ivo Havinga" userId="d80271a722ff6fd6" providerId="LiveId" clId="{ADA29C1B-5820-4D4F-B4A4-E65C4946ADEE}" dt="2022-11-07T00:30:43.180" v="442" actId="403"/>
          <ac:spMkLst>
            <pc:docMk/>
            <pc:sldMk cId="832023212" sldId="257"/>
            <ac:spMk id="4" creationId="{AC56E6D6-2BE4-CE47-A9F7-CC6193E5DB43}"/>
          </ac:spMkLst>
        </pc:spChg>
      </pc:sldChg>
      <pc:sldChg chg="del">
        <pc:chgData name="Ivo Havinga" userId="d80271a722ff6fd6" providerId="LiveId" clId="{ADA29C1B-5820-4D4F-B4A4-E65C4946ADEE}" dt="2022-11-06T23:49:38.116" v="4" actId="47"/>
        <pc:sldMkLst>
          <pc:docMk/>
          <pc:sldMk cId="124003026" sldId="258"/>
        </pc:sldMkLst>
      </pc:sldChg>
      <pc:sldChg chg="modSp new mod">
        <pc:chgData name="Ivo Havinga" userId="d80271a722ff6fd6" providerId="LiveId" clId="{ADA29C1B-5820-4D4F-B4A4-E65C4946ADEE}" dt="2022-11-07T00:36:15.460" v="597" actId="27636"/>
        <pc:sldMkLst>
          <pc:docMk/>
          <pc:sldMk cId="1866929525" sldId="258"/>
        </pc:sldMkLst>
        <pc:spChg chg="mod">
          <ac:chgData name="Ivo Havinga" userId="d80271a722ff6fd6" providerId="LiveId" clId="{ADA29C1B-5820-4D4F-B4A4-E65C4946ADEE}" dt="2022-11-07T00:36:15.460" v="597" actId="27636"/>
          <ac:spMkLst>
            <pc:docMk/>
            <pc:sldMk cId="1866929525" sldId="258"/>
            <ac:spMk id="2" creationId="{B90319EC-E8C9-C843-AE74-92E1612FB89E}"/>
          </ac:spMkLst>
        </pc:spChg>
        <pc:spChg chg="mod">
          <ac:chgData name="Ivo Havinga" userId="d80271a722ff6fd6" providerId="LiveId" clId="{ADA29C1B-5820-4D4F-B4A4-E65C4946ADEE}" dt="2022-11-07T00:33:16.373" v="557" actId="108"/>
          <ac:spMkLst>
            <pc:docMk/>
            <pc:sldMk cId="1866929525" sldId="258"/>
            <ac:spMk id="3" creationId="{296DF711-05C4-6ACB-A679-24F8E05A6304}"/>
          </ac:spMkLst>
        </pc:spChg>
        <pc:spChg chg="mod">
          <ac:chgData name="Ivo Havinga" userId="d80271a722ff6fd6" providerId="LiveId" clId="{ADA29C1B-5820-4D4F-B4A4-E65C4946ADEE}" dt="2022-11-07T00:32:29.045" v="497" actId="108"/>
          <ac:spMkLst>
            <pc:docMk/>
            <pc:sldMk cId="1866929525" sldId="258"/>
            <ac:spMk id="4" creationId="{BDADF151-019F-1162-3817-ED537543C7E1}"/>
          </ac:spMkLst>
        </pc:spChg>
      </pc:sldChg>
      <pc:sldChg chg="del">
        <pc:chgData name="Ivo Havinga" userId="d80271a722ff6fd6" providerId="LiveId" clId="{ADA29C1B-5820-4D4F-B4A4-E65C4946ADEE}" dt="2022-11-06T23:49:37.515" v="3" actId="47"/>
        <pc:sldMkLst>
          <pc:docMk/>
          <pc:sldMk cId="1582827376" sldId="259"/>
        </pc:sldMkLst>
      </pc:sldChg>
      <pc:sldChg chg="del">
        <pc:chgData name="Ivo Havinga" userId="d80271a722ff6fd6" providerId="LiveId" clId="{ADA29C1B-5820-4D4F-B4A4-E65C4946ADEE}" dt="2022-11-06T23:49:41.415" v="6" actId="47"/>
        <pc:sldMkLst>
          <pc:docMk/>
          <pc:sldMk cId="2166329957" sldId="269"/>
        </pc:sldMkLst>
      </pc:sldChg>
      <pc:sldChg chg="del">
        <pc:chgData name="Ivo Havinga" userId="d80271a722ff6fd6" providerId="LiveId" clId="{ADA29C1B-5820-4D4F-B4A4-E65C4946ADEE}" dt="2022-11-06T23:49:36.292" v="1" actId="47"/>
        <pc:sldMkLst>
          <pc:docMk/>
          <pc:sldMk cId="1765697566" sldId="271"/>
        </pc:sldMkLst>
      </pc:sldChg>
      <pc:sldChg chg="del">
        <pc:chgData name="Ivo Havinga" userId="d80271a722ff6fd6" providerId="LiveId" clId="{ADA29C1B-5820-4D4F-B4A4-E65C4946ADEE}" dt="2022-11-06T23:49:39.379" v="5" actId="47"/>
        <pc:sldMkLst>
          <pc:docMk/>
          <pc:sldMk cId="3536594116" sldId="283"/>
        </pc:sldMkLst>
      </pc:sldChg>
      <pc:sldChg chg="del">
        <pc:chgData name="Ivo Havinga" userId="d80271a722ff6fd6" providerId="LiveId" clId="{ADA29C1B-5820-4D4F-B4A4-E65C4946ADEE}" dt="2022-11-06T23:49:36.905" v="2" actId="47"/>
        <pc:sldMkLst>
          <pc:docMk/>
          <pc:sldMk cId="539092970" sldId="284"/>
        </pc:sldMkLst>
      </pc:sldChg>
      <pc:sldMasterChg chg="delSldLayout">
        <pc:chgData name="Ivo Havinga" userId="d80271a722ff6fd6" providerId="LiveId" clId="{ADA29C1B-5820-4D4F-B4A4-E65C4946ADEE}" dt="2022-11-06T23:49:41.415" v="6" actId="47"/>
        <pc:sldMasterMkLst>
          <pc:docMk/>
          <pc:sldMasterMk cId="1118814132" sldId="2147483674"/>
        </pc:sldMasterMkLst>
        <pc:sldLayoutChg chg="del">
          <pc:chgData name="Ivo Havinga" userId="d80271a722ff6fd6" providerId="LiveId" clId="{ADA29C1B-5820-4D4F-B4A4-E65C4946ADEE}" dt="2022-11-06T23:49:41.415" v="6" actId="47"/>
          <pc:sldLayoutMkLst>
            <pc:docMk/>
            <pc:sldMasterMk cId="1118814132" sldId="2147483674"/>
            <pc:sldLayoutMk cId="68480360" sldId="214748369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5E7FEDC3-112C-4244-8ED8-7FDFD23FC5DF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57B68396-6922-42F3-9BE3-8E9182C65D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1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68396-6922-42F3-9BE3-8E9182C65D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BE95CB-9A13-49B5-BA9F-69B2E425E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061" y="4199138"/>
            <a:ext cx="10917877" cy="1058662"/>
          </a:xfrm>
        </p:spPr>
        <p:txBody>
          <a:bodyPr/>
          <a:lstStyle>
            <a:lvl1pPr marL="0" indent="0" algn="ctr">
              <a:buNone/>
              <a:defRPr sz="2400">
                <a:latin typeface="Montserrat" panose="0000050000000000000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F1A355-CB5A-4124-A82F-3639A79F0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249" y="478247"/>
            <a:ext cx="3617210" cy="65568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950C376-0FE1-41ED-90D6-30DDEE9795B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37061" y="3040446"/>
            <a:ext cx="10917877" cy="76511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algn="ctr"/>
            <a:r>
              <a:rPr lang="en-US" sz="5400">
                <a:latin typeface="Montserrat" panose="00000500000000000000"/>
                <a:ea typeface="Roboto" panose="02000000000000000000" pitchFamily="2" charset="0"/>
                <a:cs typeface="Raavi" panose="020B0502040204020203" pitchFamily="34" charset="0"/>
              </a:rPr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77EE3CE-C476-4801-9EED-0259DEA4B8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81425" y="423504"/>
            <a:ext cx="3073513" cy="655688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buNone/>
              <a:defRPr sz="2000" b="1">
                <a:latin typeface="Montserrat" panose="00000500000000000000"/>
              </a:defRPr>
            </a:lvl1pPr>
          </a:lstStyle>
          <a:p>
            <a:pPr lvl="0"/>
            <a:r>
              <a:rPr lang="en-US"/>
              <a:t>Occasion</a:t>
            </a:r>
          </a:p>
          <a:p>
            <a:pPr lvl="0"/>
            <a:r>
              <a:rPr lang="en-US"/>
              <a:t>Location, Date</a:t>
            </a:r>
          </a:p>
        </p:txBody>
      </p:sp>
    </p:spTree>
    <p:extLst>
      <p:ext uri="{BB962C8B-B14F-4D97-AF65-F5344CB8AC3E}">
        <p14:creationId xmlns:p14="http://schemas.microsoft.com/office/powerpoint/2010/main" val="209889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13C91-8FDF-4E38-929F-CA5040754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1DD8A-2922-4BB2-B35C-23962EC45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2DDEE-5F83-4A54-971D-2048207473CD}"/>
              </a:ext>
            </a:extLst>
          </p:cNvPr>
          <p:cNvSpPr txBox="1"/>
          <p:nvPr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1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6DC936A-9C43-D84B-9C24-0185515D689C}"/>
              </a:ext>
            </a:extLst>
          </p:cNvPr>
          <p:cNvSpPr/>
          <p:nvPr/>
        </p:nvSpPr>
        <p:spPr>
          <a:xfrm>
            <a:off x="-1" y="6638778"/>
            <a:ext cx="12192001" cy="2192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8BA64-B15C-8146-85CE-EE4EA1ADA406}"/>
              </a:ext>
            </a:extLst>
          </p:cNvPr>
          <p:cNvSpPr txBox="1"/>
          <p:nvPr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CE3741-921D-834E-8354-54991BEB2BD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35964" y="683639"/>
            <a:ext cx="9372600" cy="5486400"/>
          </a:xfrm>
        </p:spPr>
        <p:txBody>
          <a:bodyPr tIns="0" bIns="365760" anchor="ctr" anchorCtr="0"/>
          <a:lstStyle>
            <a:lvl1pPr>
              <a:spcBef>
                <a:spcPts val="0"/>
              </a:spcBef>
              <a:spcAft>
                <a:spcPts val="2400"/>
              </a:spcAft>
              <a:buClrTx/>
              <a:defRPr sz="3400" b="0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42900" indent="-342900">
              <a:spcBef>
                <a:spcPts val="900"/>
              </a:spcBef>
              <a:spcAft>
                <a:spcPts val="0"/>
              </a:spcAft>
              <a:buClrTx/>
              <a:tabLst/>
              <a:defRPr sz="3200" b="0">
                <a:solidFill>
                  <a:schemeClr val="bg1"/>
                </a:solidFill>
              </a:defRPr>
            </a:lvl2pPr>
            <a:lvl3pPr marL="342900" indent="-342900">
              <a:spcBef>
                <a:spcPts val="9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 marL="514350" indent="-171450"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tabLst/>
              <a:defRPr sz="2100" b="0">
                <a:solidFill>
                  <a:schemeClr val="bg1"/>
                </a:solidFill>
              </a:defRPr>
            </a:lvl4pPr>
            <a:lvl5pPr marL="514350" indent="-171450"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tabLst/>
              <a:defRPr sz="21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Title for Divider–Agenda</a:t>
            </a:r>
          </a:p>
          <a:p>
            <a:pPr lvl="1"/>
            <a:r>
              <a:rPr lang="en-US"/>
              <a:t>Agenda Item—Inactive</a:t>
            </a:r>
          </a:p>
          <a:p>
            <a:pPr lvl="2"/>
            <a:r>
              <a:rPr lang="en-US"/>
              <a:t>Agenda Item—Active</a:t>
            </a:r>
          </a:p>
          <a:p>
            <a:pPr lvl="3"/>
            <a:r>
              <a:rPr lang="en-US"/>
              <a:t>Second level</a:t>
            </a:r>
          </a:p>
          <a:p>
            <a:pPr lvl="4"/>
            <a:r>
              <a:rPr lang="en-US"/>
              <a:t>Third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04D7F-1B03-4DC3-824C-A1BB68A2B842}"/>
              </a:ext>
            </a:extLst>
          </p:cNvPr>
          <p:cNvSpPr txBox="1"/>
          <p:nvPr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ISWGNA </a:t>
            </a:r>
            <a:r>
              <a:rPr lang="en-US" sz="900" b="0" dirty="0">
                <a:solidFill>
                  <a:schemeClr val="bg1"/>
                </a:solidFill>
                <a:latin typeface="+mn-lt"/>
                <a:cs typeface="Arial Black" charset="0"/>
              </a:rPr>
              <a:t>| Communication TT</a:t>
            </a:r>
            <a:endParaRPr lang="en-US" sz="9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5307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9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3A588-72CA-46F4-9153-03A46C492A6A}"/>
              </a:ext>
            </a:extLst>
          </p:cNvPr>
          <p:cNvSpPr txBox="1"/>
          <p:nvPr/>
        </p:nvSpPr>
        <p:spPr>
          <a:xfrm>
            <a:off x="-2" y="6638779"/>
            <a:ext cx="12192001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bg1"/>
                </a:solidFill>
                <a:latin typeface="+mn-lt"/>
                <a:cs typeface="Arial Black" charset="0"/>
              </a:rPr>
              <a:t>| Statistics</a:t>
            </a:r>
            <a:endParaRPr lang="en-US" sz="9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FBA4A-F6A7-42BE-BB71-C9E31385D0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8325" y="65716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C966A7-3595-4AF2-8E5E-42220BD9B5E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107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+Text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/>
              <a:t>Title for </a:t>
            </a:r>
            <a:r>
              <a:rPr lang="en-US" err="1"/>
              <a:t>Photo+Text</a:t>
            </a:r>
            <a:r>
              <a:rPr lang="en-US"/>
              <a:t> (W) Layout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73A610-5F4D-8049-8881-F136A3242F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 marL="917575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.HelveticaNeueDeskInterface-Regular"/>
              <a:buChar char="●"/>
              <a:tabLst/>
              <a:defRPr sz="1800"/>
            </a:lvl5pPr>
          </a:lstStyle>
          <a:p>
            <a:pPr lvl="0"/>
            <a:r>
              <a:rPr lang="en-US"/>
              <a:t>Paragraph/</a:t>
            </a:r>
            <a:r>
              <a:rPr lang="en-US" err="1"/>
              <a:t>unbulleted</a:t>
            </a:r>
            <a:r>
              <a:rPr lang="en-US"/>
              <a:t> text formatting</a:t>
            </a:r>
          </a:p>
          <a:p>
            <a:pPr lvl="1"/>
            <a:r>
              <a:rPr lang="en-US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/>
              <a:t>Double-click the “Indent More” button (above) for second-level bullets</a:t>
            </a:r>
          </a:p>
          <a:p>
            <a:pPr lvl="3"/>
            <a:r>
              <a:rPr lang="en-US"/>
              <a:t>Triple-click the “Indent More” button (above) for third-level bullets</a:t>
            </a:r>
          </a:p>
          <a:p>
            <a:pPr marL="917575" marR="0" lvl="4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.HelveticaNeueDeskInterface-Regular"/>
              <a:buChar char="●"/>
              <a:tabLst/>
              <a:defRPr/>
            </a:pPr>
            <a:r>
              <a:rPr lang="en-US"/>
              <a:t>Quadruple-click the “Indent More” button (above) for fourth-level bullets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8106178-1013-D249-8751-3EA29B2109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39838" y="1669499"/>
            <a:ext cx="4856162" cy="4480560"/>
          </a:xfrm>
          <a:solidFill>
            <a:schemeClr val="bg1">
              <a:lumMod val="9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DAF09BB-AD0B-2041-83F2-50D0A4E860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9839" y="5889219"/>
            <a:ext cx="4856162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223809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2298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0967-1D3A-4438-A360-32905FD4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812B2-F462-4EC9-B38A-47ED3372F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C599-4668-4795-9651-3DED6532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46D96-4934-4CFD-8BFF-78AAD048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3FC3-AE65-46F8-95E2-357D0C39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66A7-3595-4AF2-8E5E-42220BD9B5E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73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6C29B6B2-B8A6-4A82-800C-730696347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464" y="192965"/>
            <a:ext cx="2719724" cy="493002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0CA3B42-DE9C-4F26-A7D6-EF15C43F21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566" y="1828799"/>
            <a:ext cx="10849889" cy="4301461"/>
          </a:xfrm>
        </p:spPr>
        <p:txBody>
          <a:bodyPr/>
          <a:lstStyle>
            <a:lvl1pPr>
              <a:defRPr sz="2400">
                <a:latin typeface="Roboto" panose="02000000000000000000"/>
              </a:defRPr>
            </a:lvl1pPr>
            <a:lvl2pPr>
              <a:defRPr sz="2200">
                <a:latin typeface="Roboto" panose="02000000000000000000"/>
              </a:defRPr>
            </a:lvl2pPr>
            <a:lvl3pPr>
              <a:defRPr>
                <a:latin typeface="Roboto" panose="02000000000000000000"/>
              </a:defRPr>
            </a:lvl3pPr>
            <a:lvl4pPr>
              <a:defRPr>
                <a:latin typeface="Roboto" panose="02000000000000000000"/>
              </a:defRPr>
            </a:lvl4pPr>
            <a:lvl5pPr>
              <a:defRPr>
                <a:latin typeface="Roboto" panose="0200000000000000000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915257C-20D5-4CF1-8677-EDB4DB09BE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504" y="1133388"/>
            <a:ext cx="7523163" cy="579437"/>
          </a:xfrm>
        </p:spPr>
        <p:txBody>
          <a:bodyPr>
            <a:normAutofit/>
          </a:bodyPr>
          <a:lstStyle>
            <a:lvl1pPr marL="0" indent="0">
              <a:buNone/>
              <a:defRPr sz="3100">
                <a:latin typeface="Montserrat" panose="0000050000000000000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title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0ED48733-BB41-4D6C-A919-02A677AC71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7130" y="146304"/>
            <a:ext cx="4908785" cy="492125"/>
          </a:xfrm>
        </p:spPr>
        <p:txBody>
          <a:bodyPr>
            <a:noAutofit/>
          </a:bodyPr>
          <a:lstStyle>
            <a:lvl1pPr marL="0" indent="0" algn="r">
              <a:buNone/>
              <a:defRPr sz="3100" b="1">
                <a:latin typeface="Montserrat" panose="00000500000000000000"/>
              </a:defRPr>
            </a:lvl1pPr>
          </a:lstStyle>
          <a:p>
            <a:pPr lvl="0"/>
            <a:r>
              <a:rPr lang="en-US"/>
              <a:t>Presentation Title or Section</a:t>
            </a:r>
          </a:p>
        </p:txBody>
      </p:sp>
    </p:spTree>
    <p:extLst>
      <p:ext uri="{BB962C8B-B14F-4D97-AF65-F5344CB8AC3E}">
        <p14:creationId xmlns:p14="http://schemas.microsoft.com/office/powerpoint/2010/main" val="120436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452F-2F8F-499C-A614-A9E06095D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504" y="1873189"/>
            <a:ext cx="5257800" cy="4303774"/>
          </a:xfrm>
        </p:spPr>
        <p:txBody>
          <a:bodyPr/>
          <a:lstStyle>
            <a:lvl1pPr>
              <a:defRPr sz="2400">
                <a:latin typeface="Roboto" panose="02000000000000000000"/>
              </a:defRPr>
            </a:lvl1pPr>
            <a:lvl2pPr>
              <a:defRPr sz="2200">
                <a:latin typeface="Roboto" panose="02000000000000000000"/>
              </a:defRPr>
            </a:lvl2pPr>
            <a:lvl3pPr>
              <a:defRPr>
                <a:latin typeface="Roboto" panose="02000000000000000000"/>
              </a:defRPr>
            </a:lvl3pPr>
            <a:lvl4pPr>
              <a:defRPr>
                <a:latin typeface="Roboto" panose="02000000000000000000"/>
              </a:defRPr>
            </a:lvl4pPr>
            <a:lvl5pPr>
              <a:defRPr>
                <a:latin typeface="Roboto" panose="0200000000000000000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85341-7F7F-456F-AB6B-B686AD6DF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6816" y="1873189"/>
            <a:ext cx="5257800" cy="4303774"/>
          </a:xfrm>
        </p:spPr>
        <p:txBody>
          <a:bodyPr/>
          <a:lstStyle>
            <a:lvl1pPr>
              <a:defRPr sz="2400">
                <a:latin typeface="Roboto" panose="02000000000000000000"/>
              </a:defRPr>
            </a:lvl1pPr>
            <a:lvl2pPr>
              <a:defRPr sz="2200">
                <a:latin typeface="Roboto" panose="02000000000000000000"/>
              </a:defRPr>
            </a:lvl2pPr>
            <a:lvl3pPr>
              <a:defRPr>
                <a:latin typeface="Roboto" panose="02000000000000000000"/>
              </a:defRPr>
            </a:lvl3pPr>
            <a:lvl4pPr>
              <a:defRPr>
                <a:latin typeface="Roboto" panose="02000000000000000000"/>
              </a:defRPr>
            </a:lvl4pPr>
            <a:lvl5pPr>
              <a:defRPr>
                <a:latin typeface="Roboto" panose="0200000000000000000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207B35C-2537-4029-B30E-11A445D92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464" y="192965"/>
            <a:ext cx="2719724" cy="493002"/>
          </a:xfrm>
          <a:prstGeom prst="rect">
            <a:avLst/>
          </a:prstGeom>
        </p:spPr>
      </p:pic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C876087-1182-41B2-83C5-CB0793820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504" y="1133388"/>
            <a:ext cx="7523163" cy="579437"/>
          </a:xfrm>
        </p:spPr>
        <p:txBody>
          <a:bodyPr>
            <a:normAutofit/>
          </a:bodyPr>
          <a:lstStyle>
            <a:lvl1pPr marL="0" indent="0">
              <a:buNone/>
              <a:defRPr sz="3100">
                <a:latin typeface="Montserrat" panose="0000050000000000000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title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075D8-12F9-4954-8F9E-0F95BCE3AE3A}"/>
              </a:ext>
            </a:extLst>
          </p:cNvPr>
          <p:cNvSpPr txBox="1"/>
          <p:nvPr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3DEEB10B-8EB5-4996-BB0B-2D469DFCA4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7130" y="146304"/>
            <a:ext cx="4908785" cy="492125"/>
          </a:xfrm>
        </p:spPr>
        <p:txBody>
          <a:bodyPr>
            <a:noAutofit/>
          </a:bodyPr>
          <a:lstStyle>
            <a:lvl1pPr marL="0" indent="0" algn="r">
              <a:buNone/>
              <a:defRPr sz="3100" b="1">
                <a:latin typeface="Montserrat" panose="00000500000000000000"/>
              </a:defRPr>
            </a:lvl1pPr>
          </a:lstStyle>
          <a:p>
            <a:pPr lvl="0"/>
            <a:r>
              <a:rPr lang="en-US"/>
              <a:t>Presentation Title or Section</a:t>
            </a:r>
          </a:p>
        </p:txBody>
      </p:sp>
    </p:spTree>
    <p:extLst>
      <p:ext uri="{BB962C8B-B14F-4D97-AF65-F5344CB8AC3E}">
        <p14:creationId xmlns:p14="http://schemas.microsoft.com/office/powerpoint/2010/main" val="416161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4CF9-52A0-44C1-B2B3-59776FA53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3" y="1819071"/>
            <a:ext cx="5257800" cy="686003"/>
          </a:xfrm>
        </p:spPr>
        <p:txBody>
          <a:bodyPr anchor="b">
            <a:normAutofit/>
          </a:bodyPr>
          <a:lstStyle>
            <a:lvl1pPr marL="0" indent="0">
              <a:buNone/>
              <a:defRPr sz="2700" b="1">
                <a:latin typeface="Montserrat" panose="000005000000000000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42E02-9399-4D80-B43E-A138982A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503" y="2611320"/>
            <a:ext cx="5257800" cy="3578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DA4C2-0013-451C-8B49-01DD29A98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1616" y="1819071"/>
            <a:ext cx="5257800" cy="686003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00" b="1">
                <a:latin typeface="Montserrat" panose="000005000000000000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DFB31-B261-445E-B640-07B39A383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1616" y="2611320"/>
            <a:ext cx="5257800" cy="3578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C94771D-51AF-42C5-9CD3-814BBCE7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464" y="192965"/>
            <a:ext cx="2719724" cy="493002"/>
          </a:xfrm>
          <a:prstGeom prst="rect">
            <a:avLst/>
          </a:prstGeom>
        </p:spPr>
      </p:pic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B2CF31AD-C56B-4A2C-9061-FE667637DE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504" y="1133388"/>
            <a:ext cx="7523163" cy="579437"/>
          </a:xfrm>
        </p:spPr>
        <p:txBody>
          <a:bodyPr>
            <a:normAutofit/>
          </a:bodyPr>
          <a:lstStyle>
            <a:lvl1pPr marL="0" indent="0">
              <a:buNone/>
              <a:defRPr sz="3100">
                <a:latin typeface="Montserrat" panose="0000050000000000000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title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535663-3381-4D4D-833E-3951C034EFC1}"/>
              </a:ext>
            </a:extLst>
          </p:cNvPr>
          <p:cNvSpPr txBox="1"/>
          <p:nvPr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EDD822D7-92F9-40A2-952B-DED7F31D17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7130" y="146304"/>
            <a:ext cx="4908785" cy="492125"/>
          </a:xfrm>
        </p:spPr>
        <p:txBody>
          <a:bodyPr>
            <a:noAutofit/>
          </a:bodyPr>
          <a:lstStyle>
            <a:lvl1pPr marL="0" indent="0" algn="r">
              <a:buNone/>
              <a:defRPr sz="3100" b="1">
                <a:latin typeface="Montserrat" panose="00000500000000000000"/>
              </a:defRPr>
            </a:lvl1pPr>
          </a:lstStyle>
          <a:p>
            <a:pPr lvl="0"/>
            <a:r>
              <a:rPr lang="en-US"/>
              <a:t>Presentation Title or Section</a:t>
            </a:r>
          </a:p>
        </p:txBody>
      </p:sp>
    </p:spTree>
    <p:extLst>
      <p:ext uri="{BB962C8B-B14F-4D97-AF65-F5344CB8AC3E}">
        <p14:creationId xmlns:p14="http://schemas.microsoft.com/office/powerpoint/2010/main" val="111700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9DD4BC-88CF-4618-97E2-142857095F4A}"/>
              </a:ext>
            </a:extLst>
          </p:cNvPr>
          <p:cNvSpPr txBox="1"/>
          <p:nvPr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1A451FE-EB90-495D-B487-3C535C1E4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464" y="192965"/>
            <a:ext cx="2719724" cy="493002"/>
          </a:xfrm>
          <a:prstGeom prst="rect">
            <a:avLst/>
          </a:prstGeom>
        </p:spPr>
      </p:pic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81A81CE4-1393-461E-8F96-59469211E9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7130" y="146304"/>
            <a:ext cx="4908785" cy="492125"/>
          </a:xfrm>
        </p:spPr>
        <p:txBody>
          <a:bodyPr>
            <a:noAutofit/>
          </a:bodyPr>
          <a:lstStyle>
            <a:lvl1pPr marL="0" indent="0" algn="r">
              <a:buNone/>
              <a:defRPr sz="3100" b="1">
                <a:latin typeface="Montserrat" panose="00000500000000000000"/>
              </a:defRPr>
            </a:lvl1pPr>
          </a:lstStyle>
          <a:p>
            <a:pPr lvl="0"/>
            <a:r>
              <a:rPr lang="en-US"/>
              <a:t>Presentation Title or Section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EC84139-D2C1-45AD-A43C-E282B20640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504" y="1133388"/>
            <a:ext cx="7523163" cy="579437"/>
          </a:xfrm>
        </p:spPr>
        <p:txBody>
          <a:bodyPr>
            <a:normAutofit/>
          </a:bodyPr>
          <a:lstStyle>
            <a:lvl1pPr marL="0" indent="0">
              <a:buNone/>
              <a:defRPr sz="3100">
                <a:latin typeface="Montserrat" panose="0000050000000000000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title styles</a:t>
            </a:r>
          </a:p>
        </p:txBody>
      </p:sp>
    </p:spTree>
    <p:extLst>
      <p:ext uri="{BB962C8B-B14F-4D97-AF65-F5344CB8AC3E}">
        <p14:creationId xmlns:p14="http://schemas.microsoft.com/office/powerpoint/2010/main" val="282035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FF0FD3-B6CD-43E0-B27C-89320C14F471}"/>
              </a:ext>
            </a:extLst>
          </p:cNvPr>
          <p:cNvSpPr txBox="1"/>
          <p:nvPr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2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71A5-C1B9-43C0-A5C7-E66E86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B0E8-F186-45A3-9C79-9A22FAE5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78278-9394-4A88-88E8-2A22E2726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1363A-E3D9-49FD-9E12-6CE11E3034B4}"/>
              </a:ext>
            </a:extLst>
          </p:cNvPr>
          <p:cNvSpPr txBox="1"/>
          <p:nvPr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7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1437-1A0E-47E7-BC65-8DF9C942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C8017-3789-43DC-9EB3-BA6A83C90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AD166-9D1C-4FBA-951A-F346382F5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6C967-905F-4BF8-886E-7C4AFBF9DE15}"/>
              </a:ext>
            </a:extLst>
          </p:cNvPr>
          <p:cNvSpPr txBox="1"/>
          <p:nvPr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5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3B00-D403-438F-9FAA-7D774567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BFACD-991D-4365-A19E-E90E5D39D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FAAEF-2C34-4468-8295-A8FDEC798383}"/>
              </a:ext>
            </a:extLst>
          </p:cNvPr>
          <p:cNvSpPr txBox="1"/>
          <p:nvPr/>
        </p:nvSpPr>
        <p:spPr>
          <a:xfrm>
            <a:off x="9918700" y="6349598"/>
            <a:ext cx="17399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fld id="{B87189C6-61C7-4D23-9A40-B5051EB6F912}" type="slidenum">
              <a:rPr lang="en-US" sz="1500" b="1" spc="-50" smtClean="0">
                <a:latin typeface="Roboto" panose="02000000000000000000" pitchFamily="2" charset="0"/>
                <a:ea typeface="Roboto" panose="02000000000000000000" pitchFamily="2" charset="0"/>
              </a:rPr>
              <a:pPr algn="r">
                <a:spcAft>
                  <a:spcPts val="1800"/>
                </a:spcAft>
              </a:pPr>
              <a:t>‹#›</a:t>
            </a:fld>
            <a:endParaRPr lang="en-US" sz="1500" b="1" spc="-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0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064193B-3F30-4FDF-AC03-1C8C8A9ED20D}"/>
              </a:ext>
            </a:extLst>
          </p:cNvPr>
          <p:cNvGrpSpPr/>
          <p:nvPr/>
        </p:nvGrpSpPr>
        <p:grpSpPr>
          <a:xfrm>
            <a:off x="-76" y="0"/>
            <a:ext cx="12192076" cy="6859248"/>
            <a:chOff x="-9312" y="-5242"/>
            <a:chExt cx="12201312" cy="686848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98480F-08B5-4E32-8664-FA5ACC354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" t="7292" b="3494"/>
            <a:stretch/>
          </p:blipFill>
          <p:spPr>
            <a:xfrm>
              <a:off x="-9312" y="-5242"/>
              <a:ext cx="12201312" cy="686848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078B8C-2377-4BBE-9655-396DD6E3A978}"/>
                </a:ext>
              </a:extLst>
            </p:cNvPr>
            <p:cNvSpPr txBox="1"/>
            <p:nvPr/>
          </p:nvSpPr>
          <p:spPr>
            <a:xfrm>
              <a:off x="1536699" y="6337300"/>
              <a:ext cx="5343072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1500" b="1" spc="-50" dirty="0">
                  <a:latin typeface="Roboto" panose="02000000000000000000" pitchFamily="2" charset="0"/>
                  <a:ea typeface="Roboto" panose="02000000000000000000" pitchFamily="2" charset="0"/>
                </a:rPr>
                <a:t>Statistics Division</a:t>
              </a: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37D50-D71D-4383-9FB2-9774DFD6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B2EEC-C745-4580-B188-27D975FE8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81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Roboto" panose="0200000000000000000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D5AD52-4EC4-8B3A-A702-ED8DB3AE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273" y="3928206"/>
            <a:ext cx="10917877" cy="1300286"/>
          </a:xfrm>
        </p:spPr>
        <p:txBody>
          <a:bodyPr anchor="ctr">
            <a:noAutofit/>
          </a:bodyPr>
          <a:lstStyle/>
          <a:p>
            <a:r>
              <a:rPr lang="en-CA" sz="2000" dirty="0"/>
              <a:t>Aishath </a:t>
            </a:r>
            <a:r>
              <a:rPr lang="en-CA" sz="2000" dirty="0" err="1"/>
              <a:t>Shahuda</a:t>
            </a:r>
            <a:r>
              <a:rPr lang="en-CA" sz="2000" dirty="0"/>
              <a:t>, Network Co-chair and Deputy Chief Statistician, Maldives Bureau of Statistics</a:t>
            </a:r>
          </a:p>
          <a:p>
            <a:r>
              <a:rPr lang="en-CA" sz="2000" dirty="0"/>
              <a:t>Informal Network meeting</a:t>
            </a:r>
          </a:p>
          <a:p>
            <a:r>
              <a:rPr lang="en-CA" sz="2000" dirty="0"/>
              <a:t>Brussels, 9 November 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02949-E403-A553-C2B3-DC3571AB130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56002" y="2164683"/>
            <a:ext cx="10917877" cy="76511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CA" sz="3200" dirty="0"/>
              <a:t>Session 3 Plenary Session – addressing challenges in Network’s Beyond GDP work  </a:t>
            </a:r>
            <a:br>
              <a:rPr lang="en-CA" sz="3200" dirty="0"/>
            </a:br>
            <a:br>
              <a:rPr lang="en-CA" sz="3200" dirty="0"/>
            </a:br>
            <a:r>
              <a:rPr lang="en-CA" sz="3200" dirty="0"/>
              <a:t>Context and Questions</a:t>
            </a:r>
          </a:p>
        </p:txBody>
      </p:sp>
    </p:spTree>
    <p:extLst>
      <p:ext uri="{BB962C8B-B14F-4D97-AF65-F5344CB8AC3E}">
        <p14:creationId xmlns:p14="http://schemas.microsoft.com/office/powerpoint/2010/main" val="53720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F98B64-E4F0-BFCF-DB89-5FD093AF0B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omplex landscape of existing metrics, dashboards and measures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eed to help signpost users to the most appropriate data and measures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Gaps in the landscape and how best to fill them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6E014-1736-5496-46BC-4403EC8782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566" y="1332681"/>
            <a:ext cx="8493604" cy="5794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E6D6-2BE4-CE47-A9F7-CC6193E5DB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130" y="146304"/>
            <a:ext cx="4908785" cy="674311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System of inclusive and sustainable wellbeing </a:t>
            </a:r>
            <a:endParaRPr lang="en-US" sz="3200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2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0319EC-E8C9-C843-AE74-92E1612FB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566" y="1828799"/>
            <a:ext cx="10849889" cy="4513386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Do the findings of the Network Beyond GDP Sprint require further elaborations to clarify the proposal for an integrated statistical system for inclusive and sustainable wellbeing?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Do you support further consultations on the integrated statistical system for inclusive and sustainable wellbeing with a System of Population and Social Accounts and the Central Framework for inclusive and sustainable wellbeing and its three components?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Can you indicate additional statistical national or international initiatives or partners in support of the System of Population and Social Accounts and/or the Central Framework for inclusive and sustainable wellbeing and its three components?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Do you have specific suggestions for the engagement of the Global South and North in the Network’s Beyond GDP work?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Do you have further observations and suggestions for future sessions of the Beyond GDP Sprint?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DF711-05C4-6ACB-A679-24F8E05A6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Questions to consider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DF151-019F-1162-3817-ED537543C7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System of inclusive and sustainable wellbeing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295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5D6F964-004B-4529-BEE2-CDC209887B3D}" vid="{1E39DCA6-A1B8-4B43-A962-A1A686EB8E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24F25E6497ED43898D504973DBDCA9" ma:contentTypeVersion="16" ma:contentTypeDescription="Create a new document." ma:contentTypeScope="" ma:versionID="e5f1deaa96c316695226b8319cdb7918">
  <xsd:schema xmlns:xsd="http://www.w3.org/2001/XMLSchema" xmlns:xs="http://www.w3.org/2001/XMLSchema" xmlns:p="http://schemas.microsoft.com/office/2006/metadata/properties" xmlns:ns2="4f447018-c40e-40e5-80f8-c919516cf764" xmlns:ns3="6b41ce5a-22ff-4aef-bca2-14b56bf0aa25" xmlns:ns4="985ec44e-1bab-4c0b-9df0-6ba128686fc9" targetNamespace="http://schemas.microsoft.com/office/2006/metadata/properties" ma:root="true" ma:fieldsID="937cf59705fe4b1d7d2961689e3d69ed" ns2:_="" ns3:_="" ns4:_="">
    <xsd:import namespace="4f447018-c40e-40e5-80f8-c919516cf764"/>
    <xsd:import namespace="6b41ce5a-22ff-4aef-bca2-14b56bf0aa25"/>
    <xsd:import namespace="985ec44e-1bab-4c0b-9df0-6ba128686f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47018-c40e-40e5-80f8-c919516cf7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8175662-8596-484a-92c7-351d01561e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1ce5a-22ff-4aef-bca2-14b56bf0aa2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5ec44e-1bab-4c0b-9df0-6ba128686fc9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d34de355-2535-4860-8d3d-a17c1c6094fe}" ma:internalName="TaxCatchAll" ma:showField="CatchAllData" ma:web="6b41ce5a-22ff-4aef-bca2-14b56bf0aa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447018-c40e-40e5-80f8-c919516cf764">
      <Terms xmlns="http://schemas.microsoft.com/office/infopath/2007/PartnerControls"/>
    </lcf76f155ced4ddcb4097134ff3c332f>
    <TaxCatchAll xmlns="985ec44e-1bab-4c0b-9df0-6ba128686fc9" xsi:nil="true"/>
  </documentManagement>
</p:properties>
</file>

<file path=customXml/itemProps1.xml><?xml version="1.0" encoding="utf-8"?>
<ds:datastoreItem xmlns:ds="http://schemas.openxmlformats.org/officeDocument/2006/customXml" ds:itemID="{4B4005BE-519B-4FEB-92EC-DFEF9EA855B6}"/>
</file>

<file path=customXml/itemProps2.xml><?xml version="1.0" encoding="utf-8"?>
<ds:datastoreItem xmlns:ds="http://schemas.openxmlformats.org/officeDocument/2006/customXml" ds:itemID="{8A6F244D-7641-41B6-AF0E-56E8D69C59BD}"/>
</file>

<file path=customXml/itemProps3.xml><?xml version="1.0" encoding="utf-8"?>
<ds:datastoreItem xmlns:ds="http://schemas.openxmlformats.org/officeDocument/2006/customXml" ds:itemID="{DB04F404-5A74-4B56-B5EA-54122E9CEB06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9556</TotalTime>
  <Words>226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.HelveticaNeueDeskInterface-Regular</vt:lpstr>
      <vt:lpstr>Arial</vt:lpstr>
      <vt:lpstr>Arial Black</vt:lpstr>
      <vt:lpstr>ArialMT</vt:lpstr>
      <vt:lpstr>Calibri</vt:lpstr>
      <vt:lpstr>Calibri Light</vt:lpstr>
      <vt:lpstr>Helvetica</vt:lpstr>
      <vt:lpstr>Montserrat</vt:lpstr>
      <vt:lpstr>Roboto</vt:lpstr>
      <vt:lpstr>Times New Roman</vt:lpstr>
      <vt:lpstr>Wingdings</vt:lpstr>
      <vt:lpstr>Theme1</vt:lpstr>
      <vt:lpstr>Session 3 Plenary Session – addressing challenges in Network’s Beyond GDP work    Context and Questions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Findings of the “Beyond GDP” consultations of the Network of Economic Statisticians and the evolving Canadian Data Ecosystem</dc:title>
  <dc:creator>Greg Peterson</dc:creator>
  <cp:lastModifiedBy>Ivo Havinga</cp:lastModifiedBy>
  <cp:revision>45</cp:revision>
  <cp:lastPrinted>2022-10-22T11:45:30Z</cp:lastPrinted>
  <dcterms:created xsi:type="dcterms:W3CDTF">2022-08-22T20:37:46Z</dcterms:created>
  <dcterms:modified xsi:type="dcterms:W3CDTF">2022-11-07T00:37:46Z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0x0101007024F25E6497ED43898D504973DBDCA9</vt:lpwstr>
  </property>
</Properties>
</file>