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4" r:id="rId5"/>
    <p:sldId id="265" r:id="rId6"/>
    <p:sldId id="266" r:id="rId7"/>
    <p:sldId id="269" r:id="rId8"/>
    <p:sldId id="270" r:id="rId9"/>
    <p:sldId id="259" r:id="rId10"/>
    <p:sldId id="257" r:id="rId11"/>
    <p:sldId id="261" r:id="rId12"/>
    <p:sldId id="262" r:id="rId13"/>
    <p:sldId id="263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68F5D-2E74-4288-B598-B9D967D6B528}" v="33" dt="2022-05-05T09:40:28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67" autoAdjust="0"/>
  </p:normalViewPr>
  <p:slideViewPr>
    <p:cSldViewPr snapToGrid="0">
      <p:cViewPr varScale="1">
        <p:scale>
          <a:sx n="72" d="100"/>
          <a:sy n="72" d="100"/>
        </p:scale>
        <p:origin x="13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 FEELY, Stephen" userId="4248e1aa-a845-44d1-99f2-ca717b3da2f5" providerId="ADAL" clId="{94C68F5D-2E74-4288-B598-B9D967D6B528}"/>
    <pc:docChg chg="undo custSel addSld modSld">
      <pc:chgData name="MAC FEELY, Stephen" userId="4248e1aa-a845-44d1-99f2-ca717b3da2f5" providerId="ADAL" clId="{94C68F5D-2E74-4288-B598-B9D967D6B528}" dt="2022-05-05T09:41:21.161" v="511" actId="1076"/>
      <pc:docMkLst>
        <pc:docMk/>
      </pc:docMkLst>
      <pc:sldChg chg="addSp delSp modSp mod setBg">
        <pc:chgData name="MAC FEELY, Stephen" userId="4248e1aa-a845-44d1-99f2-ca717b3da2f5" providerId="ADAL" clId="{94C68F5D-2E74-4288-B598-B9D967D6B528}" dt="2022-05-05T07:52:51.793" v="5" actId="26606"/>
        <pc:sldMkLst>
          <pc:docMk/>
          <pc:sldMk cId="2150348111" sldId="256"/>
        </pc:sldMkLst>
        <pc:spChg chg="mod">
          <ac:chgData name="MAC FEELY, Stephen" userId="4248e1aa-a845-44d1-99f2-ca717b3da2f5" providerId="ADAL" clId="{94C68F5D-2E74-4288-B598-B9D967D6B528}" dt="2022-05-05T07:52:51.793" v="5" actId="26606"/>
          <ac:spMkLst>
            <pc:docMk/>
            <pc:sldMk cId="2150348111" sldId="256"/>
            <ac:spMk id="2" creationId="{16166CB6-D90A-4F64-A956-7ECE70D62438}"/>
          </ac:spMkLst>
        </pc:spChg>
        <pc:spChg chg="mod">
          <ac:chgData name="MAC FEELY, Stephen" userId="4248e1aa-a845-44d1-99f2-ca717b3da2f5" providerId="ADAL" clId="{94C68F5D-2E74-4288-B598-B9D967D6B528}" dt="2022-05-05T07:52:51.793" v="5" actId="26606"/>
          <ac:spMkLst>
            <pc:docMk/>
            <pc:sldMk cId="2150348111" sldId="256"/>
            <ac:spMk id="3" creationId="{94B3BCF4-A68D-4789-B2C1-DC56E0BFB837}"/>
          </ac:spMkLst>
        </pc:spChg>
        <pc:spChg chg="add del">
          <ac:chgData name="MAC FEELY, Stephen" userId="4248e1aa-a845-44d1-99f2-ca717b3da2f5" providerId="ADAL" clId="{94C68F5D-2E74-4288-B598-B9D967D6B528}" dt="2022-05-05T07:52:51.793" v="5" actId="26606"/>
          <ac:spMkLst>
            <pc:docMk/>
            <pc:sldMk cId="2150348111" sldId="256"/>
            <ac:spMk id="71" creationId="{3E443FD7-A66B-4AA0-872D-B088B9BC5F17}"/>
          </ac:spMkLst>
        </pc:spChg>
        <pc:spChg chg="add del">
          <ac:chgData name="MAC FEELY, Stephen" userId="4248e1aa-a845-44d1-99f2-ca717b3da2f5" providerId="ADAL" clId="{94C68F5D-2E74-4288-B598-B9D967D6B528}" dt="2022-05-05T07:52:51.793" v="5" actId="26606"/>
          <ac:spMkLst>
            <pc:docMk/>
            <pc:sldMk cId="2150348111" sldId="256"/>
            <ac:spMk id="73" creationId="{C04BE0EF-3561-49B4-9A29-F283168A91C7}"/>
          </ac:spMkLst>
        </pc:spChg>
        <pc:picChg chg="add mod">
          <ac:chgData name="MAC FEELY, Stephen" userId="4248e1aa-a845-44d1-99f2-ca717b3da2f5" providerId="ADAL" clId="{94C68F5D-2E74-4288-B598-B9D967D6B528}" dt="2022-05-05T07:52:51.793" v="5" actId="26606"/>
          <ac:picMkLst>
            <pc:docMk/>
            <pc:sldMk cId="2150348111" sldId="256"/>
            <ac:picMk id="1026" creationId="{99B6745B-7B46-485B-B435-864C86B777DD}"/>
          </ac:picMkLst>
        </pc:picChg>
      </pc:sldChg>
      <pc:sldChg chg="addSp modSp">
        <pc:chgData name="MAC FEELY, Stephen" userId="4248e1aa-a845-44d1-99f2-ca717b3da2f5" providerId="ADAL" clId="{94C68F5D-2E74-4288-B598-B9D967D6B528}" dt="2022-05-05T09:40:06.661" v="500" actId="1076"/>
        <pc:sldMkLst>
          <pc:docMk/>
          <pc:sldMk cId="330880033" sldId="257"/>
        </pc:sldMkLst>
        <pc:picChg chg="add mod">
          <ac:chgData name="MAC FEELY, Stephen" userId="4248e1aa-a845-44d1-99f2-ca717b3da2f5" providerId="ADAL" clId="{94C68F5D-2E74-4288-B598-B9D967D6B528}" dt="2022-05-05T09:40:06.661" v="500" actId="1076"/>
          <ac:picMkLst>
            <pc:docMk/>
            <pc:sldMk cId="330880033" sldId="257"/>
            <ac:picMk id="4" creationId="{BBC45591-B067-43FD-8B56-DF9E18AD7897}"/>
          </ac:picMkLst>
        </pc:picChg>
      </pc:sldChg>
      <pc:sldChg chg="addSp modSp">
        <pc:chgData name="MAC FEELY, Stephen" userId="4248e1aa-a845-44d1-99f2-ca717b3da2f5" providerId="ADAL" clId="{94C68F5D-2E74-4288-B598-B9D967D6B528}" dt="2022-05-05T09:40:28.667" v="507"/>
        <pc:sldMkLst>
          <pc:docMk/>
          <pc:sldMk cId="1157770824" sldId="258"/>
        </pc:sldMkLst>
        <pc:picChg chg="add mod">
          <ac:chgData name="MAC FEELY, Stephen" userId="4248e1aa-a845-44d1-99f2-ca717b3da2f5" providerId="ADAL" clId="{94C68F5D-2E74-4288-B598-B9D967D6B528}" dt="2022-05-05T09:40:28.667" v="507"/>
          <ac:picMkLst>
            <pc:docMk/>
            <pc:sldMk cId="1157770824" sldId="258"/>
            <ac:picMk id="4" creationId="{2745E729-5700-4D69-AC7A-DD2363E8F429}"/>
          </ac:picMkLst>
        </pc:picChg>
      </pc:sldChg>
      <pc:sldChg chg="addSp modSp">
        <pc:chgData name="MAC FEELY, Stephen" userId="4248e1aa-a845-44d1-99f2-ca717b3da2f5" providerId="ADAL" clId="{94C68F5D-2E74-4288-B598-B9D967D6B528}" dt="2022-05-05T09:39:59.558" v="498"/>
        <pc:sldMkLst>
          <pc:docMk/>
          <pc:sldMk cId="596801217" sldId="259"/>
        </pc:sldMkLst>
        <pc:picChg chg="add mod">
          <ac:chgData name="MAC FEELY, Stephen" userId="4248e1aa-a845-44d1-99f2-ca717b3da2f5" providerId="ADAL" clId="{94C68F5D-2E74-4288-B598-B9D967D6B528}" dt="2022-05-05T09:39:59.558" v="498"/>
          <ac:picMkLst>
            <pc:docMk/>
            <pc:sldMk cId="596801217" sldId="259"/>
            <ac:picMk id="4" creationId="{C79FB57C-3AF6-4757-9B57-FF265A429A6B}"/>
          </ac:picMkLst>
        </pc:picChg>
      </pc:sldChg>
      <pc:sldChg chg="addSp modSp">
        <pc:chgData name="MAC FEELY, Stephen" userId="4248e1aa-a845-44d1-99f2-ca717b3da2f5" providerId="ADAL" clId="{94C68F5D-2E74-4288-B598-B9D967D6B528}" dt="2022-05-05T09:40:14.019" v="502" actId="1076"/>
        <pc:sldMkLst>
          <pc:docMk/>
          <pc:sldMk cId="2895545785" sldId="261"/>
        </pc:sldMkLst>
        <pc:picChg chg="add mod">
          <ac:chgData name="MAC FEELY, Stephen" userId="4248e1aa-a845-44d1-99f2-ca717b3da2f5" providerId="ADAL" clId="{94C68F5D-2E74-4288-B598-B9D967D6B528}" dt="2022-05-05T09:40:14.019" v="502" actId="1076"/>
          <ac:picMkLst>
            <pc:docMk/>
            <pc:sldMk cId="2895545785" sldId="261"/>
            <ac:picMk id="4" creationId="{4299EB62-E916-400B-9D94-E06E4F0DA7B2}"/>
          </ac:picMkLst>
        </pc:picChg>
      </pc:sldChg>
      <pc:sldChg chg="addSp modSp mod">
        <pc:chgData name="MAC FEELY, Stephen" userId="4248e1aa-a845-44d1-99f2-ca717b3da2f5" providerId="ADAL" clId="{94C68F5D-2E74-4288-B598-B9D967D6B528}" dt="2022-05-05T09:40:47.246" v="509" actId="1076"/>
        <pc:sldMkLst>
          <pc:docMk/>
          <pc:sldMk cId="337991814" sldId="262"/>
        </pc:sldMkLst>
        <pc:spChg chg="mod">
          <ac:chgData name="MAC FEELY, Stephen" userId="4248e1aa-a845-44d1-99f2-ca717b3da2f5" providerId="ADAL" clId="{94C68F5D-2E74-4288-B598-B9D967D6B528}" dt="2022-05-05T09:40:47.246" v="509" actId="1076"/>
          <ac:spMkLst>
            <pc:docMk/>
            <pc:sldMk cId="337991814" sldId="262"/>
            <ac:spMk id="3" creationId="{96014C0E-47B4-458C-BA42-F0FAD3FA2D7B}"/>
          </ac:spMkLst>
        </pc:spChg>
        <pc:picChg chg="add mod">
          <ac:chgData name="MAC FEELY, Stephen" userId="4248e1aa-a845-44d1-99f2-ca717b3da2f5" providerId="ADAL" clId="{94C68F5D-2E74-4288-B598-B9D967D6B528}" dt="2022-05-05T09:40:19.844" v="504" actId="1076"/>
          <ac:picMkLst>
            <pc:docMk/>
            <pc:sldMk cId="337991814" sldId="262"/>
            <ac:picMk id="4" creationId="{1714C87E-CB05-4631-A742-8440B74A71EB}"/>
          </ac:picMkLst>
        </pc:picChg>
      </pc:sldChg>
      <pc:sldChg chg="addSp modSp mod">
        <pc:chgData name="MAC FEELY, Stephen" userId="4248e1aa-a845-44d1-99f2-ca717b3da2f5" providerId="ADAL" clId="{94C68F5D-2E74-4288-B598-B9D967D6B528}" dt="2022-05-05T09:41:21.161" v="511" actId="1076"/>
        <pc:sldMkLst>
          <pc:docMk/>
          <pc:sldMk cId="3188796039" sldId="263"/>
        </pc:sldMkLst>
        <pc:spChg chg="mod">
          <ac:chgData name="MAC FEELY, Stephen" userId="4248e1aa-a845-44d1-99f2-ca717b3da2f5" providerId="ADAL" clId="{94C68F5D-2E74-4288-B598-B9D967D6B528}" dt="2022-05-05T09:41:21.161" v="511" actId="1076"/>
          <ac:spMkLst>
            <pc:docMk/>
            <pc:sldMk cId="3188796039" sldId="263"/>
            <ac:spMk id="3" creationId="{96014C0E-47B4-458C-BA42-F0FAD3FA2D7B}"/>
          </ac:spMkLst>
        </pc:spChg>
        <pc:picChg chg="add mod">
          <ac:chgData name="MAC FEELY, Stephen" userId="4248e1aa-a845-44d1-99f2-ca717b3da2f5" providerId="ADAL" clId="{94C68F5D-2E74-4288-B598-B9D967D6B528}" dt="2022-05-05T09:40:25.577" v="506" actId="1076"/>
          <ac:picMkLst>
            <pc:docMk/>
            <pc:sldMk cId="3188796039" sldId="263"/>
            <ac:picMk id="4" creationId="{9CB4E5D0-54CC-464A-BCD2-44DF9BD836EE}"/>
          </ac:picMkLst>
        </pc:picChg>
      </pc:sldChg>
      <pc:sldChg chg="addSp modSp add">
        <pc:chgData name="MAC FEELY, Stephen" userId="4248e1aa-a845-44d1-99f2-ca717b3da2f5" providerId="ADAL" clId="{94C68F5D-2E74-4288-B598-B9D967D6B528}" dt="2022-05-05T09:39:37.661" v="491" actId="1076"/>
        <pc:sldMkLst>
          <pc:docMk/>
          <pc:sldMk cId="884436008" sldId="264"/>
        </pc:sldMkLst>
        <pc:picChg chg="add mod">
          <ac:chgData name="MAC FEELY, Stephen" userId="4248e1aa-a845-44d1-99f2-ca717b3da2f5" providerId="ADAL" clId="{94C68F5D-2E74-4288-B598-B9D967D6B528}" dt="2022-05-05T09:39:37.661" v="491" actId="1076"/>
          <ac:picMkLst>
            <pc:docMk/>
            <pc:sldMk cId="884436008" sldId="264"/>
            <ac:picMk id="6" creationId="{64CC8855-E0E3-4510-A4E0-79CDFD0389BF}"/>
          </ac:picMkLst>
        </pc:picChg>
      </pc:sldChg>
      <pc:sldChg chg="addSp modSp add mod">
        <pc:chgData name="MAC FEELY, Stephen" userId="4248e1aa-a845-44d1-99f2-ca717b3da2f5" providerId="ADAL" clId="{94C68F5D-2E74-4288-B598-B9D967D6B528}" dt="2022-05-05T09:39:43.764" v="493" actId="1076"/>
        <pc:sldMkLst>
          <pc:docMk/>
          <pc:sldMk cId="2013374714" sldId="265"/>
        </pc:sldMkLst>
        <pc:spChg chg="mod">
          <ac:chgData name="MAC FEELY, Stephen" userId="4248e1aa-a845-44d1-99f2-ca717b3da2f5" providerId="ADAL" clId="{94C68F5D-2E74-4288-B598-B9D967D6B528}" dt="2022-05-05T09:31:28.279" v="337" actId="20577"/>
          <ac:spMkLst>
            <pc:docMk/>
            <pc:sldMk cId="2013374714" sldId="265"/>
            <ac:spMk id="3" creationId="{B0627840-A2D1-A762-9D25-F5E1EC3FCF5C}"/>
          </ac:spMkLst>
        </pc:spChg>
        <pc:picChg chg="add mod">
          <ac:chgData name="MAC FEELY, Stephen" userId="4248e1aa-a845-44d1-99f2-ca717b3da2f5" providerId="ADAL" clId="{94C68F5D-2E74-4288-B598-B9D967D6B528}" dt="2022-05-05T09:39:43.764" v="493" actId="1076"/>
          <ac:picMkLst>
            <pc:docMk/>
            <pc:sldMk cId="2013374714" sldId="265"/>
            <ac:picMk id="5" creationId="{DFFEE365-5707-4809-8975-D11EB68BD6F8}"/>
          </ac:picMkLst>
        </pc:picChg>
      </pc:sldChg>
      <pc:sldChg chg="addSp modSp add">
        <pc:chgData name="MAC FEELY, Stephen" userId="4248e1aa-a845-44d1-99f2-ca717b3da2f5" providerId="ADAL" clId="{94C68F5D-2E74-4288-B598-B9D967D6B528}" dt="2022-05-05T09:39:50.022" v="495" actId="1076"/>
        <pc:sldMkLst>
          <pc:docMk/>
          <pc:sldMk cId="1132181987" sldId="266"/>
        </pc:sldMkLst>
        <pc:picChg chg="add mod">
          <ac:chgData name="MAC FEELY, Stephen" userId="4248e1aa-a845-44d1-99f2-ca717b3da2f5" providerId="ADAL" clId="{94C68F5D-2E74-4288-B598-B9D967D6B528}" dt="2022-05-05T09:39:50.022" v="495" actId="1076"/>
          <ac:picMkLst>
            <pc:docMk/>
            <pc:sldMk cId="1132181987" sldId="266"/>
            <ac:picMk id="5" creationId="{168B7111-5393-4C0D-9825-D43E04544FE7}"/>
          </ac:picMkLst>
        </pc:picChg>
      </pc:sldChg>
      <pc:sldChg chg="addSp modSp new mod">
        <pc:chgData name="MAC FEELY, Stephen" userId="4248e1aa-a845-44d1-99f2-ca717b3da2f5" providerId="ADAL" clId="{94C68F5D-2E74-4288-B598-B9D967D6B528}" dt="2022-05-05T09:39:28.063" v="488" actId="1076"/>
        <pc:sldMkLst>
          <pc:docMk/>
          <pc:sldMk cId="3280133979" sldId="267"/>
        </pc:sldMkLst>
        <pc:spChg chg="mod">
          <ac:chgData name="MAC FEELY, Stephen" userId="4248e1aa-a845-44d1-99f2-ca717b3da2f5" providerId="ADAL" clId="{94C68F5D-2E74-4288-B598-B9D967D6B528}" dt="2022-05-05T07:53:41.661" v="17" actId="20577"/>
          <ac:spMkLst>
            <pc:docMk/>
            <pc:sldMk cId="3280133979" sldId="267"/>
            <ac:spMk id="2" creationId="{28532948-D292-4577-A65C-73FE3B30FBA8}"/>
          </ac:spMkLst>
        </pc:spChg>
        <pc:spChg chg="mod">
          <ac:chgData name="MAC FEELY, Stephen" userId="4248e1aa-a845-44d1-99f2-ca717b3da2f5" providerId="ADAL" clId="{94C68F5D-2E74-4288-B598-B9D967D6B528}" dt="2022-05-05T07:58:35.990" v="278" actId="20577"/>
          <ac:spMkLst>
            <pc:docMk/>
            <pc:sldMk cId="3280133979" sldId="267"/>
            <ac:spMk id="3" creationId="{DB907A3A-637D-4CFE-A131-06E78A16AD5E}"/>
          </ac:spMkLst>
        </pc:spChg>
        <pc:picChg chg="add mod">
          <ac:chgData name="MAC FEELY, Stephen" userId="4248e1aa-a845-44d1-99f2-ca717b3da2f5" providerId="ADAL" clId="{94C68F5D-2E74-4288-B598-B9D967D6B528}" dt="2022-05-05T09:39:28.063" v="488" actId="1076"/>
          <ac:picMkLst>
            <pc:docMk/>
            <pc:sldMk cId="3280133979" sldId="267"/>
            <ac:picMk id="4" creationId="{D1033B3F-7AAD-4829-B2E5-3A7D1C05EA69}"/>
          </ac:picMkLst>
        </pc:picChg>
      </pc:sldChg>
      <pc:sldChg chg="addSp delSp modSp new mod modNotesTx">
        <pc:chgData name="MAC FEELY, Stephen" userId="4248e1aa-a845-44d1-99f2-ca717b3da2f5" providerId="ADAL" clId="{94C68F5D-2E74-4288-B598-B9D967D6B528}" dt="2022-05-05T09:39:30.865" v="489"/>
        <pc:sldMkLst>
          <pc:docMk/>
          <pc:sldMk cId="1053927178" sldId="268"/>
        </pc:sldMkLst>
        <pc:spChg chg="del">
          <ac:chgData name="MAC FEELY, Stephen" userId="4248e1aa-a845-44d1-99f2-ca717b3da2f5" providerId="ADAL" clId="{94C68F5D-2E74-4288-B598-B9D967D6B528}" dt="2022-05-05T07:56:49.705" v="197" actId="21"/>
          <ac:spMkLst>
            <pc:docMk/>
            <pc:sldMk cId="1053927178" sldId="268"/>
            <ac:spMk id="2" creationId="{2E4C12C7-C986-4957-ACA9-7589FBE34E49}"/>
          </ac:spMkLst>
        </pc:spChg>
        <pc:spChg chg="mod">
          <ac:chgData name="MAC FEELY, Stephen" userId="4248e1aa-a845-44d1-99f2-ca717b3da2f5" providerId="ADAL" clId="{94C68F5D-2E74-4288-B598-B9D967D6B528}" dt="2022-05-05T09:29:52.422" v="329" actId="255"/>
          <ac:spMkLst>
            <pc:docMk/>
            <pc:sldMk cId="1053927178" sldId="268"/>
            <ac:spMk id="3" creationId="{DE2AEA4F-9FB2-4284-A156-52D5FF180851}"/>
          </ac:spMkLst>
        </pc:spChg>
        <pc:picChg chg="add mod">
          <ac:chgData name="MAC FEELY, Stephen" userId="4248e1aa-a845-44d1-99f2-ca717b3da2f5" providerId="ADAL" clId="{94C68F5D-2E74-4288-B598-B9D967D6B528}" dt="2022-05-05T09:39:30.865" v="489"/>
          <ac:picMkLst>
            <pc:docMk/>
            <pc:sldMk cId="1053927178" sldId="268"/>
            <ac:picMk id="4" creationId="{9AC47BB6-186F-423A-AD8F-47D6F9D83948}"/>
          </ac:picMkLst>
        </pc:picChg>
      </pc:sldChg>
      <pc:sldChg chg="addSp delSp modSp new mod">
        <pc:chgData name="MAC FEELY, Stephen" userId="4248e1aa-a845-44d1-99f2-ca717b3da2f5" providerId="ADAL" clId="{94C68F5D-2E74-4288-B598-B9D967D6B528}" dt="2022-05-05T09:39:52.799" v="496"/>
        <pc:sldMkLst>
          <pc:docMk/>
          <pc:sldMk cId="422134068" sldId="269"/>
        </pc:sldMkLst>
        <pc:spChg chg="del">
          <ac:chgData name="MAC FEELY, Stephen" userId="4248e1aa-a845-44d1-99f2-ca717b3da2f5" providerId="ADAL" clId="{94C68F5D-2E74-4288-B598-B9D967D6B528}" dt="2022-05-05T09:32:21.193" v="338" actId="21"/>
          <ac:spMkLst>
            <pc:docMk/>
            <pc:sldMk cId="422134068" sldId="269"/>
            <ac:spMk id="2" creationId="{C5FA9DE8-553A-40D8-81DD-6B23D54E4914}"/>
          </ac:spMkLst>
        </pc:spChg>
        <pc:spChg chg="mod">
          <ac:chgData name="MAC FEELY, Stephen" userId="4248e1aa-a845-44d1-99f2-ca717b3da2f5" providerId="ADAL" clId="{94C68F5D-2E74-4288-B598-B9D967D6B528}" dt="2022-05-05T09:26:34.704" v="328" actId="255"/>
          <ac:spMkLst>
            <pc:docMk/>
            <pc:sldMk cId="422134068" sldId="269"/>
            <ac:spMk id="3" creationId="{2338F6A0-45BB-426D-8012-BCECF02FC420}"/>
          </ac:spMkLst>
        </pc:spChg>
        <pc:picChg chg="add mod">
          <ac:chgData name="MAC FEELY, Stephen" userId="4248e1aa-a845-44d1-99f2-ca717b3da2f5" providerId="ADAL" clId="{94C68F5D-2E74-4288-B598-B9D967D6B528}" dt="2022-05-05T09:39:52.799" v="496"/>
          <ac:picMkLst>
            <pc:docMk/>
            <pc:sldMk cId="422134068" sldId="269"/>
            <ac:picMk id="4" creationId="{7A0E77A6-07F7-4833-98EB-7ED0542D3794}"/>
          </ac:picMkLst>
        </pc:picChg>
      </pc:sldChg>
      <pc:sldChg chg="addSp modSp new mod modNotesTx">
        <pc:chgData name="MAC FEELY, Stephen" userId="4248e1aa-a845-44d1-99f2-ca717b3da2f5" providerId="ADAL" clId="{94C68F5D-2E74-4288-B598-B9D967D6B528}" dt="2022-05-05T09:39:55.035" v="497"/>
        <pc:sldMkLst>
          <pc:docMk/>
          <pc:sldMk cId="1318998775" sldId="270"/>
        </pc:sldMkLst>
        <pc:spChg chg="mod">
          <ac:chgData name="MAC FEELY, Stephen" userId="4248e1aa-a845-44d1-99f2-ca717b3da2f5" providerId="ADAL" clId="{94C68F5D-2E74-4288-B598-B9D967D6B528}" dt="2022-05-05T09:37:06.144" v="457" actId="113"/>
          <ac:spMkLst>
            <pc:docMk/>
            <pc:sldMk cId="1318998775" sldId="270"/>
            <ac:spMk id="2" creationId="{BF012946-E0BD-47E4-8033-5EDBA1E127FC}"/>
          </ac:spMkLst>
        </pc:spChg>
        <pc:spChg chg="mod">
          <ac:chgData name="MAC FEELY, Stephen" userId="4248e1aa-a845-44d1-99f2-ca717b3da2f5" providerId="ADAL" clId="{94C68F5D-2E74-4288-B598-B9D967D6B528}" dt="2022-05-05T09:37:50.887" v="465" actId="20577"/>
          <ac:spMkLst>
            <pc:docMk/>
            <pc:sldMk cId="1318998775" sldId="270"/>
            <ac:spMk id="3" creationId="{6509724B-7B8A-4C91-B51D-93BC1BAF3128}"/>
          </ac:spMkLst>
        </pc:spChg>
        <pc:picChg chg="add mod">
          <ac:chgData name="MAC FEELY, Stephen" userId="4248e1aa-a845-44d1-99f2-ca717b3da2f5" providerId="ADAL" clId="{94C68F5D-2E74-4288-B598-B9D967D6B528}" dt="2022-05-05T09:39:55.035" v="497"/>
          <ac:picMkLst>
            <pc:docMk/>
            <pc:sldMk cId="1318998775" sldId="270"/>
            <ac:picMk id="4" creationId="{C93F18E9-9485-441C-A9A4-5A5F5B251CB1}"/>
          </ac:picMkLst>
        </pc:picChg>
      </pc:sldChg>
      <pc:sldChg chg="addSp delSp modSp new mod">
        <pc:chgData name="MAC FEELY, Stephen" userId="4248e1aa-a845-44d1-99f2-ca717b3da2f5" providerId="ADAL" clId="{94C68F5D-2E74-4288-B598-B9D967D6B528}" dt="2022-05-05T09:39:02.880" v="485" actId="1076"/>
        <pc:sldMkLst>
          <pc:docMk/>
          <pc:sldMk cId="339799332" sldId="271"/>
        </pc:sldMkLst>
        <pc:spChg chg="del">
          <ac:chgData name="MAC FEELY, Stephen" userId="4248e1aa-a845-44d1-99f2-ca717b3da2f5" providerId="ADAL" clId="{94C68F5D-2E74-4288-B598-B9D967D6B528}" dt="2022-05-05T09:38:32.469" v="482" actId="21"/>
          <ac:spMkLst>
            <pc:docMk/>
            <pc:sldMk cId="339799332" sldId="271"/>
            <ac:spMk id="2" creationId="{E7F84738-3E85-4F47-ABDB-7897305C9214}"/>
          </ac:spMkLst>
        </pc:spChg>
        <pc:spChg chg="mod">
          <ac:chgData name="MAC FEELY, Stephen" userId="4248e1aa-a845-44d1-99f2-ca717b3da2f5" providerId="ADAL" clId="{94C68F5D-2E74-4288-B598-B9D967D6B528}" dt="2022-05-05T09:38:26.906" v="481" actId="122"/>
          <ac:spMkLst>
            <pc:docMk/>
            <pc:sldMk cId="339799332" sldId="271"/>
            <ac:spMk id="3" creationId="{83484E0D-3F7D-4055-92CC-B9756E609F8B}"/>
          </ac:spMkLst>
        </pc:spChg>
        <pc:picChg chg="add mod">
          <ac:chgData name="MAC FEELY, Stephen" userId="4248e1aa-a845-44d1-99f2-ca717b3da2f5" providerId="ADAL" clId="{94C68F5D-2E74-4288-B598-B9D967D6B528}" dt="2022-05-05T09:39:02.880" v="485" actId="1076"/>
          <ac:picMkLst>
            <pc:docMk/>
            <pc:sldMk cId="339799332" sldId="271"/>
            <ac:picMk id="2050" creationId="{89B3421D-35EB-4979-B478-CB1D74E589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B1DB-278E-4089-A851-36D6CC35E29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9654-E39D-4475-AA30-D22B8F6D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The WHO Council on the Economics of Health For All aims to reframe health for all as a public policy objective, and ensure that national and global economies and finance are structured in such a way to deliver on this ambitious goal. </a:t>
            </a:r>
          </a:p>
          <a:p>
            <a:endParaRPr lang="en-US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The Council will aim to create a body of work that sees investment in local and global health systems as an investment in the future, not as a short-term cost.</a:t>
            </a:r>
          </a:p>
          <a:p>
            <a:endParaRPr lang="en-US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The Council on the Economics of Health For All was established on 13 November 2020 by the WHO Director-General to rethink how value in health and wellbeing is measured, produced, and distributed across the economy.</a:t>
            </a:r>
          </a:p>
          <a:p>
            <a:endParaRPr lang="en-US" b="0" i="0" dirty="0">
              <a:solidFill>
                <a:srgbClr val="3C424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1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UCL Professor Mariana </a:t>
            </a:r>
            <a:r>
              <a:rPr lang="en-US" b="0" i="1" dirty="0" err="1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Mazzucato</a:t>
            </a:r>
            <a:r>
              <a:rPr lang="en-US" b="0" i="1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, Chair, WHO Council on the Economics of Health for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99654-E39D-4475-AA30-D22B8F6DFE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336699"/>
                </a:solidFill>
                <a:effectLst/>
                <a:latin typeface="verdana" panose="020B0604030504040204" pitchFamily="34" charset="0"/>
              </a:rPr>
              <a:t>Intersecretariat</a:t>
            </a:r>
            <a:r>
              <a:rPr lang="en-US" b="1" i="0" dirty="0">
                <a:solidFill>
                  <a:srgbClr val="336699"/>
                </a:solidFill>
                <a:effectLst/>
                <a:latin typeface="verdana" panose="020B0604030504040204" pitchFamily="34" charset="0"/>
              </a:rPr>
              <a:t> Working Group on National Accounts (ISWGNA)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99654-E39D-4475-AA30-D22B8F6DFE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 position on wellbeing would be very useful, as indeed would guidance from an SNA perspective</a:t>
            </a:r>
          </a:p>
          <a:p>
            <a:endParaRPr lang="en-US" dirty="0"/>
          </a:p>
          <a:p>
            <a:r>
              <a:rPr lang="en-US" dirty="0"/>
              <a:t>Understand the pragmatic approach but express some disappointment with restricting the expansion to economic (material) wellbeing and sustainability.</a:t>
            </a:r>
          </a:p>
          <a:p>
            <a:endParaRPr lang="en-US" dirty="0"/>
          </a:p>
          <a:p>
            <a:r>
              <a:rPr lang="en-US" dirty="0"/>
              <a:t>We watch with interest to see how Non-monetary measures will be integrated in each of the domains</a:t>
            </a:r>
          </a:p>
          <a:p>
            <a:endParaRPr lang="en-US" dirty="0"/>
          </a:p>
          <a:p>
            <a:r>
              <a:rPr lang="en-US" dirty="0"/>
              <a:t>Broad correspondence with wellbeing indicator frameworks, such as OECD How’s Life? or the Sustainable Development Indicators, to enable extended analysis would be great progress (pardon the pun) </a:t>
            </a:r>
          </a:p>
          <a:p>
            <a:endParaRPr lang="en-US" dirty="0"/>
          </a:p>
          <a:p>
            <a:r>
              <a:rPr lang="en-US" dirty="0"/>
              <a:t>The broadened framework will leverage guidance in well-developed satellite account frameworks already available and subject to broad consultation, testing and implementation.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Indicators of Health Care in the System of National Accounts”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99654-E39D-4475-AA30-D22B8F6DFE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Interested in work in health sector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99654-E39D-4475-AA30-D22B8F6DFE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9D7-47F4-47A2-A5E4-762233ED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B91E-238F-47AB-ACB5-FD49B900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9885-DB01-4135-A6F4-A4D72228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E81-C4AC-47C9-B704-58143216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B0F8-56D4-40F7-B1F3-2CF191B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8F74-2D9A-4F9D-A390-F4AE5BCF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D5778-9CB6-46DF-B063-40310B61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FE10-FE58-43F8-B0FC-DB1B40D5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0A56-C0C1-4133-B97B-53BB37C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9E8E-5CA4-45F5-A9CC-73E50141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6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36DF-D684-4845-BBF6-0DC9B92B2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CF82-3803-4F40-926B-E63406B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C941-2D61-4B97-89D5-5F47A6BD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22F47-5823-4E00-82F0-AE21E85A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0033-73F9-414D-8C5F-B75E1DA6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999B-BE66-4506-B590-99E10656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7501-4346-4163-AF89-F684CED0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92B6-2D32-4DB1-B1B9-1946A12F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292D-85C5-41C6-848E-D2A813C4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1D9B-FDE4-472C-9971-CB8483A6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FE9-8738-468F-A9FD-37BC1B87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20AB-1A91-4A74-9365-2840D0D3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F6BE2-D0CA-42B2-B816-5FDBDD9A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30ED-7E1D-48EC-A9C7-B86967D5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712F-ADE2-41EB-BD7C-0983CBC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D90-4420-481D-84D4-E061BB0E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09B0-A6C0-445B-AD59-798E14698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B576F-2066-412A-BBA9-1444734E9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82B0-5C00-4575-8513-9838BEC3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A6BB-6E53-4DC4-B121-DA469F04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46A6-D27A-4F5B-8777-BE8C146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233-18E2-4314-86B2-C41EDACF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04EC-B334-4748-8A24-CE7DCE7F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6705-C2D2-4EFD-AE7D-4ACC6D13C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71F68-E164-4BA4-8FC2-F9E5D1140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1F938-8C5B-418F-8EBF-5EB386FEF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F9605-5E97-4968-B7F5-7F5F8F9E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792F8-381D-4FDA-BA4D-F1572E2C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47812-0CE0-43A5-AA5F-46BF68EE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6922-D120-49DA-87AC-BCACDAB4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18C9-D9C0-4247-92B6-F66287DE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080C1-1A44-4117-876C-AAE7034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BF15E-44A1-4647-BBFD-3DC9D039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3FA9-7267-48ED-875E-56BD2A21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82B70-3899-40D9-B9C1-1D5CE98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5988-C069-4A80-B2B2-DBAC9E53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7AB9-B998-4C77-AEAC-C5AD5BB4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9702-DBD3-48B9-B384-2D3DD781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F8C8-28F1-4360-AB93-DBE31852E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B6336-2C53-4C84-8924-B64F87A9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8CD2-FF20-4053-9568-AF05DDC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9425-9454-4B7E-9D5E-A416627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C4FB-2320-4E4D-98A8-8289BCF4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4D1B7-311C-476D-A20E-F62F544F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C247A-C551-4D1F-BD19-6139B09F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B3CE-BE9E-481E-8DAC-D7260A47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6619B-82EF-4806-913A-57B244EA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A6CEF-6719-40AA-9CFB-D2567410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0F0FD-8E15-4CBF-AE7A-93F305D1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F8E5-075F-47E3-A134-C89D90F2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88A7-E790-47A9-B101-8EB7A7C6D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32BA-8619-4CE8-A331-E52D30888CF1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013E-7F30-49D5-86A2-F92F7F236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AEFA3-2F68-4C46-9318-F1110B78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EFFA-D108-47FB-A296-2535C6352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groups/who-council-on-the-economics-of-health-for-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dn.who.int/media/docs/default-source/council-on-the-economics-of-health-for-all/who_councilbrief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dn.who.int/media/docs/default-source/council-on-the-economics-of-health-for-all/who_councilbrief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bs.gov.au/ausstats/abs@.nsf/mf/5202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6CB6-D90A-4F64-A956-7ECE70D6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22363"/>
            <a:ext cx="9872869" cy="2387600"/>
          </a:xfrm>
        </p:spPr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336699"/>
                </a:solidFill>
                <a:effectLst/>
                <a:latin typeface="verdana" panose="020B0604030504040204" pitchFamily="34" charset="0"/>
              </a:rPr>
              <a:t>Towards the 2025 SNA: </a:t>
            </a:r>
            <a:br>
              <a:rPr lang="en-US" b="1" i="0">
                <a:solidFill>
                  <a:srgbClr val="336699"/>
                </a:solidFill>
                <a:effectLst/>
                <a:latin typeface="verdana" panose="020B0604030504040204" pitchFamily="34" charset="0"/>
              </a:rPr>
            </a:br>
            <a:r>
              <a:rPr lang="en-US" b="1" i="0">
                <a:solidFill>
                  <a:srgbClr val="336699"/>
                </a:solidFill>
                <a:effectLst/>
                <a:latin typeface="verdana" panose="020B0604030504040204" pitchFamily="34" charset="0"/>
              </a:rPr>
              <a:t>a WHO perspective</a:t>
            </a:r>
            <a:br>
              <a:rPr lang="en-US" b="1" i="0">
                <a:solidFill>
                  <a:srgbClr val="336699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3BCF4-A68D-4789-B2C1-DC56E0BFB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Steve MacFeely</a:t>
            </a:r>
          </a:p>
          <a:p>
            <a:r>
              <a:rPr lang="en-US"/>
              <a:t>Director, Data and Analtyics</a:t>
            </a:r>
          </a:p>
          <a:p>
            <a:r>
              <a:rPr lang="en-US"/>
              <a:t>WHO</a:t>
            </a:r>
            <a:endParaRPr lang="en-US" dirty="0"/>
          </a:p>
        </p:txBody>
      </p:sp>
      <p:pic>
        <p:nvPicPr>
          <p:cNvPr id="1026" name="Picture 2" descr="Image result for who logo">
            <a:extLst>
              <a:ext uri="{FF2B5EF4-FFF2-40B4-BE49-F238E27FC236}">
                <a16:creationId xmlns:a16="http://schemas.microsoft.com/office/drawing/2014/main" id="{99B6745B-7B46-485B-B435-864C86B7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6" y="5102087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4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CAFE-BC6F-4DA7-9125-AE98B35C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Well-being and sustainability (WSTT)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45A5E-D8B3-4B22-9D31-CE3B86F4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WS.1 A Broader SNA framework for Wellbeing and Sustainability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WS.2 Distributions of household income, consumption saving and wealth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WS.3 Unpaid household service work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Labour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education and human capital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WS.5 Health and social conditions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WS.6 Economic ownership and depletion of natural resources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WS.7 Emissions permits: the atmosphere as an asset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WS.8 Accounting for biological resources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WS.9 Recording of provisions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WS.10 Valuation methods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WS.11 Renewable energy resources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WS.12 SEEA classifications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WS.13 Recording of losses</a:t>
            </a:r>
          </a:p>
          <a:p>
            <a:endParaRPr lang="en-US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BBC45591-B067-43FD-8B56-DF9E18AD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59" y="5425178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3B64-2F61-4CD2-95E2-FCC28A65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verdana" panose="020B0604030504040204" pitchFamily="34" charset="0"/>
              </a:rPr>
              <a:t>WS.3 Unpaid household service work</a:t>
            </a:r>
            <a:b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508A-87FE-4323-8006-AF9A7DC3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Unpaid childcare</a:t>
            </a:r>
          </a:p>
          <a:p>
            <a:r>
              <a:rPr lang="en-US" dirty="0">
                <a:solidFill>
                  <a:srgbClr val="FF0000"/>
                </a:solidFill>
              </a:rPr>
              <a:t>Adult care</a:t>
            </a:r>
          </a:p>
          <a:p>
            <a:r>
              <a:rPr lang="en-US" dirty="0">
                <a:solidFill>
                  <a:srgbClr val="FF0000"/>
                </a:solidFill>
              </a:rPr>
              <a:t>Nutrition</a:t>
            </a:r>
          </a:p>
          <a:p>
            <a:r>
              <a:rPr lang="en-US" dirty="0">
                <a:solidFill>
                  <a:srgbClr val="FF0000"/>
                </a:solidFill>
              </a:rPr>
              <a:t>Transport</a:t>
            </a:r>
          </a:p>
          <a:p>
            <a:r>
              <a:rPr lang="en-US" dirty="0"/>
              <a:t>Household management services</a:t>
            </a:r>
          </a:p>
          <a:p>
            <a:r>
              <a:rPr lang="en-US" dirty="0"/>
              <a:t>Laundry and clothing services</a:t>
            </a:r>
          </a:p>
          <a:p>
            <a:r>
              <a:rPr lang="en-US" dirty="0"/>
              <a:t>Informal volunteering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Information services</a:t>
            </a:r>
          </a:p>
          <a:p>
            <a:r>
              <a:rPr lang="en-US" dirty="0"/>
              <a:t>Other unpaid household production not elsewhere classified </a:t>
            </a:r>
          </a:p>
          <a:p>
            <a:endParaRPr lang="en-US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4299EB62-E916-400B-9D94-E06E4F0D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51" y="5643114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4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1662-320D-478B-92FA-DC9D4BC5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  <a:latin typeface="verdana" panose="020B0604030504040204" pitchFamily="34" charset="0"/>
              </a:rPr>
              <a:t>WS.5 Health and social conditions (part 1)</a:t>
            </a:r>
            <a:b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4C0E-47B4-458C-BA42-F0FAD3FA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1291776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Rec 1: SHA classification should be updated (e.g., the feasibility of distinguishing expenditures between curative and rehabilitative care).</a:t>
            </a:r>
          </a:p>
          <a:p>
            <a:r>
              <a:rPr lang="en-US" sz="1600" dirty="0"/>
              <a:t>Rec 2: The classifications in the SHA and the SNA should be harmonized to reflect the 2018 developments.</a:t>
            </a:r>
          </a:p>
          <a:p>
            <a:r>
              <a:rPr lang="en-US" sz="1600" dirty="0"/>
              <a:t>Rec 3: Update the COFOG classification for health to reflect changes introduced in the 2018 COICOP classification and to account for the detail necessary to be useful for policy analysis of health. </a:t>
            </a:r>
          </a:p>
          <a:p>
            <a:r>
              <a:rPr lang="en-US" sz="1600" dirty="0"/>
              <a:t>Rec 4: Review product classification of SHA 2011 to identify additional products that are relevant for policy decisions to be based on details in supply-use tables. The SNA and the SHA should be harmonized—even though there may be differences regarding details in the two systems, they should be consistent at an aggregate level. </a:t>
            </a:r>
          </a:p>
          <a:p>
            <a:r>
              <a:rPr lang="en-US" sz="1600" dirty="0"/>
              <a:t>Rec 5: A supplementary supply-use table from health accounts should be set up to ensure consistency and completeness in analyses of health care. </a:t>
            </a:r>
          </a:p>
          <a:p>
            <a:r>
              <a:rPr lang="en-US" sz="1600" dirty="0"/>
              <a:t>Rec 6: Develop a comprehensive and consistent list of secondary health outputs consistent with other national accounting classification systems. </a:t>
            </a:r>
          </a:p>
          <a:p>
            <a:r>
              <a:rPr lang="en-US" sz="1600" dirty="0"/>
              <a:t>Rec 7: Further research quality of health care and to best reflect quality changes in volume measures of health care services in national accounts.</a:t>
            </a:r>
          </a:p>
          <a:p>
            <a:r>
              <a:rPr lang="en-US" sz="1600" dirty="0"/>
              <a:t>Rec 8: A framework on well-being and sustainability should cover all expenditures on health care and long-term social care.</a:t>
            </a:r>
          </a:p>
          <a:p>
            <a:r>
              <a:rPr lang="en-US" sz="1600" dirty="0"/>
              <a:t>Rec 9: Purchased occupational health services in the SNA should be identified as health expenditures - will remain allocated to intermediate consumption. </a:t>
            </a:r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1714C87E-CB05-4631-A742-8440B74A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51" y="5643114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1662-320D-478B-92FA-DC9D4BC5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effectLst/>
                <a:latin typeface="verdana" panose="020B0604030504040204" pitchFamily="34" charset="0"/>
              </a:rPr>
              <a:t>WS.5 Health and social conditions (part 2)</a:t>
            </a:r>
            <a:b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4C0E-47B4-458C-BA42-F0FAD3FA2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5" y="1291776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Rec 10: Own-account production of occupational health services in the SNA should be imputed as secondary output and allocated to intermediate consumption.</a:t>
            </a:r>
          </a:p>
          <a:p>
            <a:r>
              <a:rPr lang="en-US" sz="1600" dirty="0"/>
              <a:t>Rec 11: A breakdown of insurance claims and premiums by business area, including total health, could be introduced as a supplement to the SNA central system. </a:t>
            </a:r>
          </a:p>
          <a:p>
            <a:r>
              <a:rPr lang="en-US" sz="1600" dirty="0"/>
              <a:t>Rec 12: Test feasibility of a supplement to the SNA central system for additional breakdowns of health insurance claims and premiums by health function (HC) similar to the SHA. </a:t>
            </a:r>
          </a:p>
          <a:p>
            <a:r>
              <a:rPr lang="en-US" sz="1600" dirty="0"/>
              <a:t>Rec 13: Experience developed in the course of SHA data collection could be used to define distinctions for health insurance along dimensions including voluntary/compulsory, private/public, and individual/social as a supplement to the SNA central system. </a:t>
            </a:r>
          </a:p>
          <a:p>
            <a:r>
              <a:rPr lang="en-US" sz="1600" dirty="0"/>
              <a:t>Rec 14: A framework on well-being and sustainability should expand the production boundary to include imputed values for unpaid household production of health care and long-term social care in an extension outside the SNA central system. </a:t>
            </a:r>
          </a:p>
          <a:p>
            <a:r>
              <a:rPr lang="en-US" sz="1600" dirty="0"/>
              <a:t>Rec 15: Review SHA for relevant indicators based on final consumption expenditures with breakdowns by function, provider, and financing schemes for possible inclusion in the SNA core framework.</a:t>
            </a:r>
          </a:p>
          <a:p>
            <a:r>
              <a:rPr lang="en-US" sz="1600" dirty="0"/>
              <a:t>Rec 16: Compile a list of relevant indicators based on physical measures and determine how the indicators could be linked to the SNA core framework.</a:t>
            </a:r>
          </a:p>
          <a:p>
            <a:r>
              <a:rPr lang="en-US" sz="1600" dirty="0"/>
              <a:t>Rec 17: Compile a list of relevant indicators based on the two developments outside the SNA central system (i.e., supplemental classifications for private health insurance and unpaid household production of health care and long-term social care) and determine how the indicators could be linked to the SNA core framework.</a:t>
            </a:r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9CB4E5D0-54CC-464A-BCD2-44DF9BD8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51" y="5643114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9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57B9-825B-4581-8C66-886099C5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0885" cy="1325563"/>
          </a:xfrm>
        </p:spPr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verdana" panose="020B0604030504040204" pitchFamily="34" charset="0"/>
              </a:rPr>
              <a:t>Joint Informal Economy Task Team (IETT)</a:t>
            </a:r>
            <a:br>
              <a:rPr lang="en-US" sz="3200" b="1" i="0" dirty="0">
                <a:effectLst/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71907-A726-4382-817E-6120820AF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IE.1 Statistical framework and classification of informal economy</a:t>
            </a:r>
            <a:endParaRPr lang="en-US" sz="1800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2745E729-5700-4D69-AC7A-DD2363E8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7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4E0D-3F7D-4055-92CC-B9756E60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  <p:pic>
        <p:nvPicPr>
          <p:cNvPr id="2050" name="Picture 2" descr="Image result for who logo">
            <a:extLst>
              <a:ext uri="{FF2B5EF4-FFF2-40B4-BE49-F238E27FC236}">
                <a16:creationId xmlns:a16="http://schemas.microsoft.com/office/drawing/2014/main" id="{89B3421D-35EB-4979-B478-CB1D74E5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8" y="2673626"/>
            <a:ext cx="3379304" cy="33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948-D292-4577-A65C-73FE3B30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7A3A-637D-4CFE-A131-06E78A1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521"/>
            <a:ext cx="10515600" cy="185847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WHO Council on the Economics for Health for All - contextual remarks and general recommendations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Specific comments on </a:t>
            </a:r>
            <a:r>
              <a:rPr lang="en-US" sz="2400" i="0" dirty="0">
                <a:effectLst/>
              </a:rPr>
              <a:t>ISWGNA workplan and recommendations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D1033B3F-7AAD-4829-B2E5-3A7D1C05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EA4F-9FB2-4284-A156-52D5FF18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700" b="1" dirty="0"/>
              <a:t>Part 1</a:t>
            </a:r>
            <a:r>
              <a:rPr lang="en-US" sz="4000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500" dirty="0"/>
              <a:t>WHO Council on the Economics for Health for All </a:t>
            </a:r>
          </a:p>
          <a:p>
            <a:pPr marL="0" indent="0" algn="ctr">
              <a:buNone/>
            </a:pPr>
            <a:r>
              <a:rPr lang="en-US" sz="4500" dirty="0"/>
              <a:t>Contextual remarks and general recommendations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400" dirty="0">
                <a:hlinkClick r:id="rId3"/>
              </a:rPr>
              <a:t>https://www.who.int/groups/who-council-on-the-economics-of-health-for-all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</a:t>
            </a:r>
          </a:p>
          <a:p>
            <a:pPr marL="514350" indent="-514350" algn="ctr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9AC47BB6-186F-423A-AD8F-47D6F9D8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2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0678-5F8F-716B-60DA-0A66322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GDP from a health perspective?*</a:t>
            </a:r>
            <a:endParaRPr lang="uk-U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4324AB-7253-3CFA-741C-1945EFD902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28640"/>
          <a:ext cx="10515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582">
                  <a:extLst>
                    <a:ext uri="{9D8B030D-6E8A-4147-A177-3AD203B41FA5}">
                      <a16:colId xmlns:a16="http://schemas.microsoft.com/office/drawing/2014/main" val="2685632321"/>
                    </a:ext>
                  </a:extLst>
                </a:gridCol>
                <a:gridCol w="7904018">
                  <a:extLst>
                    <a:ext uri="{9D8B030D-6E8A-4147-A177-3AD203B41FA5}">
                      <a16:colId xmlns:a16="http://schemas.microsoft.com/office/drawing/2014/main" val="274888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Problem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 solution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Includes goods/services detrimental for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Genuine Progress Indicator: Adjust GDP by the cost of income inequality, lost</a:t>
                      </a:r>
                      <a:r>
                        <a:rPr lang="en-US" dirty="0"/>
                        <a:t> leisure, crime and environmental degradation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4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Ignores goods/services beneficial for health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for subsistence agriculture and unpaid household, volunteering and community work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2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Disregards indigenous values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Acknowledge the spiritual health, cultural wellness and biodiversity protection for the 370–500 million indigenous people living in over 90 countries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Relies on a composite</a:t>
                      </a:r>
                    </a:p>
                    <a:p>
                      <a:r>
                        <a:rPr lang="en-US" dirty="0"/>
                        <a:t>average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disaggregated data to measure health inequities by income, education, occupation, gender, race and ethnicity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Focuses on short-term</a:t>
                      </a:r>
                    </a:p>
                    <a:p>
                      <a:r>
                        <a:rPr lang="en-US" dirty="0"/>
                        <a:t>profit instead of long-term sustainability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the long-term performance of the health sector, the whole economy and society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Encourages private</a:t>
                      </a:r>
                    </a:p>
                    <a:p>
                      <a:r>
                        <a:rPr lang="en-US" dirty="0"/>
                        <a:t>gain of a very few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Recognize the importance of sustainable investment within the environmental, social and corporate governance (ESG) framework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585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D34362-E907-424A-C895-31F5CAC5A1F6}"/>
              </a:ext>
            </a:extLst>
          </p:cNvPr>
          <p:cNvSpPr txBox="1"/>
          <p:nvPr/>
        </p:nvSpPr>
        <p:spPr>
          <a:xfrm>
            <a:off x="304800" y="6338986"/>
            <a:ext cx="1158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*Source: </a:t>
            </a:r>
            <a:r>
              <a:rPr lang="en-US" sz="1400" dirty="0">
                <a:hlinkClick r:id="rId2"/>
              </a:rPr>
              <a:t>https://cdn.who.int/media/docs/default-source/council-on-the-economics-of-health-for-all/who_councilbrief3.pdf</a:t>
            </a:r>
            <a:r>
              <a:rPr lang="en-US" sz="1400" dirty="0"/>
              <a:t> </a:t>
            </a:r>
            <a:endParaRPr lang="uk-UA" sz="1400" dirty="0"/>
          </a:p>
        </p:txBody>
      </p:sp>
      <p:pic>
        <p:nvPicPr>
          <p:cNvPr id="6" name="Picture 2" descr="Image result for who logo">
            <a:extLst>
              <a:ext uri="{FF2B5EF4-FFF2-40B4-BE49-F238E27FC236}">
                <a16:creationId xmlns:a16="http://schemas.microsoft.com/office/drawing/2014/main" id="{64CC8855-E0E3-4510-A4E0-79CDFD038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47" y="151496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3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7174-F845-9D81-EAD9-2B9C9B7B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value for health for all instead of GDP?*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27840-A2D1-A762-9D25-F5E1EC3F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Planetary health </a:t>
            </a:r>
          </a:p>
          <a:p>
            <a:pPr lvl="1"/>
            <a:r>
              <a:rPr lang="en-US" dirty="0"/>
              <a:t>Essential common goods such as clean water, clean air and a stable climate, with respect to planetary and local ecological boundaries </a:t>
            </a:r>
          </a:p>
          <a:p>
            <a:pPr lvl="1"/>
            <a:r>
              <a:rPr lang="en-US" dirty="0"/>
              <a:t>Example: Doughnut economics showing that most countries live outside of the natural boundaries</a:t>
            </a:r>
          </a:p>
          <a:p>
            <a:endParaRPr lang="en-US" dirty="0"/>
          </a:p>
          <a:p>
            <a:r>
              <a:rPr lang="en-US" dirty="0"/>
              <a:t>Diverse social foundations and activities that promote equity</a:t>
            </a:r>
          </a:p>
          <a:p>
            <a:pPr lvl="1"/>
            <a:r>
              <a:rPr lang="en-US" dirty="0"/>
              <a:t>Social cohesion, supporting people in need, and enabling communities to thrive</a:t>
            </a:r>
          </a:p>
          <a:p>
            <a:pPr lvl="1"/>
            <a:r>
              <a:rPr lang="en-US" dirty="0"/>
              <a:t>Example: Putting all homeless on the streets in London during COVID-19</a:t>
            </a:r>
          </a:p>
          <a:p>
            <a:pPr lvl="1"/>
            <a:endParaRPr lang="en-US" dirty="0"/>
          </a:p>
          <a:p>
            <a:r>
              <a:rPr lang="en-US" dirty="0"/>
              <a:t>Health and well-being</a:t>
            </a:r>
          </a:p>
          <a:p>
            <a:pPr lvl="1"/>
            <a:r>
              <a:rPr lang="en-US" dirty="0"/>
              <a:t>With every person able to prosper physically, mentally and emotionally, and provided with the capabilities and freedom needed to lead lives of dignity, opportunity and community</a:t>
            </a:r>
          </a:p>
          <a:p>
            <a:pPr lvl="1"/>
            <a:r>
              <a:rPr lang="en-US" dirty="0"/>
              <a:t>Example: Accounting for subsistence agriculture that is crucial for households to survive in many low-income countries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6FCB0-C34F-153D-DAA8-EEACE2E44CCC}"/>
              </a:ext>
            </a:extLst>
          </p:cNvPr>
          <p:cNvSpPr txBox="1"/>
          <p:nvPr/>
        </p:nvSpPr>
        <p:spPr>
          <a:xfrm>
            <a:off x="304800" y="6338986"/>
            <a:ext cx="1158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*Source: </a:t>
            </a:r>
            <a:r>
              <a:rPr lang="en-US" sz="1400" dirty="0">
                <a:hlinkClick r:id="rId2"/>
              </a:rPr>
              <a:t>https://cdn.who.int/media/docs/default-source/council-on-the-economics-of-health-for-all/who_councilbrief3.pdf</a:t>
            </a:r>
            <a:r>
              <a:rPr lang="en-US" sz="1400" dirty="0"/>
              <a:t> </a:t>
            </a:r>
            <a:endParaRPr lang="uk-UA" sz="1400" dirty="0"/>
          </a:p>
        </p:txBody>
      </p:sp>
      <p:pic>
        <p:nvPicPr>
          <p:cNvPr id="5" name="Picture 2" descr="Image result for who logo">
            <a:extLst>
              <a:ext uri="{FF2B5EF4-FFF2-40B4-BE49-F238E27FC236}">
                <a16:creationId xmlns:a16="http://schemas.microsoft.com/office/drawing/2014/main" id="{DFFEE365-5707-4809-8975-D11EB68B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51" y="147188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964E-2186-FEBE-60B3-A82DA65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189C-3B31-EDBD-11AD-5D2FCEE9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u="sng" dirty="0"/>
              <a:t>Exploitation of Earth’s ecosystems increases GDP: 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SEEA revisions promoted by the United Nations and the European Union in 2021 are promising but to be implemented and evaluated for impact.*</a:t>
            </a:r>
          </a:p>
          <a:p>
            <a:pPr lvl="1"/>
            <a:endParaRPr lang="en-US" sz="2200" dirty="0"/>
          </a:p>
          <a:p>
            <a:r>
              <a:rPr lang="en-US" sz="2200" u="sng" dirty="0"/>
              <a:t>SNA Satellite Accounts (for unpaid work </a:t>
            </a:r>
            <a:r>
              <a:rPr lang="en-US" sz="2200" u="sng" dirty="0" err="1"/>
              <a:t>etc</a:t>
            </a:r>
            <a:r>
              <a:rPr lang="en-US" sz="2200" u="sng" dirty="0"/>
              <a:t>) can be beneficial:</a:t>
            </a:r>
          </a:p>
          <a:p>
            <a:pPr lvl="1"/>
            <a:r>
              <a:rPr lang="en-US" sz="2200" dirty="0"/>
              <a:t>They should become mandatory otherwise they are not collected regularly.**</a:t>
            </a:r>
          </a:p>
          <a:p>
            <a:pPr lvl="1"/>
            <a:endParaRPr lang="en-US" sz="2200" dirty="0"/>
          </a:p>
          <a:p>
            <a:r>
              <a:rPr lang="en-US" sz="2200" u="sng" dirty="0"/>
              <a:t>Time use data reveals burden of unpaid work (which can free up resources in the market economy, i.e. caregivers in “formal” health sector)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/>
              <a:t>WHO Council on the Economics of Health for All</a:t>
            </a:r>
            <a:r>
              <a:rPr lang="en-US" sz="2200" dirty="0"/>
              <a:t> stresses the importance of time use data to value what matters for health for all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AEC48-7208-50A1-6B75-98023BE96D01}"/>
              </a:ext>
            </a:extLst>
          </p:cNvPr>
          <p:cNvSpPr txBox="1"/>
          <p:nvPr/>
        </p:nvSpPr>
        <p:spPr>
          <a:xfrm>
            <a:off x="304800" y="5821486"/>
            <a:ext cx="1158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*Source: System of Environmental-Economic Accounting—Ecosystem Accounting, Final Draft. Department of economic and social affairs statistics division United Nations, February 2021.</a:t>
            </a:r>
          </a:p>
          <a:p>
            <a:r>
              <a:rPr lang="en-US" sz="1400" dirty="0"/>
              <a:t>**Source: </a:t>
            </a:r>
            <a:r>
              <a:rPr lang="en-US" sz="1400" dirty="0">
                <a:hlinkClick r:id="rId2"/>
              </a:rPr>
              <a:t>https://www.abs.gov.au/ausstats/abs@.nsf/mf/5202.0</a:t>
            </a:r>
            <a:r>
              <a:rPr lang="en-US" sz="1400" dirty="0"/>
              <a:t> </a:t>
            </a:r>
          </a:p>
        </p:txBody>
      </p:sp>
      <p:pic>
        <p:nvPicPr>
          <p:cNvPr id="5" name="Picture 2" descr="Image result for who logo">
            <a:extLst>
              <a:ext uri="{FF2B5EF4-FFF2-40B4-BE49-F238E27FC236}">
                <a16:creationId xmlns:a16="http://schemas.microsoft.com/office/drawing/2014/main" id="{168B7111-5393-4C0D-9825-D43E04544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51" y="230188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F6A0-45BB-426D-8012-BCECF02F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Part 2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Comments on </a:t>
            </a:r>
            <a:r>
              <a:rPr lang="en-US" sz="2800" i="0" dirty="0">
                <a:effectLst/>
              </a:rPr>
              <a:t>ISWGNA workplan and recommendations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7A0E77A6-07F7-4833-98EB-7ED0542D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2946-E0BD-47E4-8033-5EDBA1E1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ISWGNA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724B-7B8A-4C91-B51D-93BC1BAF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Digitalization 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Wellbeing and Sustainability 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Globalization 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and Payments Systems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Informal Economy 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Islamic Finance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of Payments 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BPM Current Account</a:t>
            </a:r>
          </a:p>
          <a:p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BPM Direct Investment</a:t>
            </a:r>
          </a:p>
          <a:p>
            <a:r>
              <a:rPr lang="en-US" b="0" i="0" cap="all" dirty="0">
                <a:solidFill>
                  <a:srgbClr val="FFFFFF"/>
                </a:solidFill>
                <a:effectLst/>
                <a:latin typeface="MuseoSansCond-700"/>
              </a:rPr>
              <a:t>BALANCE OF PAYMENTS TASK TEAM (BPTT)</a:t>
            </a:r>
          </a:p>
          <a:p>
            <a:endParaRPr lang="en-US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C93F18E9-9485-441C-A9A4-5A5F5B251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9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E604-4BA4-4F73-AFF0-1652F204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verdana" panose="020B0604030504040204" pitchFamily="34" charset="0"/>
              </a:rPr>
              <a:t>Digitalization Task Team (DZTT)</a:t>
            </a:r>
            <a:br>
              <a:rPr lang="en-US" sz="3200" b="1" i="0" dirty="0">
                <a:effectLst/>
                <a:latin typeface="verdana" panose="020B060403050404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C459-0432-4530-B5FD-E2BB397D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DZ.1 Price and volume measurement of goods and services affected by digitalization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DZ.2 Crypto assets (Combined with F.18)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DZ.3 Clarifications the existing SNA treatment of “free” products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DZ.4 Recording and valuing “free” products in an SNA satellite account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DZ.5 Digital SUTs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DZ.6 Recording of data in the national accounts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DZ.7 Artificial Intelligence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DZ.8 Cloud computing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DZ.9 Digital intermediary platforms</a:t>
            </a:r>
            <a:endParaRPr lang="en-US" sz="1800" dirty="0"/>
          </a:p>
        </p:txBody>
      </p:sp>
      <p:pic>
        <p:nvPicPr>
          <p:cNvPr id="4" name="Picture 2" descr="Image result for who logo">
            <a:extLst>
              <a:ext uri="{FF2B5EF4-FFF2-40B4-BE49-F238E27FC236}">
                <a16:creationId xmlns:a16="http://schemas.microsoft.com/office/drawing/2014/main" id="{C79FB57C-3AF6-4757-9B57-FF265A42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51" y="5594833"/>
            <a:ext cx="1067697" cy="106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0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4F25E6497ED43898D504973DBDCA9" ma:contentTypeVersion="13" ma:contentTypeDescription="Create a new document." ma:contentTypeScope="" ma:versionID="c88d201c4cbc89b9ef00bf5a360c69ce">
  <xsd:schema xmlns:xsd="http://www.w3.org/2001/XMLSchema" xmlns:xs="http://www.w3.org/2001/XMLSchema" xmlns:p="http://schemas.microsoft.com/office/2006/metadata/properties" xmlns:ns2="4f447018-c40e-40e5-80f8-c919516cf764" xmlns:ns3="6b41ce5a-22ff-4aef-bca2-14b56bf0aa25" targetNamespace="http://schemas.microsoft.com/office/2006/metadata/properties" ma:root="true" ma:fieldsID="23f0d73e2674c2e46f911f5f2e8921eb" ns2:_="" ns3:_="">
    <xsd:import namespace="4f447018-c40e-40e5-80f8-c919516cf764"/>
    <xsd:import namespace="6b41ce5a-22ff-4aef-bca2-14b56bf0aa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47018-c40e-40e5-80f8-c919516cf7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1ce5a-22ff-4aef-bca2-14b56bf0aa2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94DF0A-E87B-4864-B075-98A79C2A1F88}"/>
</file>

<file path=customXml/itemProps2.xml><?xml version="1.0" encoding="utf-8"?>
<ds:datastoreItem xmlns:ds="http://schemas.openxmlformats.org/officeDocument/2006/customXml" ds:itemID="{614F1B01-A4AC-48AF-8F76-B5193F8C311D}"/>
</file>

<file path=customXml/itemProps3.xml><?xml version="1.0" encoding="utf-8"?>
<ds:datastoreItem xmlns:ds="http://schemas.openxmlformats.org/officeDocument/2006/customXml" ds:itemID="{6FFC1D34-3F6F-42AF-B10F-BD8CC61BE2A7}"/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1699</Words>
  <Application>Microsoft Office PowerPoint</Application>
  <PresentationFormat>Widescreen</PresentationFormat>
  <Paragraphs>168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MuseoSansCond-700</vt:lpstr>
      <vt:lpstr>verdana</vt:lpstr>
      <vt:lpstr>Office Theme</vt:lpstr>
      <vt:lpstr>Towards the 2025 SNA:  a WHO perspective </vt:lpstr>
      <vt:lpstr>Agenda</vt:lpstr>
      <vt:lpstr>PowerPoint Presentation</vt:lpstr>
      <vt:lpstr>What is wrong with GDP from a health perspective?*</vt:lpstr>
      <vt:lpstr>What we need to value for health for all instead of GDP?*</vt:lpstr>
      <vt:lpstr>Recommendations</vt:lpstr>
      <vt:lpstr>PowerPoint Presentation</vt:lpstr>
      <vt:lpstr>ISWGNA</vt:lpstr>
      <vt:lpstr>Digitalization Task Team (DZTT) </vt:lpstr>
      <vt:lpstr>Well-being and sustainability (WSTT)</vt:lpstr>
      <vt:lpstr>WS.3 Unpaid household service work </vt:lpstr>
      <vt:lpstr>WS.5 Health and social conditions (part 1) </vt:lpstr>
      <vt:lpstr>WS.5 Health and social conditions (part 2) </vt:lpstr>
      <vt:lpstr>Joint Informal Economy Task Team (IETT)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FEELY, Stephen</dc:creator>
  <cp:lastModifiedBy>MAC FEELY, Stephen</cp:lastModifiedBy>
  <cp:revision>8</cp:revision>
  <dcterms:created xsi:type="dcterms:W3CDTF">2022-05-04T09:06:57Z</dcterms:created>
  <dcterms:modified xsi:type="dcterms:W3CDTF">2022-05-05T09:41:26Z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0x0101007024F25E6497ED43898D504973DBDCA9</vt:lpwstr>
  </property>
</Properties>
</file>