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2.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348" r:id="rId1"/>
    <p:sldMasterId id="2147486363" r:id="rId2"/>
    <p:sldMasterId id="2147486379" r:id="rId3"/>
    <p:sldMasterId id="2147486393" r:id="rId4"/>
  </p:sldMasterIdLst>
  <p:notesMasterIdLst>
    <p:notesMasterId r:id="rId18"/>
  </p:notesMasterIdLst>
  <p:handoutMasterIdLst>
    <p:handoutMasterId r:id="rId19"/>
  </p:handoutMasterIdLst>
  <p:sldIdLst>
    <p:sldId id="4378" r:id="rId5"/>
    <p:sldId id="334" r:id="rId6"/>
    <p:sldId id="4548" r:id="rId7"/>
    <p:sldId id="4552" r:id="rId8"/>
    <p:sldId id="4560" r:id="rId9"/>
    <p:sldId id="4557" r:id="rId10"/>
    <p:sldId id="834" r:id="rId11"/>
    <p:sldId id="4591" r:id="rId12"/>
    <p:sldId id="341" r:id="rId13"/>
    <p:sldId id="4593" r:id="rId14"/>
    <p:sldId id="4592" r:id="rId15"/>
    <p:sldId id="4590" r:id="rId16"/>
    <p:sldId id="4587" r:id="rId17"/>
  </p:sldIdLst>
  <p:sldSz cx="9144000" cy="5143500" type="screen16x9"/>
  <p:notesSz cx="7023100" cy="93091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624">
          <p15:clr>
            <a:srgbClr val="A4A3A4"/>
          </p15:clr>
        </p15:guide>
        <p15:guide id="2" orient="horz" pos="327">
          <p15:clr>
            <a:srgbClr val="A4A3A4"/>
          </p15:clr>
        </p15:guide>
        <p15:guide id="3" orient="horz" pos="2796">
          <p15:clr>
            <a:srgbClr val="A4A3A4"/>
          </p15:clr>
        </p15:guide>
        <p15:guide id="4" orient="horz" pos="3083">
          <p15:clr>
            <a:srgbClr val="A4A3A4"/>
          </p15:clr>
        </p15:guide>
        <p15:guide id="5" orient="horz" pos="673">
          <p15:clr>
            <a:srgbClr val="A4A3A4"/>
          </p15:clr>
        </p15:guide>
        <p15:guide id="6" orient="horz" pos="872">
          <p15:clr>
            <a:srgbClr val="A4A3A4"/>
          </p15:clr>
        </p15:guide>
        <p15:guide id="7" orient="horz" pos="1779" userDrawn="1">
          <p15:clr>
            <a:srgbClr val="A4A3A4"/>
          </p15:clr>
        </p15:guide>
        <p15:guide id="8" pos="5602">
          <p15:clr>
            <a:srgbClr val="A4A3A4"/>
          </p15:clr>
        </p15:guide>
        <p15:guide id="9" pos="176">
          <p15:clr>
            <a:srgbClr val="A4A3A4"/>
          </p15:clr>
        </p15:guide>
        <p15:guide id="10" pos="2925" userDrawn="1">
          <p15:clr>
            <a:srgbClr val="A4A3A4"/>
          </p15:clr>
        </p15:guide>
      </p15:sldGuideLst>
    </p:ext>
    <p:ext uri="{2D200454-40CA-4A62-9FC3-DE9A4176ACB9}">
      <p15:notesGuideLst xmlns:p15="http://schemas.microsoft.com/office/powerpoint/2012/main">
        <p15:guide id="1" orient="horz" pos="3106" userDrawn="1">
          <p15:clr>
            <a:srgbClr val="A4A3A4"/>
          </p15:clr>
        </p15:guide>
        <p15:guide id="2" pos="2407" userDrawn="1">
          <p15:clr>
            <a:srgbClr val="A4A3A4"/>
          </p15:clr>
        </p15:guide>
        <p15:guide id="3" orient="horz" pos="3018" userDrawn="1">
          <p15:clr>
            <a:srgbClr val="A4A3A4"/>
          </p15:clr>
        </p15:guide>
        <p15:guide id="4" pos="2308" userDrawn="1">
          <p15:clr>
            <a:srgbClr val="A4A3A4"/>
          </p15:clr>
        </p15:guide>
        <p15:guide id="5" orient="horz" pos="2932" userDrawn="1">
          <p15:clr>
            <a:srgbClr val="A4A3A4"/>
          </p15:clr>
        </p15:guide>
        <p15:guide id="6" pos="2307" userDrawn="1">
          <p15:clr>
            <a:srgbClr val="A4A3A4"/>
          </p15:clr>
        </p15:guide>
        <p15:guide id="7" pos="221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enen, Günter" initials="CG" lastIdx="1" clrIdx="0"/>
  <p:cmAuthor id="1" name="Von Landesberger, Julian" initials="VLJ" lastIdx="3" clrIdx="1"/>
  <p:cmAuthor id="2" name="Vansteenkiste, Isabel" initials="VI" lastIdx="1" clrIdx="2"/>
  <p:cmAuthor id="3" name="Linzert, Tobias" initials="LT" lastIdx="2" clrIdx="3">
    <p:extLst>
      <p:ext uri="{19B8F6BF-5375-455C-9EA6-DF929625EA0E}">
        <p15:presenceInfo xmlns:p15="http://schemas.microsoft.com/office/powerpoint/2012/main" userId="S::Tobias.Linzert@ecb.europa.eu::d11ece31-bf75-4489-b087-d544bdcba8e2" providerId="AD"/>
      </p:ext>
    </p:extLst>
  </p:cmAuthor>
  <p:cmAuthor id="4" name="Rahmouni, Imène" initials="RI" lastIdx="6" clrIdx="4">
    <p:extLst>
      <p:ext uri="{19B8F6BF-5375-455C-9EA6-DF929625EA0E}">
        <p15:presenceInfo xmlns:p15="http://schemas.microsoft.com/office/powerpoint/2012/main" userId="S::imene.rahmouni@ecb.europa.eu::a6f53215-8cd6-46fb-9ff0-236f123ef5f6" providerId="AD"/>
      </p:ext>
    </p:extLst>
  </p:cmAuthor>
  <p:cmAuthor id="5" name="Peronaci, Romana" initials="PR" lastIdx="2" clrIdx="5">
    <p:extLst>
      <p:ext uri="{19B8F6BF-5375-455C-9EA6-DF929625EA0E}">
        <p15:presenceInfo xmlns:p15="http://schemas.microsoft.com/office/powerpoint/2012/main" userId="S::romana.peronaci@ecb.europa.eu::fc26b293-aeb0-482a-b713-6844a0c7cd6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9"/>
    <a:srgbClr val="535353"/>
    <a:srgbClr val="D9DEE9"/>
    <a:srgbClr val="F8F8F8"/>
    <a:srgbClr val="FFB400"/>
    <a:srgbClr val="508F59"/>
    <a:srgbClr val="585858"/>
    <a:srgbClr val="FF6D6D"/>
    <a:srgbClr val="3B75B7"/>
    <a:srgbClr val="68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84" autoAdjust="0"/>
    <p:restoredTop sz="95894" autoAdjust="0"/>
  </p:normalViewPr>
  <p:slideViewPr>
    <p:cSldViewPr snapToGrid="0">
      <p:cViewPr varScale="1">
        <p:scale>
          <a:sx n="115" d="100"/>
          <a:sy n="115" d="100"/>
        </p:scale>
        <p:origin x="300" y="96"/>
      </p:cViewPr>
      <p:guideLst>
        <p:guide orient="horz" pos="624"/>
        <p:guide orient="horz" pos="327"/>
        <p:guide orient="horz" pos="2796"/>
        <p:guide orient="horz" pos="3083"/>
        <p:guide orient="horz" pos="673"/>
        <p:guide orient="horz" pos="872"/>
        <p:guide orient="horz" pos="1779"/>
        <p:guide pos="5602"/>
        <p:guide pos="176"/>
        <p:guide pos="292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p:scale>
          <a:sx n="100" d="100"/>
          <a:sy n="100" d="100"/>
        </p:scale>
        <p:origin x="3498" y="-402"/>
      </p:cViewPr>
      <p:guideLst>
        <p:guide orient="horz" pos="3106"/>
        <p:guide pos="2407"/>
        <p:guide orient="horz" pos="3018"/>
        <p:guide pos="2308"/>
        <p:guide orient="horz" pos="2932"/>
        <p:guide pos="2307"/>
        <p:guide pos="221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customXml" Target="../customXml/item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43343" cy="465455"/>
          </a:xfrm>
          <a:prstGeom prst="rect">
            <a:avLst/>
          </a:prstGeom>
        </p:spPr>
        <p:txBody>
          <a:bodyPr vert="horz" lIns="93377" tIns="46689" rIns="93377" bIns="46689" rtlCol="0"/>
          <a:lstStyle>
            <a:lvl1pPr algn="l">
              <a:defRPr sz="1300"/>
            </a:lvl1pPr>
          </a:lstStyle>
          <a:p>
            <a:pPr>
              <a:defRPr/>
            </a:pPr>
            <a:endParaRPr lang="en-GB"/>
          </a:p>
        </p:txBody>
      </p:sp>
      <p:sp>
        <p:nvSpPr>
          <p:cNvPr id="3" name="Date Placeholder 2"/>
          <p:cNvSpPr>
            <a:spLocks noGrp="1"/>
          </p:cNvSpPr>
          <p:nvPr>
            <p:ph type="dt" sz="quarter" idx="1"/>
          </p:nvPr>
        </p:nvSpPr>
        <p:spPr>
          <a:xfrm>
            <a:off x="3978541" y="2"/>
            <a:ext cx="3043343" cy="465455"/>
          </a:xfrm>
          <a:prstGeom prst="rect">
            <a:avLst/>
          </a:prstGeom>
        </p:spPr>
        <p:txBody>
          <a:bodyPr vert="horz" lIns="93377" tIns="46689" rIns="93377" bIns="46689" rtlCol="0"/>
          <a:lstStyle>
            <a:lvl1pPr algn="r">
              <a:defRPr sz="1300"/>
            </a:lvl1pPr>
          </a:lstStyle>
          <a:p>
            <a:pPr>
              <a:defRPr/>
            </a:pPr>
            <a:fld id="{CAB7FC4A-625A-4997-845F-B4C665339F19}" type="datetimeFigureOut">
              <a:rPr lang="en-GB"/>
              <a:pPr>
                <a:defRPr/>
              </a:pPr>
              <a:t>19/09/2022</a:t>
            </a:fld>
            <a:endParaRPr lang="en-GB"/>
          </a:p>
        </p:txBody>
      </p:sp>
      <p:sp>
        <p:nvSpPr>
          <p:cNvPr id="4" name="Footer Placeholder 3"/>
          <p:cNvSpPr>
            <a:spLocks noGrp="1"/>
          </p:cNvSpPr>
          <p:nvPr>
            <p:ph type="ftr" sz="quarter" idx="2"/>
          </p:nvPr>
        </p:nvSpPr>
        <p:spPr>
          <a:xfrm>
            <a:off x="2" y="8841493"/>
            <a:ext cx="3043343" cy="465455"/>
          </a:xfrm>
          <a:prstGeom prst="rect">
            <a:avLst/>
          </a:prstGeom>
        </p:spPr>
        <p:txBody>
          <a:bodyPr vert="horz" lIns="93377" tIns="46689" rIns="93377" bIns="46689" rtlCol="0" anchor="b"/>
          <a:lstStyle>
            <a:lvl1pPr algn="l">
              <a:defRPr sz="1300"/>
            </a:lvl1pPr>
          </a:lstStyle>
          <a:p>
            <a:pPr>
              <a:defRPr/>
            </a:pPr>
            <a:endParaRPr lang="en-GB"/>
          </a:p>
        </p:txBody>
      </p:sp>
      <p:sp>
        <p:nvSpPr>
          <p:cNvPr id="5" name="Slide Number Placeholder 4"/>
          <p:cNvSpPr>
            <a:spLocks noGrp="1"/>
          </p:cNvSpPr>
          <p:nvPr>
            <p:ph type="sldNum" sz="quarter" idx="3"/>
          </p:nvPr>
        </p:nvSpPr>
        <p:spPr>
          <a:xfrm>
            <a:off x="3978541" y="8841493"/>
            <a:ext cx="3043343" cy="465455"/>
          </a:xfrm>
          <a:prstGeom prst="rect">
            <a:avLst/>
          </a:prstGeom>
        </p:spPr>
        <p:txBody>
          <a:bodyPr vert="horz" lIns="93377" tIns="46689" rIns="93377" bIns="46689" rtlCol="0" anchor="b"/>
          <a:lstStyle>
            <a:lvl1pPr algn="r">
              <a:defRPr sz="1300"/>
            </a:lvl1pPr>
          </a:lstStyle>
          <a:p>
            <a:pPr>
              <a:defRPr/>
            </a:pPr>
            <a:fld id="{070A9823-B0A4-4CFF-8BC2-549B802A5C22}" type="slidenum">
              <a:rPr lang="en-GB"/>
              <a:pPr>
                <a:defRPr/>
              </a:pPr>
              <a:t>‹#›</a:t>
            </a:fld>
            <a:endParaRPr lang="en-GB"/>
          </a:p>
        </p:txBody>
      </p:sp>
    </p:spTree>
    <p:extLst>
      <p:ext uri="{BB962C8B-B14F-4D97-AF65-F5344CB8AC3E}">
        <p14:creationId xmlns:p14="http://schemas.microsoft.com/office/powerpoint/2010/main" val="344476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43343" cy="465455"/>
          </a:xfrm>
          <a:prstGeom prst="rect">
            <a:avLst/>
          </a:prstGeom>
        </p:spPr>
        <p:txBody>
          <a:bodyPr vert="horz" lIns="93377" tIns="46689" rIns="93377" bIns="46689" rtlCol="0"/>
          <a:lstStyle>
            <a:lvl1pPr algn="l" fontAlgn="auto">
              <a:spcBef>
                <a:spcPts val="0"/>
              </a:spcBef>
              <a:spcAft>
                <a:spcPts val="0"/>
              </a:spcAft>
              <a:defRPr sz="1300">
                <a:latin typeface="+mn-lt"/>
                <a:cs typeface="+mn-cs"/>
              </a:defRPr>
            </a:lvl1pPr>
          </a:lstStyle>
          <a:p>
            <a:pPr>
              <a:defRPr/>
            </a:pPr>
            <a:endParaRPr lang="en-GB"/>
          </a:p>
        </p:txBody>
      </p:sp>
      <p:sp>
        <p:nvSpPr>
          <p:cNvPr id="3" name="Date Placeholder 2"/>
          <p:cNvSpPr>
            <a:spLocks noGrp="1"/>
          </p:cNvSpPr>
          <p:nvPr>
            <p:ph type="dt" idx="1"/>
          </p:nvPr>
        </p:nvSpPr>
        <p:spPr>
          <a:xfrm>
            <a:off x="3978541" y="2"/>
            <a:ext cx="3043343" cy="465455"/>
          </a:xfrm>
          <a:prstGeom prst="rect">
            <a:avLst/>
          </a:prstGeom>
        </p:spPr>
        <p:txBody>
          <a:bodyPr vert="horz" lIns="93377" tIns="46689" rIns="93377" bIns="46689" rtlCol="0"/>
          <a:lstStyle>
            <a:lvl1pPr algn="r" fontAlgn="auto">
              <a:spcBef>
                <a:spcPts val="0"/>
              </a:spcBef>
              <a:spcAft>
                <a:spcPts val="0"/>
              </a:spcAft>
              <a:defRPr sz="1300">
                <a:latin typeface="+mn-lt"/>
                <a:cs typeface="+mn-cs"/>
              </a:defRPr>
            </a:lvl1pPr>
          </a:lstStyle>
          <a:p>
            <a:pPr>
              <a:defRPr/>
            </a:pPr>
            <a:fld id="{DEE00F59-3AAD-4389-AAA8-78C8B1295C93}" type="datetimeFigureOut">
              <a:rPr lang="en-GB"/>
              <a:pPr>
                <a:defRPr/>
              </a:pPr>
              <a:t>19/09/2022</a:t>
            </a:fld>
            <a:endParaRPr lang="en-GB" dirty="0"/>
          </a:p>
        </p:txBody>
      </p:sp>
      <p:sp>
        <p:nvSpPr>
          <p:cNvPr id="4" name="Slide Image Placeholder 3"/>
          <p:cNvSpPr>
            <a:spLocks noGrp="1" noRot="1" noChangeAspect="1"/>
          </p:cNvSpPr>
          <p:nvPr>
            <p:ph type="sldImg" idx="2"/>
          </p:nvPr>
        </p:nvSpPr>
        <p:spPr>
          <a:xfrm>
            <a:off x="406400" y="698500"/>
            <a:ext cx="6210300" cy="3492500"/>
          </a:xfrm>
          <a:prstGeom prst="rect">
            <a:avLst/>
          </a:prstGeom>
          <a:noFill/>
          <a:ln w="12700">
            <a:solidFill>
              <a:prstClr val="black"/>
            </a:solidFill>
          </a:ln>
        </p:spPr>
        <p:txBody>
          <a:bodyPr vert="horz" lIns="93377" tIns="46689" rIns="93377" bIns="46689" rtlCol="0" anchor="ctr"/>
          <a:lstStyle/>
          <a:p>
            <a:pPr lvl="0"/>
            <a:endParaRPr lang="en-GB" noProof="0" dirty="0"/>
          </a:p>
        </p:txBody>
      </p:sp>
      <p:sp>
        <p:nvSpPr>
          <p:cNvPr id="5" name="Notes Placeholder 4"/>
          <p:cNvSpPr>
            <a:spLocks noGrp="1"/>
          </p:cNvSpPr>
          <p:nvPr>
            <p:ph type="body" sz="quarter" idx="3"/>
          </p:nvPr>
        </p:nvSpPr>
        <p:spPr>
          <a:xfrm>
            <a:off x="702311" y="4421823"/>
            <a:ext cx="5618480" cy="4189095"/>
          </a:xfrm>
          <a:prstGeom prst="rect">
            <a:avLst/>
          </a:prstGeom>
        </p:spPr>
        <p:txBody>
          <a:bodyPr vert="horz" lIns="93377" tIns="46689" rIns="93377" bIns="466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2" y="8841493"/>
            <a:ext cx="3043343" cy="465455"/>
          </a:xfrm>
          <a:prstGeom prst="rect">
            <a:avLst/>
          </a:prstGeom>
        </p:spPr>
        <p:txBody>
          <a:bodyPr vert="horz" lIns="93377" tIns="46689" rIns="93377" bIns="46689" rtlCol="0" anchor="b"/>
          <a:lstStyle>
            <a:lvl1pPr algn="l" fontAlgn="auto">
              <a:spcBef>
                <a:spcPts val="0"/>
              </a:spcBef>
              <a:spcAft>
                <a:spcPts val="0"/>
              </a:spcAft>
              <a:defRPr sz="13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978541" y="8841493"/>
            <a:ext cx="3043343" cy="465455"/>
          </a:xfrm>
          <a:prstGeom prst="rect">
            <a:avLst/>
          </a:prstGeom>
        </p:spPr>
        <p:txBody>
          <a:bodyPr vert="horz" lIns="93377" tIns="46689" rIns="93377" bIns="46689" rtlCol="0" anchor="b"/>
          <a:lstStyle>
            <a:lvl1pPr algn="r" fontAlgn="auto">
              <a:spcBef>
                <a:spcPts val="0"/>
              </a:spcBef>
              <a:spcAft>
                <a:spcPts val="0"/>
              </a:spcAft>
              <a:defRPr sz="1300">
                <a:latin typeface="+mn-lt"/>
                <a:cs typeface="+mn-cs"/>
              </a:defRPr>
            </a:lvl1pPr>
          </a:lstStyle>
          <a:p>
            <a:pPr>
              <a:defRPr/>
            </a:pPr>
            <a:fld id="{D589E48D-882E-48E9-AC90-458C8EC61319}" type="slidenum">
              <a:rPr lang="en-GB"/>
              <a:pPr>
                <a:defRPr/>
              </a:pPr>
              <a:t>‹#›</a:t>
            </a:fld>
            <a:endParaRPr lang="en-GB" dirty="0"/>
          </a:p>
        </p:txBody>
      </p:sp>
    </p:spTree>
    <p:extLst>
      <p:ext uri="{BB962C8B-B14F-4D97-AF65-F5344CB8AC3E}">
        <p14:creationId xmlns:p14="http://schemas.microsoft.com/office/powerpoint/2010/main" val="5831274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68700" y="85725"/>
            <a:ext cx="233363" cy="131763"/>
          </a:xfrm>
        </p:spPr>
      </p:sp>
      <p:sp>
        <p:nvSpPr>
          <p:cNvPr id="4" name="Notes Placeholder 3">
            <a:extLst>
              <a:ext uri="{FF2B5EF4-FFF2-40B4-BE49-F238E27FC236}">
                <a16:creationId xmlns:a16="http://schemas.microsoft.com/office/drawing/2014/main" id="{5C35CDC8-0005-4190-BA00-3CD51B25D074}"/>
              </a:ext>
            </a:extLst>
          </p:cNvPr>
          <p:cNvSpPr>
            <a:spLocks noGrp="1"/>
          </p:cNvSpPr>
          <p:nvPr>
            <p:ph type="body" sz="quarter" idx="3"/>
          </p:nvPr>
        </p:nvSpPr>
        <p:spPr>
          <a:xfrm>
            <a:off x="278296" y="326003"/>
            <a:ext cx="6512118" cy="8284915"/>
          </a:xfrm>
        </p:spPr>
        <p:txBody>
          <a:bodyPr/>
          <a:lstStyle/>
          <a:p>
            <a:endParaRPr lang="en-GB" dirty="0"/>
          </a:p>
        </p:txBody>
      </p:sp>
    </p:spTree>
    <p:extLst>
      <p:ext uri="{BB962C8B-B14F-4D97-AF65-F5344CB8AC3E}">
        <p14:creationId xmlns:p14="http://schemas.microsoft.com/office/powerpoint/2010/main" val="384271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5788" y="4763"/>
            <a:ext cx="385762" cy="217487"/>
          </a:xfrm>
        </p:spPr>
      </p:sp>
      <p:sp>
        <p:nvSpPr>
          <p:cNvPr id="4" name="Slide Number Placeholder 3"/>
          <p:cNvSpPr>
            <a:spLocks noGrp="1"/>
          </p:cNvSpPr>
          <p:nvPr>
            <p:ph type="sldNum" sz="quarter" idx="5"/>
          </p:nvPr>
        </p:nvSpPr>
        <p:spPr/>
        <p:txBody>
          <a:bodyPr/>
          <a:lstStyle/>
          <a:p>
            <a:pPr>
              <a:defRPr/>
            </a:pPr>
            <a:fld id="{D589E48D-882E-48E9-AC90-458C8EC61319}" type="slidenum">
              <a:rPr lang="en-GB" smtClean="0"/>
              <a:pPr>
                <a:defRPr/>
              </a:pPr>
              <a:t>10</a:t>
            </a:fld>
            <a:endParaRPr lang="en-GB" dirty="0"/>
          </a:p>
        </p:txBody>
      </p:sp>
      <p:sp>
        <p:nvSpPr>
          <p:cNvPr id="6" name="Notes Placeholder 5">
            <a:extLst>
              <a:ext uri="{FF2B5EF4-FFF2-40B4-BE49-F238E27FC236}">
                <a16:creationId xmlns:a16="http://schemas.microsoft.com/office/drawing/2014/main" id="{C4E6AB1D-2072-4391-B225-72B119AFA6A6}"/>
              </a:ext>
            </a:extLst>
          </p:cNvPr>
          <p:cNvSpPr>
            <a:spLocks noGrp="1"/>
          </p:cNvSpPr>
          <p:nvPr>
            <p:ph type="body" sz="quarter" idx="3"/>
          </p:nvPr>
        </p:nvSpPr>
        <p:spPr>
          <a:xfrm>
            <a:off x="341906" y="187851"/>
            <a:ext cx="6440557" cy="8308768"/>
          </a:xfrm>
        </p:spPr>
        <p:txBody>
          <a:bodyPr/>
          <a:lstStyle/>
          <a:p>
            <a:endParaRPr lang="en-GB" dirty="0"/>
          </a:p>
        </p:txBody>
      </p:sp>
    </p:spTree>
    <p:extLst>
      <p:ext uri="{BB962C8B-B14F-4D97-AF65-F5344CB8AC3E}">
        <p14:creationId xmlns:p14="http://schemas.microsoft.com/office/powerpoint/2010/main" val="2701159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xfrm>
            <a:off x="914400" y="3257550"/>
            <a:ext cx="731520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
        <p:nvSpPr>
          <p:cNvPr id="4" name="Slide Number Placeholder 3"/>
          <p:cNvSpPr>
            <a:spLocks noGrp="1"/>
          </p:cNvSpPr>
          <p:nvPr>
            <p:ph type="sldNum" sz="quarter" idx="5"/>
          </p:nvPr>
        </p:nvSpPr>
        <p:spPr/>
        <p:txBody>
          <a:bodyPr/>
          <a:lstStyle/>
          <a:p>
            <a:pPr>
              <a:defRPr/>
            </a:pPr>
            <a:fld id="{795C281C-6729-4C99-96FF-16AC63E4205F}" type="slidenum">
              <a:rPr lang="en-GB" smtClean="0"/>
              <a:pPr>
                <a:defRPr/>
              </a:pPr>
              <a:t>11</a:t>
            </a:fld>
            <a:endParaRPr lang="en-GB" dirty="0"/>
          </a:p>
        </p:txBody>
      </p:sp>
    </p:spTree>
    <p:extLst>
      <p:ext uri="{BB962C8B-B14F-4D97-AF65-F5344CB8AC3E}">
        <p14:creationId xmlns:p14="http://schemas.microsoft.com/office/powerpoint/2010/main" val="3497612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5788" y="4763"/>
            <a:ext cx="385762" cy="217487"/>
          </a:xfrm>
        </p:spPr>
      </p:sp>
      <p:sp>
        <p:nvSpPr>
          <p:cNvPr id="4" name="Slide Number Placeholder 3"/>
          <p:cNvSpPr>
            <a:spLocks noGrp="1"/>
          </p:cNvSpPr>
          <p:nvPr>
            <p:ph type="sldNum" sz="quarter" idx="5"/>
          </p:nvPr>
        </p:nvSpPr>
        <p:spPr/>
        <p:txBody>
          <a:bodyPr/>
          <a:lstStyle/>
          <a:p>
            <a:pPr>
              <a:defRPr/>
            </a:pPr>
            <a:fld id="{D589E48D-882E-48E9-AC90-458C8EC61319}" type="slidenum">
              <a:rPr lang="en-GB" smtClean="0"/>
              <a:pPr>
                <a:defRPr/>
              </a:pPr>
              <a:t>12</a:t>
            </a:fld>
            <a:endParaRPr lang="en-GB" dirty="0"/>
          </a:p>
        </p:txBody>
      </p:sp>
      <p:sp>
        <p:nvSpPr>
          <p:cNvPr id="6" name="Notes Placeholder 5">
            <a:extLst>
              <a:ext uri="{FF2B5EF4-FFF2-40B4-BE49-F238E27FC236}">
                <a16:creationId xmlns:a16="http://schemas.microsoft.com/office/drawing/2014/main" id="{C4E6AB1D-2072-4391-B225-72B119AFA6A6}"/>
              </a:ext>
            </a:extLst>
          </p:cNvPr>
          <p:cNvSpPr>
            <a:spLocks noGrp="1"/>
          </p:cNvSpPr>
          <p:nvPr>
            <p:ph type="body" sz="quarter" idx="3"/>
          </p:nvPr>
        </p:nvSpPr>
        <p:spPr>
          <a:xfrm>
            <a:off x="341906" y="187851"/>
            <a:ext cx="6440557" cy="8308768"/>
          </a:xfrm>
        </p:spPr>
        <p:txBody>
          <a:bodyPr/>
          <a:lstStyle/>
          <a:p>
            <a:endParaRPr lang="en-GB" dirty="0"/>
          </a:p>
        </p:txBody>
      </p:sp>
    </p:spTree>
    <p:extLst>
      <p:ext uri="{BB962C8B-B14F-4D97-AF65-F5344CB8AC3E}">
        <p14:creationId xmlns:p14="http://schemas.microsoft.com/office/powerpoint/2010/main" val="2834344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5788" y="4763"/>
            <a:ext cx="385762" cy="217487"/>
          </a:xfrm>
        </p:spPr>
      </p:sp>
      <p:sp>
        <p:nvSpPr>
          <p:cNvPr id="4" name="Slide Number Placeholder 3"/>
          <p:cNvSpPr>
            <a:spLocks noGrp="1"/>
          </p:cNvSpPr>
          <p:nvPr>
            <p:ph type="sldNum" sz="quarter" idx="5"/>
          </p:nvPr>
        </p:nvSpPr>
        <p:spPr/>
        <p:txBody>
          <a:bodyPr/>
          <a:lstStyle/>
          <a:p>
            <a:pPr>
              <a:defRPr/>
            </a:pPr>
            <a:fld id="{D589E48D-882E-48E9-AC90-458C8EC61319}" type="slidenum">
              <a:rPr lang="en-GB" smtClean="0"/>
              <a:pPr>
                <a:defRPr/>
              </a:pPr>
              <a:t>13</a:t>
            </a:fld>
            <a:endParaRPr lang="en-GB" dirty="0"/>
          </a:p>
        </p:txBody>
      </p:sp>
      <p:sp>
        <p:nvSpPr>
          <p:cNvPr id="6" name="Notes Placeholder 5">
            <a:extLst>
              <a:ext uri="{FF2B5EF4-FFF2-40B4-BE49-F238E27FC236}">
                <a16:creationId xmlns:a16="http://schemas.microsoft.com/office/drawing/2014/main" id="{C4E6AB1D-2072-4391-B225-72B119AFA6A6}"/>
              </a:ext>
            </a:extLst>
          </p:cNvPr>
          <p:cNvSpPr>
            <a:spLocks noGrp="1"/>
          </p:cNvSpPr>
          <p:nvPr>
            <p:ph type="body" sz="quarter" idx="3"/>
          </p:nvPr>
        </p:nvSpPr>
        <p:spPr>
          <a:xfrm>
            <a:off x="341906" y="187851"/>
            <a:ext cx="6440557" cy="8308768"/>
          </a:xfrm>
        </p:spPr>
        <p:txBody>
          <a:bodyPr/>
          <a:lstStyle/>
          <a:p>
            <a:endParaRPr lang="en-GB" dirty="0"/>
          </a:p>
        </p:txBody>
      </p:sp>
    </p:spTree>
    <p:extLst>
      <p:ext uri="{BB962C8B-B14F-4D97-AF65-F5344CB8AC3E}">
        <p14:creationId xmlns:p14="http://schemas.microsoft.com/office/powerpoint/2010/main" val="68796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xfrm>
            <a:off x="914400" y="3257549"/>
            <a:ext cx="7315200" cy="35166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z="1100" dirty="0"/>
          </a:p>
          <a:p>
            <a:endParaRPr lang="en-GB" altLang="en-US" dirty="0"/>
          </a:p>
        </p:txBody>
      </p:sp>
      <p:sp>
        <p:nvSpPr>
          <p:cNvPr id="4" name="Slide Number Placeholder 3"/>
          <p:cNvSpPr>
            <a:spLocks noGrp="1"/>
          </p:cNvSpPr>
          <p:nvPr>
            <p:ph type="sldNum" sz="quarter" idx="5"/>
          </p:nvPr>
        </p:nvSpPr>
        <p:spPr/>
        <p:txBody>
          <a:bodyPr/>
          <a:lstStyle/>
          <a:p>
            <a:pPr>
              <a:defRPr/>
            </a:pPr>
            <a:fld id="{795C281C-6729-4C99-96FF-16AC63E4205F}" type="slidenum">
              <a:rPr lang="en-GB" smtClean="0"/>
              <a:pPr>
                <a:defRPr/>
              </a:pPr>
              <a:t>2</a:t>
            </a:fld>
            <a:endParaRPr lang="en-GB" dirty="0"/>
          </a:p>
        </p:txBody>
      </p:sp>
    </p:spTree>
    <p:extLst>
      <p:ext uri="{BB962C8B-B14F-4D97-AF65-F5344CB8AC3E}">
        <p14:creationId xmlns:p14="http://schemas.microsoft.com/office/powerpoint/2010/main" val="399955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5788" y="4763"/>
            <a:ext cx="385762" cy="217487"/>
          </a:xfrm>
        </p:spPr>
      </p:sp>
      <p:sp>
        <p:nvSpPr>
          <p:cNvPr id="4" name="Slide Number Placeholder 3"/>
          <p:cNvSpPr>
            <a:spLocks noGrp="1"/>
          </p:cNvSpPr>
          <p:nvPr>
            <p:ph type="sldNum" sz="quarter" idx="5"/>
          </p:nvPr>
        </p:nvSpPr>
        <p:spPr/>
        <p:txBody>
          <a:bodyPr/>
          <a:lstStyle/>
          <a:p>
            <a:pPr>
              <a:defRPr/>
            </a:pPr>
            <a:fld id="{D589E48D-882E-48E9-AC90-458C8EC61319}" type="slidenum">
              <a:rPr lang="en-GB" smtClean="0"/>
              <a:pPr>
                <a:defRPr/>
              </a:pPr>
              <a:t>3</a:t>
            </a:fld>
            <a:endParaRPr lang="en-GB" dirty="0"/>
          </a:p>
        </p:txBody>
      </p:sp>
      <p:sp>
        <p:nvSpPr>
          <p:cNvPr id="6" name="Notes Placeholder 5">
            <a:extLst>
              <a:ext uri="{FF2B5EF4-FFF2-40B4-BE49-F238E27FC236}">
                <a16:creationId xmlns:a16="http://schemas.microsoft.com/office/drawing/2014/main" id="{C4E6AB1D-2072-4391-B225-72B119AFA6A6}"/>
              </a:ext>
            </a:extLst>
          </p:cNvPr>
          <p:cNvSpPr>
            <a:spLocks noGrp="1"/>
          </p:cNvSpPr>
          <p:nvPr>
            <p:ph type="body" sz="quarter" idx="3"/>
          </p:nvPr>
        </p:nvSpPr>
        <p:spPr>
          <a:xfrm>
            <a:off x="341906" y="187851"/>
            <a:ext cx="6440557" cy="8308768"/>
          </a:xfrm>
        </p:spPr>
        <p:txBody>
          <a:bodyPr/>
          <a:lstStyle/>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21097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5788" y="4763"/>
            <a:ext cx="385762" cy="217487"/>
          </a:xfrm>
        </p:spPr>
      </p:sp>
      <p:sp>
        <p:nvSpPr>
          <p:cNvPr id="4" name="Slide Number Placeholder 3"/>
          <p:cNvSpPr>
            <a:spLocks noGrp="1"/>
          </p:cNvSpPr>
          <p:nvPr>
            <p:ph type="sldNum" sz="quarter" idx="5"/>
          </p:nvPr>
        </p:nvSpPr>
        <p:spPr/>
        <p:txBody>
          <a:bodyPr/>
          <a:lstStyle/>
          <a:p>
            <a:pPr>
              <a:defRPr/>
            </a:pPr>
            <a:fld id="{D589E48D-882E-48E9-AC90-458C8EC61319}" type="slidenum">
              <a:rPr lang="en-GB" smtClean="0"/>
              <a:pPr>
                <a:defRPr/>
              </a:pPr>
              <a:t>4</a:t>
            </a:fld>
            <a:endParaRPr lang="en-GB" dirty="0"/>
          </a:p>
        </p:txBody>
      </p:sp>
      <p:sp>
        <p:nvSpPr>
          <p:cNvPr id="6" name="Notes Placeholder 5">
            <a:extLst>
              <a:ext uri="{FF2B5EF4-FFF2-40B4-BE49-F238E27FC236}">
                <a16:creationId xmlns:a16="http://schemas.microsoft.com/office/drawing/2014/main" id="{C4E6AB1D-2072-4391-B225-72B119AFA6A6}"/>
              </a:ext>
            </a:extLst>
          </p:cNvPr>
          <p:cNvSpPr>
            <a:spLocks noGrp="1"/>
          </p:cNvSpPr>
          <p:nvPr>
            <p:ph type="body" sz="quarter" idx="3"/>
          </p:nvPr>
        </p:nvSpPr>
        <p:spPr>
          <a:xfrm>
            <a:off x="341906" y="187851"/>
            <a:ext cx="6440557" cy="8308768"/>
          </a:xfrm>
        </p:spPr>
        <p:txBody>
          <a:bodyPr/>
          <a:lstStyle/>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39662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5788" y="4763"/>
            <a:ext cx="385762" cy="217487"/>
          </a:xfrm>
        </p:spPr>
      </p:sp>
      <p:sp>
        <p:nvSpPr>
          <p:cNvPr id="4" name="Slide Number Placeholder 3"/>
          <p:cNvSpPr>
            <a:spLocks noGrp="1"/>
          </p:cNvSpPr>
          <p:nvPr>
            <p:ph type="sldNum" sz="quarter" idx="5"/>
          </p:nvPr>
        </p:nvSpPr>
        <p:spPr/>
        <p:txBody>
          <a:bodyPr/>
          <a:lstStyle/>
          <a:p>
            <a:pPr>
              <a:defRPr/>
            </a:pPr>
            <a:fld id="{D589E48D-882E-48E9-AC90-458C8EC61319}" type="slidenum">
              <a:rPr lang="en-GB" smtClean="0"/>
              <a:pPr>
                <a:defRPr/>
              </a:pPr>
              <a:t>5</a:t>
            </a:fld>
            <a:endParaRPr lang="en-GB" dirty="0"/>
          </a:p>
        </p:txBody>
      </p:sp>
      <p:sp>
        <p:nvSpPr>
          <p:cNvPr id="6" name="Notes Placeholder 5">
            <a:extLst>
              <a:ext uri="{FF2B5EF4-FFF2-40B4-BE49-F238E27FC236}">
                <a16:creationId xmlns:a16="http://schemas.microsoft.com/office/drawing/2014/main" id="{C4E6AB1D-2072-4391-B225-72B119AFA6A6}"/>
              </a:ext>
            </a:extLst>
          </p:cNvPr>
          <p:cNvSpPr>
            <a:spLocks noGrp="1"/>
          </p:cNvSpPr>
          <p:nvPr>
            <p:ph type="body" sz="quarter" idx="3"/>
          </p:nvPr>
        </p:nvSpPr>
        <p:spPr>
          <a:xfrm>
            <a:off x="341906" y="187851"/>
            <a:ext cx="6440557" cy="8308768"/>
          </a:xfrm>
        </p:spPr>
        <p:txBody>
          <a:bodyPr/>
          <a:lstStyle/>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62929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5788" y="4763"/>
            <a:ext cx="385762" cy="217487"/>
          </a:xfrm>
        </p:spPr>
      </p:sp>
      <p:sp>
        <p:nvSpPr>
          <p:cNvPr id="4" name="Slide Number Placeholder 3"/>
          <p:cNvSpPr>
            <a:spLocks noGrp="1"/>
          </p:cNvSpPr>
          <p:nvPr>
            <p:ph type="sldNum" sz="quarter" idx="5"/>
          </p:nvPr>
        </p:nvSpPr>
        <p:spPr/>
        <p:txBody>
          <a:bodyPr/>
          <a:lstStyle/>
          <a:p>
            <a:pPr>
              <a:defRPr/>
            </a:pPr>
            <a:fld id="{D589E48D-882E-48E9-AC90-458C8EC61319}" type="slidenum">
              <a:rPr lang="en-GB" smtClean="0"/>
              <a:pPr>
                <a:defRPr/>
              </a:pPr>
              <a:t>6</a:t>
            </a:fld>
            <a:endParaRPr lang="en-GB" dirty="0"/>
          </a:p>
        </p:txBody>
      </p:sp>
      <p:sp>
        <p:nvSpPr>
          <p:cNvPr id="6" name="Notes Placeholder 5">
            <a:extLst>
              <a:ext uri="{FF2B5EF4-FFF2-40B4-BE49-F238E27FC236}">
                <a16:creationId xmlns:a16="http://schemas.microsoft.com/office/drawing/2014/main" id="{C4E6AB1D-2072-4391-B225-72B119AFA6A6}"/>
              </a:ext>
            </a:extLst>
          </p:cNvPr>
          <p:cNvSpPr>
            <a:spLocks noGrp="1"/>
          </p:cNvSpPr>
          <p:nvPr>
            <p:ph type="body" sz="quarter" idx="3"/>
          </p:nvPr>
        </p:nvSpPr>
        <p:spPr>
          <a:xfrm>
            <a:off x="341906" y="187851"/>
            <a:ext cx="6440557" cy="8308768"/>
          </a:xfrm>
        </p:spPr>
        <p:txBody>
          <a:bodyPr/>
          <a:lstStyle/>
          <a:p>
            <a:endParaRPr lang="en-GB" dirty="0"/>
          </a:p>
        </p:txBody>
      </p:sp>
    </p:spTree>
    <p:extLst>
      <p:ext uri="{BB962C8B-B14F-4D97-AF65-F5344CB8AC3E}">
        <p14:creationId xmlns:p14="http://schemas.microsoft.com/office/powerpoint/2010/main" val="2973845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ts val="600"/>
              </a:spcBef>
              <a:buFontTx/>
              <a:buChar char="-"/>
            </a:pPr>
            <a:endParaRPr lang="en-GB" altLang="en-US" dirty="0"/>
          </a:p>
        </p:txBody>
      </p:sp>
      <p:sp>
        <p:nvSpPr>
          <p:cNvPr id="4" name="Slide Number Placeholder 3"/>
          <p:cNvSpPr>
            <a:spLocks noGrp="1"/>
          </p:cNvSpPr>
          <p:nvPr>
            <p:ph type="sldNum" sz="quarter" idx="5"/>
          </p:nvPr>
        </p:nvSpPr>
        <p:spPr/>
        <p:txBody>
          <a:bodyPr/>
          <a:lstStyle/>
          <a:p>
            <a:pPr>
              <a:defRPr/>
            </a:pPr>
            <a:fld id="{C7BFBA38-E312-4061-86FA-B89B9F79D6CF}" type="slidenum">
              <a:rPr lang="en-GB">
                <a:solidFill>
                  <a:prstClr val="black"/>
                </a:solidFill>
              </a:rPr>
              <a:pPr>
                <a:defRPr/>
              </a:pPr>
              <a:t>7</a:t>
            </a:fld>
            <a:endParaRPr lang="en-GB" dirty="0">
              <a:solidFill>
                <a:prstClr val="black"/>
              </a:solidFill>
            </a:endParaRPr>
          </a:p>
        </p:txBody>
      </p:sp>
    </p:spTree>
    <p:extLst>
      <p:ext uri="{BB962C8B-B14F-4D97-AF65-F5344CB8AC3E}">
        <p14:creationId xmlns:p14="http://schemas.microsoft.com/office/powerpoint/2010/main" val="3771357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5788" y="4763"/>
            <a:ext cx="385762" cy="217487"/>
          </a:xfrm>
        </p:spPr>
      </p:sp>
      <p:sp>
        <p:nvSpPr>
          <p:cNvPr id="4" name="Slide Number Placeholder 3"/>
          <p:cNvSpPr>
            <a:spLocks noGrp="1"/>
          </p:cNvSpPr>
          <p:nvPr>
            <p:ph type="sldNum" sz="quarter" idx="5"/>
          </p:nvPr>
        </p:nvSpPr>
        <p:spPr/>
        <p:txBody>
          <a:bodyPr/>
          <a:lstStyle/>
          <a:p>
            <a:pPr>
              <a:defRPr/>
            </a:pPr>
            <a:fld id="{D589E48D-882E-48E9-AC90-458C8EC61319}" type="slidenum">
              <a:rPr lang="en-GB" smtClean="0"/>
              <a:pPr>
                <a:defRPr/>
              </a:pPr>
              <a:t>8</a:t>
            </a:fld>
            <a:endParaRPr lang="en-GB" dirty="0"/>
          </a:p>
        </p:txBody>
      </p:sp>
      <p:sp>
        <p:nvSpPr>
          <p:cNvPr id="6" name="Notes Placeholder 5">
            <a:extLst>
              <a:ext uri="{FF2B5EF4-FFF2-40B4-BE49-F238E27FC236}">
                <a16:creationId xmlns:a16="http://schemas.microsoft.com/office/drawing/2014/main" id="{C4E6AB1D-2072-4391-B225-72B119AFA6A6}"/>
              </a:ext>
            </a:extLst>
          </p:cNvPr>
          <p:cNvSpPr>
            <a:spLocks noGrp="1"/>
          </p:cNvSpPr>
          <p:nvPr>
            <p:ph type="body" sz="quarter" idx="3"/>
          </p:nvPr>
        </p:nvSpPr>
        <p:spPr>
          <a:xfrm>
            <a:off x="341906" y="187851"/>
            <a:ext cx="6440557" cy="8308768"/>
          </a:xfrm>
        </p:spPr>
        <p:txBody>
          <a:bodyPr/>
          <a:lstStyle/>
          <a:p>
            <a:endParaRPr lang="en-GB" dirty="0"/>
          </a:p>
        </p:txBody>
      </p:sp>
    </p:spTree>
    <p:extLst>
      <p:ext uri="{BB962C8B-B14F-4D97-AF65-F5344CB8AC3E}">
        <p14:creationId xmlns:p14="http://schemas.microsoft.com/office/powerpoint/2010/main" val="221284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xfrm>
            <a:off x="914400" y="3257550"/>
            <a:ext cx="731520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
        <p:nvSpPr>
          <p:cNvPr id="4" name="Slide Number Placeholder 3"/>
          <p:cNvSpPr>
            <a:spLocks noGrp="1"/>
          </p:cNvSpPr>
          <p:nvPr>
            <p:ph type="sldNum" sz="quarter" idx="5"/>
          </p:nvPr>
        </p:nvSpPr>
        <p:spPr/>
        <p:txBody>
          <a:bodyPr/>
          <a:lstStyle/>
          <a:p>
            <a:pPr>
              <a:defRPr/>
            </a:pPr>
            <a:fld id="{795C281C-6729-4C99-96FF-16AC63E4205F}" type="slidenum">
              <a:rPr lang="en-GB" smtClean="0"/>
              <a:pPr>
                <a:defRPr/>
              </a:pPr>
              <a:t>9</a:t>
            </a:fld>
            <a:endParaRPr lang="en-GB" dirty="0"/>
          </a:p>
        </p:txBody>
      </p:sp>
    </p:spTree>
    <p:extLst>
      <p:ext uri="{BB962C8B-B14F-4D97-AF65-F5344CB8AC3E}">
        <p14:creationId xmlns:p14="http://schemas.microsoft.com/office/powerpoint/2010/main" val="668786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ext Placeholder 6"/>
          <p:cNvSpPr>
            <a:spLocks noGrp="1"/>
          </p:cNvSpPr>
          <p:nvPr>
            <p:ph type="body" sz="quarter" idx="12"/>
          </p:nvPr>
        </p:nvSpPr>
        <p:spPr>
          <a:xfrm>
            <a:off x="176320" y="40338"/>
            <a:ext cx="7852064" cy="270030"/>
          </a:xfrm>
        </p:spPr>
        <p:txBody>
          <a:bodyPr/>
          <a:lstStyle>
            <a:lvl1pPr marL="0" indent="0">
              <a:buFontTx/>
              <a:buNone/>
              <a:defRPr lang="en-US" sz="1800" kern="1200" dirty="0" smtClean="0">
                <a:solidFill>
                  <a:srgbClr val="FFFFFF"/>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
        <p:nvSpPr>
          <p:cNvPr id="7" name="Slide Number Placeholder 4"/>
          <p:cNvSpPr>
            <a:spLocks noGrp="1"/>
          </p:cNvSpPr>
          <p:nvPr>
            <p:ph type="sldNum" sz="quarter" idx="14"/>
          </p:nvPr>
        </p:nvSpPr>
        <p:spPr/>
        <p:txBody>
          <a:bodyPr/>
          <a:lstStyle>
            <a:lvl1pPr eaLnBrk="1" fontAlgn="auto" hangingPunct="1">
              <a:spcAft>
                <a:spcPts val="0"/>
              </a:spcAft>
              <a:defRPr b="0">
                <a:ea typeface="+mn-ea"/>
              </a:defRPr>
            </a:lvl1pPr>
          </a:lstStyle>
          <a:p>
            <a:pPr>
              <a:defRPr/>
            </a:pPr>
            <a:fld id="{420EFB21-3442-4AFE-AE7B-26D094E2C672}" type="slidenum">
              <a:rPr lang="en-GB" smtClean="0"/>
              <a:pPr>
                <a:defRPr/>
              </a:pPr>
              <a:t>‹#›</a:t>
            </a:fld>
            <a:endParaRPr lang="en-GB" dirty="0"/>
          </a:p>
        </p:txBody>
      </p:sp>
    </p:spTree>
    <p:extLst>
      <p:ext uri="{BB962C8B-B14F-4D97-AF65-F5344CB8AC3E}">
        <p14:creationId xmlns:p14="http://schemas.microsoft.com/office/powerpoint/2010/main" val="110471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ext Placeholder 6"/>
          <p:cNvSpPr>
            <a:spLocks noGrp="1"/>
          </p:cNvSpPr>
          <p:nvPr>
            <p:ph type="body" sz="quarter" idx="12"/>
          </p:nvPr>
        </p:nvSpPr>
        <p:spPr>
          <a:xfrm>
            <a:off x="176320" y="40338"/>
            <a:ext cx="7852064" cy="270030"/>
          </a:xfrm>
        </p:spPr>
        <p:txBody>
          <a:bodyPr/>
          <a:lstStyle>
            <a:lvl1pPr marL="0" indent="0">
              <a:buFontTx/>
              <a:buNone/>
              <a:defRPr lang="en-US" sz="1800" kern="1200" dirty="0" smtClean="0">
                <a:solidFill>
                  <a:srgbClr val="FFFFFF"/>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
        <p:nvSpPr>
          <p:cNvPr id="7" name="Slide Number Placeholder 4"/>
          <p:cNvSpPr>
            <a:spLocks noGrp="1"/>
          </p:cNvSpPr>
          <p:nvPr>
            <p:ph type="sldNum" sz="quarter" idx="14"/>
          </p:nvPr>
        </p:nvSpPr>
        <p:spPr/>
        <p:txBody>
          <a:bodyPr/>
          <a:lstStyle>
            <a:lvl1pPr eaLnBrk="1" fontAlgn="auto" hangingPunct="1">
              <a:spcAft>
                <a:spcPts val="0"/>
              </a:spcAft>
              <a:defRPr b="0">
                <a:ea typeface="+mn-ea"/>
              </a:defRPr>
            </a:lvl1pPr>
          </a:lstStyle>
          <a:p>
            <a:pPr>
              <a:defRPr/>
            </a:pPr>
            <a:fld id="{420EFB21-3442-4AFE-AE7B-26D094E2C672}" type="slidenum">
              <a:rPr lang="en-GB" smtClean="0"/>
              <a:pPr>
                <a:defRPr/>
              </a:pPr>
              <a:t>‹#›</a:t>
            </a:fld>
            <a:endParaRPr lang="en-GB" dirty="0"/>
          </a:p>
        </p:txBody>
      </p:sp>
    </p:spTree>
    <p:extLst>
      <p:ext uri="{BB962C8B-B14F-4D97-AF65-F5344CB8AC3E}">
        <p14:creationId xmlns:p14="http://schemas.microsoft.com/office/powerpoint/2010/main" val="2820276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hart">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3" name="Text Placeholder 11"/>
          <p:cNvSpPr>
            <a:spLocks noGrp="1"/>
          </p:cNvSpPr>
          <p:nvPr>
            <p:ph type="body" sz="quarter" idx="17" hasCustomPrompt="1"/>
          </p:nvPr>
        </p:nvSpPr>
        <p:spPr>
          <a:xfrm>
            <a:off x="0" y="442800"/>
            <a:ext cx="9144000" cy="467992"/>
          </a:xfrm>
          <a:prstGeom prst="rect">
            <a:avLst/>
          </a:prstGeom>
        </p:spPr>
        <p:txBody>
          <a:bodyPr/>
          <a:lstStyle>
            <a:lvl1pPr marL="0" indent="0" algn="ctr">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2412000" y="4370400"/>
            <a:ext cx="432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Tree>
    <p:extLst>
      <p:ext uri="{BB962C8B-B14F-4D97-AF65-F5344CB8AC3E}">
        <p14:creationId xmlns:p14="http://schemas.microsoft.com/office/powerpoint/2010/main" val="174502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harts PP">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1" name="Content Placeholder 8"/>
          <p:cNvSpPr>
            <a:spLocks noGrp="1"/>
          </p:cNvSpPr>
          <p:nvPr>
            <p:ph sz="quarter" idx="15" hasCustomPrompt="1"/>
          </p:nvPr>
        </p:nvSpPr>
        <p:spPr>
          <a:xfrm>
            <a:off x="619200" y="626400"/>
            <a:ext cx="3808800" cy="1954800"/>
          </a:xfrm>
          <a:prstGeom prst="rect">
            <a:avLst/>
          </a:prstGeom>
        </p:spPr>
        <p:txBody>
          <a:bodyPr/>
          <a:lstStyle>
            <a:lvl1pPr>
              <a:defRPr sz="1400">
                <a:solidFill>
                  <a:schemeClr val="tx2"/>
                </a:solidFill>
              </a:defRPr>
            </a:lvl1pPr>
          </a:lstStyle>
          <a:p>
            <a:pPr lvl="0"/>
            <a:r>
              <a:rPr lang="de-DE" dirty="0"/>
              <a:t>LHS </a:t>
            </a:r>
            <a:r>
              <a:rPr lang="de-DE" dirty="0" err="1"/>
              <a:t>chart</a:t>
            </a:r>
            <a:endParaRPr lang="en-GB" dirty="0"/>
          </a:p>
        </p:txBody>
      </p:sp>
      <p:sp>
        <p:nvSpPr>
          <p:cNvPr id="12" name="Content Placeholder 8"/>
          <p:cNvSpPr>
            <a:spLocks noGrp="1"/>
          </p:cNvSpPr>
          <p:nvPr>
            <p:ph sz="quarter" idx="16" hasCustomPrompt="1"/>
          </p:nvPr>
        </p:nvSpPr>
        <p:spPr>
          <a:xfrm>
            <a:off x="4860000" y="615600"/>
            <a:ext cx="3808800" cy="1954800"/>
          </a:xfrm>
          <a:prstGeom prst="rect">
            <a:avLst/>
          </a:prstGeom>
        </p:spPr>
        <p:txBody>
          <a:bodyPr/>
          <a:lstStyle>
            <a:lvl1pPr>
              <a:defRPr sz="1400">
                <a:solidFill>
                  <a:schemeClr val="tx2"/>
                </a:solidFill>
              </a:defRPr>
            </a:lvl1pPr>
          </a:lstStyle>
          <a:p>
            <a:pPr lvl="0"/>
            <a:r>
              <a:rPr lang="de-DE" dirty="0"/>
              <a:t>RHS </a:t>
            </a:r>
            <a:r>
              <a:rPr lang="de-DE" dirty="0" err="1"/>
              <a:t>chart</a:t>
            </a:r>
            <a:endParaRPr lang="en-GB" dirty="0"/>
          </a:p>
        </p:txBody>
      </p:sp>
      <p:sp>
        <p:nvSpPr>
          <p:cNvPr id="13" name="Text Placeholder 11"/>
          <p:cNvSpPr>
            <a:spLocks noGrp="1"/>
          </p:cNvSpPr>
          <p:nvPr>
            <p:ph type="body" sz="quarter" idx="17" hasCustomPrompt="1"/>
          </p:nvPr>
        </p:nvSpPr>
        <p:spPr>
          <a:xfrm>
            <a:off x="345600" y="392400"/>
            <a:ext cx="3600000" cy="467992"/>
          </a:xfrm>
          <a:prstGeom prst="rect">
            <a:avLst/>
          </a:prstGeom>
        </p:spPr>
        <p:txBody>
          <a:bodyPr/>
          <a:lstStyle>
            <a:lvl1pPr marL="0" indent="0" algn="l">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4" name="Text Placeholder 11"/>
          <p:cNvSpPr>
            <a:spLocks noGrp="1"/>
          </p:cNvSpPr>
          <p:nvPr>
            <p:ph type="body" sz="quarter" idx="18" hasCustomPrompt="1"/>
          </p:nvPr>
        </p:nvSpPr>
        <p:spPr>
          <a:xfrm>
            <a:off x="4827600" y="392400"/>
            <a:ext cx="3600000" cy="468000"/>
          </a:xfrm>
          <a:prstGeom prst="rect">
            <a:avLst/>
          </a:prstGeom>
        </p:spPr>
        <p:txBody>
          <a:bodyPr/>
          <a:lstStyle>
            <a:lvl1pPr marL="0" indent="0" algn="l">
              <a:spcBef>
                <a:spcPts val="0"/>
              </a:spcBef>
              <a:buNone/>
              <a:defRPr sz="1400" b="1">
                <a:solidFill>
                  <a:schemeClr val="tx2"/>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539552" y="4712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8" name="Text Placeholder 11"/>
          <p:cNvSpPr>
            <a:spLocks noGrp="1"/>
          </p:cNvSpPr>
          <p:nvPr>
            <p:ph type="body" sz="quarter" idx="22" hasCustomPrompt="1"/>
          </p:nvPr>
        </p:nvSpPr>
        <p:spPr>
          <a:xfrm>
            <a:off x="4788000" y="4712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
        <p:nvSpPr>
          <p:cNvPr id="10" name="Content Placeholder 8"/>
          <p:cNvSpPr>
            <a:spLocks noGrp="1"/>
          </p:cNvSpPr>
          <p:nvPr>
            <p:ph sz="quarter" idx="23" hasCustomPrompt="1"/>
          </p:nvPr>
        </p:nvSpPr>
        <p:spPr>
          <a:xfrm>
            <a:off x="619200" y="2768400"/>
            <a:ext cx="3808800" cy="1954800"/>
          </a:xfrm>
          <a:prstGeom prst="rect">
            <a:avLst/>
          </a:prstGeom>
        </p:spPr>
        <p:txBody>
          <a:bodyPr/>
          <a:lstStyle>
            <a:lvl1pPr>
              <a:defRPr sz="1400">
                <a:solidFill>
                  <a:schemeClr val="tx2"/>
                </a:solidFill>
              </a:defRPr>
            </a:lvl1pPr>
          </a:lstStyle>
          <a:p>
            <a:pPr lvl="0"/>
            <a:r>
              <a:rPr lang="de-DE" dirty="0"/>
              <a:t>LHS </a:t>
            </a:r>
            <a:r>
              <a:rPr lang="de-DE" dirty="0" err="1"/>
              <a:t>chart</a:t>
            </a:r>
            <a:endParaRPr lang="en-GB" dirty="0"/>
          </a:p>
        </p:txBody>
      </p:sp>
      <p:sp>
        <p:nvSpPr>
          <p:cNvPr id="15" name="Content Placeholder 8"/>
          <p:cNvSpPr>
            <a:spLocks noGrp="1"/>
          </p:cNvSpPr>
          <p:nvPr>
            <p:ph sz="quarter" idx="24" hasCustomPrompt="1"/>
          </p:nvPr>
        </p:nvSpPr>
        <p:spPr>
          <a:xfrm>
            <a:off x="4860000" y="2768400"/>
            <a:ext cx="3808800" cy="1954800"/>
          </a:xfrm>
          <a:prstGeom prst="rect">
            <a:avLst/>
          </a:prstGeom>
        </p:spPr>
        <p:txBody>
          <a:bodyPr/>
          <a:lstStyle>
            <a:lvl1pPr>
              <a:defRPr sz="1400">
                <a:solidFill>
                  <a:schemeClr val="tx2"/>
                </a:solidFill>
              </a:defRPr>
            </a:lvl1pPr>
          </a:lstStyle>
          <a:p>
            <a:pPr lvl="0"/>
            <a:r>
              <a:rPr lang="de-DE" dirty="0"/>
              <a:t>RHS </a:t>
            </a:r>
            <a:r>
              <a:rPr lang="de-DE" dirty="0" err="1"/>
              <a:t>chart</a:t>
            </a:r>
            <a:endParaRPr lang="en-GB" dirty="0"/>
          </a:p>
        </p:txBody>
      </p:sp>
      <p:sp>
        <p:nvSpPr>
          <p:cNvPr id="16" name="Text Placeholder 11"/>
          <p:cNvSpPr>
            <a:spLocks noGrp="1"/>
          </p:cNvSpPr>
          <p:nvPr>
            <p:ph type="body" sz="quarter" idx="25" hasCustomPrompt="1"/>
          </p:nvPr>
        </p:nvSpPr>
        <p:spPr>
          <a:xfrm>
            <a:off x="345600" y="2494800"/>
            <a:ext cx="3600000" cy="467992"/>
          </a:xfrm>
          <a:prstGeom prst="rect">
            <a:avLst/>
          </a:prstGeom>
        </p:spPr>
        <p:txBody>
          <a:bodyPr/>
          <a:lstStyle>
            <a:lvl1pPr marL="0" indent="0" algn="l">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20" name="Text Placeholder 11"/>
          <p:cNvSpPr>
            <a:spLocks noGrp="1"/>
          </p:cNvSpPr>
          <p:nvPr>
            <p:ph type="body" sz="quarter" idx="26" hasCustomPrompt="1"/>
          </p:nvPr>
        </p:nvSpPr>
        <p:spPr>
          <a:xfrm>
            <a:off x="4835256" y="2494800"/>
            <a:ext cx="3600000" cy="468000"/>
          </a:xfrm>
          <a:prstGeom prst="rect">
            <a:avLst/>
          </a:prstGeom>
        </p:spPr>
        <p:txBody>
          <a:bodyPr/>
          <a:lstStyle>
            <a:lvl1pPr marL="0" indent="0" algn="l">
              <a:spcBef>
                <a:spcPts val="0"/>
              </a:spcBef>
              <a:buNone/>
              <a:defRPr sz="1400" b="1">
                <a:solidFill>
                  <a:schemeClr val="tx2"/>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Tree>
    <p:extLst>
      <p:ext uri="{BB962C8B-B14F-4D97-AF65-F5344CB8AC3E}">
        <p14:creationId xmlns:p14="http://schemas.microsoft.com/office/powerpoint/2010/main" val="354274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harts PP">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3" name="Text Placeholder 11"/>
          <p:cNvSpPr>
            <a:spLocks noGrp="1"/>
          </p:cNvSpPr>
          <p:nvPr>
            <p:ph type="body" sz="quarter" idx="17" hasCustomPrompt="1"/>
          </p:nvPr>
        </p:nvSpPr>
        <p:spPr>
          <a:xfrm>
            <a:off x="539552" y="442800"/>
            <a:ext cx="3600000" cy="467992"/>
          </a:xfrm>
          <a:prstGeom prst="rect">
            <a:avLst/>
          </a:prstGeom>
        </p:spPr>
        <p:txBody>
          <a:bodyPr/>
          <a:lstStyle>
            <a:lvl1pPr marL="0" indent="0" algn="ctr">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4" name="Text Placeholder 11"/>
          <p:cNvSpPr>
            <a:spLocks noGrp="1"/>
          </p:cNvSpPr>
          <p:nvPr>
            <p:ph type="body" sz="quarter" idx="18" hasCustomPrompt="1"/>
          </p:nvPr>
        </p:nvSpPr>
        <p:spPr>
          <a:xfrm>
            <a:off x="5076000" y="442800"/>
            <a:ext cx="3600000" cy="468000"/>
          </a:xfrm>
          <a:prstGeom prst="rect">
            <a:avLst/>
          </a:prstGeom>
        </p:spPr>
        <p:txBody>
          <a:bodyPr/>
          <a:lstStyle>
            <a:lvl1pPr marL="0" indent="0" algn="ctr">
              <a:spcBef>
                <a:spcPts val="0"/>
              </a:spcBef>
              <a:buNone/>
              <a:defRPr sz="1400" b="1">
                <a:solidFill>
                  <a:schemeClr val="tx2"/>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539552" y="4370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8" name="Text Placeholder 11"/>
          <p:cNvSpPr>
            <a:spLocks noGrp="1"/>
          </p:cNvSpPr>
          <p:nvPr>
            <p:ph type="body" sz="quarter" idx="22" hasCustomPrompt="1"/>
          </p:nvPr>
        </p:nvSpPr>
        <p:spPr>
          <a:xfrm>
            <a:off x="5076000" y="4370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Tree>
    <p:extLst>
      <p:ext uri="{BB962C8B-B14F-4D97-AF65-F5344CB8AC3E}">
        <p14:creationId xmlns:p14="http://schemas.microsoft.com/office/powerpoint/2010/main" val="1996558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Slide White Background">
    <p:spTree>
      <p:nvGrpSpPr>
        <p:cNvPr id="1" name=""/>
        <p:cNvGrpSpPr/>
        <p:nvPr/>
      </p:nvGrpSpPr>
      <p:grpSpPr>
        <a:xfrm>
          <a:off x="0" y="0"/>
          <a:ext cx="0" cy="0"/>
          <a:chOff x="0" y="0"/>
          <a:chExt cx="0" cy="0"/>
        </a:xfrm>
      </p:grpSpPr>
      <p:pic>
        <p:nvPicPr>
          <p:cNvPr id="5" name="Picture 2" descr="bandero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2413" cy="104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5972"/>
            <a:ext cx="1993900" cy="73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banderol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2413" cy="104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81400" y="155972"/>
            <a:ext cx="1993900" cy="73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6756" name="Rectangle 4"/>
          <p:cNvSpPr>
            <a:spLocks noGrp="1" noChangeArrowheads="1"/>
          </p:cNvSpPr>
          <p:nvPr>
            <p:ph type="ctrTitle"/>
          </p:nvPr>
        </p:nvSpPr>
        <p:spPr>
          <a:xfrm>
            <a:off x="4541838" y="1635919"/>
            <a:ext cx="4176712" cy="2185988"/>
          </a:xfrm>
        </p:spPr>
        <p:txBody>
          <a:bodyPr/>
          <a:lstStyle>
            <a:lvl1pPr>
              <a:lnSpc>
                <a:spcPts val="3600"/>
              </a:lnSpc>
              <a:defRPr sz="3200" b="1" baseline="0">
                <a:solidFill>
                  <a:schemeClr val="tx2"/>
                </a:solidFill>
                <a:latin typeface="Arial" charset="0"/>
              </a:defRPr>
            </a:lvl1pPr>
          </a:lstStyle>
          <a:p>
            <a:pPr lvl="0"/>
            <a:r>
              <a:rPr lang="en-US" noProof="0"/>
              <a:t>Click to edit Master title style</a:t>
            </a:r>
            <a:endParaRPr lang="en-GB" noProof="0"/>
          </a:p>
        </p:txBody>
      </p:sp>
      <p:sp>
        <p:nvSpPr>
          <p:cNvPr id="1226758" name="Rectangle 6"/>
          <p:cNvSpPr>
            <a:spLocks noGrp="1" noChangeArrowheads="1"/>
          </p:cNvSpPr>
          <p:nvPr>
            <p:ph type="subTitle" idx="1"/>
          </p:nvPr>
        </p:nvSpPr>
        <p:spPr>
          <a:xfrm>
            <a:off x="4548188" y="4142185"/>
            <a:ext cx="4176712" cy="682228"/>
          </a:xfrm>
        </p:spPr>
        <p:txBody>
          <a:bodyPr anchor="b"/>
          <a:lstStyle>
            <a:lvl1pPr marL="0" indent="0">
              <a:lnSpc>
                <a:spcPts val="2400"/>
              </a:lnSpc>
              <a:buFontTx/>
              <a:buNone/>
              <a:defRPr sz="2000" baseline="0">
                <a:solidFill>
                  <a:schemeClr val="tx2"/>
                </a:solidFill>
              </a:defRPr>
            </a:lvl1pPr>
          </a:lstStyle>
          <a:p>
            <a:pPr lvl="0"/>
            <a:r>
              <a:rPr lang="en-US" noProof="0"/>
              <a:t>Click to edit Master subtitle style</a:t>
            </a:r>
            <a:endParaRPr lang="en-GB" noProof="0"/>
          </a:p>
        </p:txBody>
      </p:sp>
      <p:sp>
        <p:nvSpPr>
          <p:cNvPr id="3" name="Text Placeholder 2"/>
          <p:cNvSpPr>
            <a:spLocks noGrp="1"/>
          </p:cNvSpPr>
          <p:nvPr>
            <p:ph type="body" sz="quarter" idx="10"/>
          </p:nvPr>
        </p:nvSpPr>
        <p:spPr>
          <a:xfrm>
            <a:off x="250825" y="1635919"/>
            <a:ext cx="3816350" cy="2430065"/>
          </a:xfrm>
        </p:spPr>
        <p:txBody>
          <a:bodyPr/>
          <a:lstStyle>
            <a:lvl1pPr marL="0" indent="0">
              <a:buFontTx/>
              <a:buNone/>
              <a:defRPr lang="en-US" sz="1600" b="1" kern="1200" baseline="0" smtClean="0">
                <a:solidFill>
                  <a:schemeClr val="tx2"/>
                </a:solidFill>
                <a:latin typeface="+mn-lt"/>
                <a:ea typeface="+mn-ea"/>
                <a:cs typeface="+mn-cs"/>
              </a:defRPr>
            </a:lvl1pPr>
            <a:lvl2pPr marL="0" indent="0">
              <a:buFontTx/>
              <a:buNone/>
              <a:defRPr lang="en-US" sz="1600" b="0" kern="1200" baseline="0" dirty="0" smtClean="0">
                <a:solidFill>
                  <a:schemeClr val="tx2"/>
                </a:solidFill>
                <a:latin typeface="+mn-lt"/>
                <a:ea typeface="+mn-ea"/>
                <a:cs typeface="+mn-cs"/>
              </a:defRPr>
            </a:lvl2pPr>
            <a:lvl3pPr marL="598487" indent="0">
              <a:buFontTx/>
              <a:buNone/>
              <a:defRPr lang="en-US" sz="1600" b="0" kern="1200" baseline="0" dirty="0" smtClean="0">
                <a:solidFill>
                  <a:schemeClr val="tx2"/>
                </a:solidFill>
                <a:latin typeface="+mn-lt"/>
                <a:ea typeface="+mn-ea"/>
                <a:cs typeface="+mn-cs"/>
              </a:defRPr>
            </a:lvl3pPr>
            <a:lvl4pPr marL="915987" indent="0">
              <a:buFontTx/>
              <a:buNone/>
              <a:defRPr lang="en-US" sz="1600" b="0" kern="1200" baseline="0" dirty="0" smtClean="0">
                <a:solidFill>
                  <a:schemeClr val="tx2"/>
                </a:solidFill>
                <a:latin typeface="+mn-lt"/>
                <a:ea typeface="+mn-ea"/>
                <a:cs typeface="+mn-cs"/>
              </a:defRPr>
            </a:lvl4pPr>
            <a:lvl5pPr marL="1220787" indent="0">
              <a:buFontTx/>
              <a:buNone/>
              <a:defRPr lang="en-GB" sz="1600" b="0" kern="1200" baseline="0" dirty="0">
                <a:solidFill>
                  <a:schemeClr val="tx2"/>
                </a:solidFill>
                <a:latin typeface="+mn-lt"/>
                <a:ea typeface="+mn-ea"/>
                <a:cs typeface="+mn-cs"/>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Rectangle 5"/>
          <p:cNvSpPr>
            <a:spLocks noGrp="1" noChangeArrowheads="1"/>
          </p:cNvSpPr>
          <p:nvPr>
            <p:ph type="dt" sz="quarter" idx="11"/>
          </p:nvPr>
        </p:nvSpPr>
        <p:spPr bwMode="auto">
          <a:xfrm>
            <a:off x="269875" y="4636294"/>
            <a:ext cx="3817938" cy="3143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t" anchorCtr="0" compatLnSpc="1">
            <a:prstTxWarp prst="textNoShape">
              <a:avLst/>
            </a:prstTxWarp>
          </a:bodyPr>
          <a:lstStyle>
            <a:lvl1pPr eaLnBrk="0" hangingPunct="0">
              <a:spcBef>
                <a:spcPct val="0"/>
              </a:spcBef>
              <a:defRPr sz="1600" baseline="0">
                <a:solidFill>
                  <a:schemeClr val="tx2"/>
                </a:solidFill>
                <a:latin typeface="+mn-lt"/>
                <a:ea typeface="ヒラギノ角ゴ Pro W3" pitchFamily="-64" charset="-128"/>
                <a:cs typeface="+mn-cs"/>
              </a:defRPr>
            </a:lvl1pPr>
          </a:lstStyle>
          <a:p>
            <a:pPr>
              <a:defRPr/>
            </a:pPr>
            <a:endParaRPr lang="en-GB" b="1">
              <a:solidFill>
                <a:srgbClr val="003399"/>
              </a:solidFill>
            </a:endParaRPr>
          </a:p>
        </p:txBody>
      </p:sp>
    </p:spTree>
    <p:extLst>
      <p:ext uri="{BB962C8B-B14F-4D97-AF65-F5344CB8AC3E}">
        <p14:creationId xmlns:p14="http://schemas.microsoft.com/office/powerpoint/2010/main" val="2040281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6" name="Text Placeholder 6"/>
          <p:cNvSpPr>
            <a:spLocks noGrp="1"/>
          </p:cNvSpPr>
          <p:nvPr>
            <p:ph type="body" sz="quarter" idx="12"/>
          </p:nvPr>
        </p:nvSpPr>
        <p:spPr>
          <a:xfrm>
            <a:off x="273424" y="87474"/>
            <a:ext cx="8547048" cy="270030"/>
          </a:xfrm>
        </p:spPr>
        <p:txBody>
          <a:bodyPr/>
          <a:lstStyle>
            <a:lvl1pPr marL="0" indent="0">
              <a:buFontTx/>
              <a:buNone/>
              <a:defRPr lang="en-US" sz="1800" kern="1200" dirty="0" smtClean="0">
                <a:solidFill>
                  <a:srgbClr val="FFFFFF"/>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a:t>Click to edit Master text styles</a:t>
            </a:r>
          </a:p>
        </p:txBody>
      </p:sp>
      <p:sp>
        <p:nvSpPr>
          <p:cNvPr id="4" name="Footer Placeholder 2"/>
          <p:cNvSpPr>
            <a:spLocks noGrp="1"/>
          </p:cNvSpPr>
          <p:nvPr>
            <p:ph type="ftr" sz="quarter" idx="13"/>
          </p:nvPr>
        </p:nvSpPr>
        <p:spPr>
          <a:xfrm>
            <a:off x="269875" y="4857750"/>
            <a:ext cx="3213100" cy="141685"/>
          </a:xfrm>
          <a:prstGeom prst="rect">
            <a:avLst/>
          </a:prstGeom>
        </p:spPr>
        <p:txBody>
          <a:bodyPr/>
          <a:lstStyle>
            <a:lvl1pPr eaLnBrk="1" fontAlgn="auto" hangingPunct="1">
              <a:spcAft>
                <a:spcPts val="0"/>
              </a:spcAft>
              <a:defRPr>
                <a:ea typeface="+mn-ea"/>
              </a:defRPr>
            </a:lvl1pPr>
          </a:lstStyle>
          <a:p>
            <a:pPr>
              <a:defRPr/>
            </a:pPr>
            <a:endParaRPr lang="en-GB" sz="1200" b="1">
              <a:solidFill>
                <a:srgbClr val="585858"/>
              </a:solidFill>
              <a:latin typeface="Gill Sans MT" pitchFamily="34" charset="0"/>
            </a:endParaRPr>
          </a:p>
        </p:txBody>
      </p:sp>
      <p:sp>
        <p:nvSpPr>
          <p:cNvPr id="5" name="Slide Number Placeholder 3"/>
          <p:cNvSpPr>
            <a:spLocks noGrp="1"/>
          </p:cNvSpPr>
          <p:nvPr>
            <p:ph type="sldNum" sz="quarter" idx="14"/>
          </p:nvPr>
        </p:nvSpPr>
        <p:spPr/>
        <p:txBody>
          <a:bodyPr/>
          <a:lstStyle>
            <a:lvl1pPr eaLnBrk="1" fontAlgn="auto" hangingPunct="1">
              <a:spcAft>
                <a:spcPts val="0"/>
              </a:spcAft>
              <a:defRPr>
                <a:ea typeface="+mn-ea"/>
              </a:defRPr>
            </a:lvl1pPr>
          </a:lstStyle>
          <a:p>
            <a:pPr>
              <a:defRPr/>
            </a:pPr>
            <a:fld id="{AD274844-D102-4A5D-867F-60C05469F6AB}" type="slidenum">
              <a:rPr lang="en-GB"/>
              <a:pPr>
                <a:defRPr/>
              </a:pPr>
              <a:t>‹#›</a:t>
            </a:fld>
            <a:endParaRPr lang="en-GB"/>
          </a:p>
        </p:txBody>
      </p:sp>
    </p:spTree>
    <p:extLst>
      <p:ext uri="{BB962C8B-B14F-4D97-AF65-F5344CB8AC3E}">
        <p14:creationId xmlns:p14="http://schemas.microsoft.com/office/powerpoint/2010/main" val="2794732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White Background">
    <p:spTree>
      <p:nvGrpSpPr>
        <p:cNvPr id="1" name=""/>
        <p:cNvGrpSpPr/>
        <p:nvPr/>
      </p:nvGrpSpPr>
      <p:grpSpPr>
        <a:xfrm>
          <a:off x="0" y="0"/>
          <a:ext cx="0" cy="0"/>
          <a:chOff x="0" y="0"/>
          <a:chExt cx="0" cy="0"/>
        </a:xfrm>
      </p:grpSpPr>
      <p:pic>
        <p:nvPicPr>
          <p:cNvPr id="5" name="Picture 2" descr="bandero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2413" cy="104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5972"/>
            <a:ext cx="1993900" cy="73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banderol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2413" cy="104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81400" y="155972"/>
            <a:ext cx="1993900" cy="73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6756" name="Rectangle 4"/>
          <p:cNvSpPr>
            <a:spLocks noGrp="1" noChangeArrowheads="1"/>
          </p:cNvSpPr>
          <p:nvPr>
            <p:ph type="ctrTitle"/>
          </p:nvPr>
        </p:nvSpPr>
        <p:spPr>
          <a:xfrm>
            <a:off x="4541838" y="1635919"/>
            <a:ext cx="4176712" cy="2185988"/>
          </a:xfrm>
        </p:spPr>
        <p:txBody>
          <a:bodyPr/>
          <a:lstStyle>
            <a:lvl1pPr>
              <a:lnSpc>
                <a:spcPts val="3600"/>
              </a:lnSpc>
              <a:defRPr sz="3200" b="1" baseline="0">
                <a:solidFill>
                  <a:schemeClr val="tx2"/>
                </a:solidFill>
                <a:latin typeface="Arial" charset="0"/>
              </a:defRPr>
            </a:lvl1pPr>
          </a:lstStyle>
          <a:p>
            <a:pPr lvl="0"/>
            <a:r>
              <a:rPr lang="en-US" noProof="0"/>
              <a:t>Click to edit Master title style</a:t>
            </a:r>
            <a:endParaRPr lang="en-GB" noProof="0"/>
          </a:p>
        </p:txBody>
      </p:sp>
      <p:sp>
        <p:nvSpPr>
          <p:cNvPr id="1226758" name="Rectangle 6"/>
          <p:cNvSpPr>
            <a:spLocks noGrp="1" noChangeArrowheads="1"/>
          </p:cNvSpPr>
          <p:nvPr>
            <p:ph type="subTitle" idx="1"/>
          </p:nvPr>
        </p:nvSpPr>
        <p:spPr>
          <a:xfrm>
            <a:off x="4548188" y="4142185"/>
            <a:ext cx="4176712" cy="682228"/>
          </a:xfrm>
        </p:spPr>
        <p:txBody>
          <a:bodyPr anchor="b"/>
          <a:lstStyle>
            <a:lvl1pPr marL="0" indent="0">
              <a:lnSpc>
                <a:spcPts val="2400"/>
              </a:lnSpc>
              <a:buFontTx/>
              <a:buNone/>
              <a:defRPr sz="2000" baseline="0">
                <a:solidFill>
                  <a:schemeClr val="tx2"/>
                </a:solidFill>
              </a:defRPr>
            </a:lvl1pPr>
          </a:lstStyle>
          <a:p>
            <a:pPr lvl="0"/>
            <a:r>
              <a:rPr lang="en-US" noProof="0"/>
              <a:t>Click to edit Master subtitle style</a:t>
            </a:r>
            <a:endParaRPr lang="en-GB" noProof="0"/>
          </a:p>
        </p:txBody>
      </p:sp>
      <p:sp>
        <p:nvSpPr>
          <p:cNvPr id="3" name="Text Placeholder 2"/>
          <p:cNvSpPr>
            <a:spLocks noGrp="1"/>
          </p:cNvSpPr>
          <p:nvPr>
            <p:ph type="body" sz="quarter" idx="10"/>
          </p:nvPr>
        </p:nvSpPr>
        <p:spPr>
          <a:xfrm>
            <a:off x="250825" y="1635919"/>
            <a:ext cx="3816350" cy="2430065"/>
          </a:xfrm>
        </p:spPr>
        <p:txBody>
          <a:bodyPr/>
          <a:lstStyle>
            <a:lvl1pPr marL="0" indent="0">
              <a:buFontTx/>
              <a:buNone/>
              <a:defRPr lang="en-US" sz="1600" b="1" kern="1200" baseline="0" smtClean="0">
                <a:solidFill>
                  <a:schemeClr val="tx2"/>
                </a:solidFill>
                <a:latin typeface="+mn-lt"/>
                <a:ea typeface="+mn-ea"/>
                <a:cs typeface="+mn-cs"/>
              </a:defRPr>
            </a:lvl1pPr>
            <a:lvl2pPr marL="0" indent="0">
              <a:buFontTx/>
              <a:buNone/>
              <a:defRPr lang="en-US" sz="1600" b="0" kern="1200" baseline="0" dirty="0" smtClean="0">
                <a:solidFill>
                  <a:schemeClr val="tx2"/>
                </a:solidFill>
                <a:latin typeface="+mn-lt"/>
                <a:ea typeface="+mn-ea"/>
                <a:cs typeface="+mn-cs"/>
              </a:defRPr>
            </a:lvl2pPr>
            <a:lvl3pPr marL="598487" indent="0">
              <a:buFontTx/>
              <a:buNone/>
              <a:defRPr lang="en-US" sz="1600" b="0" kern="1200" baseline="0" dirty="0" smtClean="0">
                <a:solidFill>
                  <a:schemeClr val="tx2"/>
                </a:solidFill>
                <a:latin typeface="+mn-lt"/>
                <a:ea typeface="+mn-ea"/>
                <a:cs typeface="+mn-cs"/>
              </a:defRPr>
            </a:lvl3pPr>
            <a:lvl4pPr marL="915987" indent="0">
              <a:buFontTx/>
              <a:buNone/>
              <a:defRPr lang="en-US" sz="1600" b="0" kern="1200" baseline="0" dirty="0" smtClean="0">
                <a:solidFill>
                  <a:schemeClr val="tx2"/>
                </a:solidFill>
                <a:latin typeface="+mn-lt"/>
                <a:ea typeface="+mn-ea"/>
                <a:cs typeface="+mn-cs"/>
              </a:defRPr>
            </a:lvl4pPr>
            <a:lvl5pPr marL="1220787" indent="0">
              <a:buFontTx/>
              <a:buNone/>
              <a:defRPr lang="en-GB" sz="1600" b="0" kern="1200" baseline="0" dirty="0">
                <a:solidFill>
                  <a:schemeClr val="tx2"/>
                </a:solidFill>
                <a:latin typeface="+mn-lt"/>
                <a:ea typeface="+mn-ea"/>
                <a:cs typeface="+mn-cs"/>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Rectangle 5"/>
          <p:cNvSpPr>
            <a:spLocks noGrp="1" noChangeArrowheads="1"/>
          </p:cNvSpPr>
          <p:nvPr>
            <p:ph type="dt" sz="quarter" idx="11"/>
          </p:nvPr>
        </p:nvSpPr>
        <p:spPr bwMode="auto">
          <a:xfrm>
            <a:off x="269875" y="4636294"/>
            <a:ext cx="3817938" cy="3143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t" anchorCtr="0" compatLnSpc="1">
            <a:prstTxWarp prst="textNoShape">
              <a:avLst/>
            </a:prstTxWarp>
          </a:bodyPr>
          <a:lstStyle>
            <a:lvl1pPr eaLnBrk="0" hangingPunct="0">
              <a:spcBef>
                <a:spcPct val="0"/>
              </a:spcBef>
              <a:defRPr sz="1600" baseline="0">
                <a:solidFill>
                  <a:schemeClr val="tx2"/>
                </a:solidFill>
                <a:latin typeface="+mn-lt"/>
                <a:ea typeface="ヒラギノ角ゴ Pro W3" pitchFamily="-64" charset="-128"/>
                <a:cs typeface="+mn-cs"/>
              </a:defRPr>
            </a:lvl1pPr>
          </a:lstStyle>
          <a:p>
            <a:pPr>
              <a:defRPr/>
            </a:pPr>
            <a:endParaRPr lang="en-GB" b="1">
              <a:solidFill>
                <a:srgbClr val="003399"/>
              </a:solidFill>
            </a:endParaRPr>
          </a:p>
        </p:txBody>
      </p:sp>
    </p:spTree>
    <p:extLst>
      <p:ext uri="{BB962C8B-B14F-4D97-AF65-F5344CB8AC3E}">
        <p14:creationId xmlns:p14="http://schemas.microsoft.com/office/powerpoint/2010/main" val="1361176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wo charts PP">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3" name="Text Placeholder 11"/>
          <p:cNvSpPr>
            <a:spLocks noGrp="1"/>
          </p:cNvSpPr>
          <p:nvPr>
            <p:ph type="body" sz="quarter" idx="17" hasCustomPrompt="1"/>
          </p:nvPr>
        </p:nvSpPr>
        <p:spPr>
          <a:xfrm>
            <a:off x="539552" y="442800"/>
            <a:ext cx="3600000" cy="467992"/>
          </a:xfrm>
          <a:prstGeom prst="rect">
            <a:avLst/>
          </a:prstGeom>
        </p:spPr>
        <p:txBody>
          <a:bodyPr/>
          <a:lstStyle>
            <a:lvl1pPr marL="0" indent="0" algn="ctr">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4" name="Text Placeholder 11"/>
          <p:cNvSpPr>
            <a:spLocks noGrp="1"/>
          </p:cNvSpPr>
          <p:nvPr>
            <p:ph type="body" sz="quarter" idx="18" hasCustomPrompt="1"/>
          </p:nvPr>
        </p:nvSpPr>
        <p:spPr>
          <a:xfrm>
            <a:off x="5076000" y="442800"/>
            <a:ext cx="3600000" cy="468000"/>
          </a:xfrm>
          <a:prstGeom prst="rect">
            <a:avLst/>
          </a:prstGeom>
        </p:spPr>
        <p:txBody>
          <a:bodyPr/>
          <a:lstStyle>
            <a:lvl1pPr marL="0" indent="0" algn="ctr">
              <a:spcBef>
                <a:spcPts val="0"/>
              </a:spcBef>
              <a:buNone/>
              <a:defRPr sz="1400" b="1">
                <a:solidFill>
                  <a:schemeClr val="tx2"/>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539552" y="4370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8" name="Text Placeholder 11"/>
          <p:cNvSpPr>
            <a:spLocks noGrp="1"/>
          </p:cNvSpPr>
          <p:nvPr>
            <p:ph type="body" sz="quarter" idx="22" hasCustomPrompt="1"/>
          </p:nvPr>
        </p:nvSpPr>
        <p:spPr>
          <a:xfrm>
            <a:off x="5076000" y="4370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Tree>
    <p:extLst>
      <p:ext uri="{BB962C8B-B14F-4D97-AF65-F5344CB8AC3E}">
        <p14:creationId xmlns:p14="http://schemas.microsoft.com/office/powerpoint/2010/main" val="2879297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ext Placeholder 6"/>
          <p:cNvSpPr>
            <a:spLocks noGrp="1"/>
          </p:cNvSpPr>
          <p:nvPr>
            <p:ph type="body" sz="quarter" idx="12"/>
          </p:nvPr>
        </p:nvSpPr>
        <p:spPr>
          <a:xfrm>
            <a:off x="176320" y="40338"/>
            <a:ext cx="7852064" cy="270030"/>
          </a:xfrm>
        </p:spPr>
        <p:txBody>
          <a:bodyPr/>
          <a:lstStyle>
            <a:lvl1pPr marL="0" indent="0">
              <a:buFontTx/>
              <a:buNone/>
              <a:defRPr lang="en-US" sz="1800" kern="1200" dirty="0" smtClean="0">
                <a:solidFill>
                  <a:srgbClr val="FFFFFF"/>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
        <p:nvSpPr>
          <p:cNvPr id="7" name="Slide Number Placeholder 4"/>
          <p:cNvSpPr>
            <a:spLocks noGrp="1"/>
          </p:cNvSpPr>
          <p:nvPr>
            <p:ph type="sldNum" sz="quarter" idx="14"/>
          </p:nvPr>
        </p:nvSpPr>
        <p:spPr/>
        <p:txBody>
          <a:bodyPr/>
          <a:lstStyle>
            <a:lvl1pPr eaLnBrk="1" fontAlgn="auto" hangingPunct="1">
              <a:spcAft>
                <a:spcPts val="0"/>
              </a:spcAft>
              <a:defRPr b="0">
                <a:ea typeface="+mn-ea"/>
              </a:defRPr>
            </a:lvl1pPr>
          </a:lstStyle>
          <a:p>
            <a:pPr>
              <a:defRPr/>
            </a:pPr>
            <a:fld id="{420EFB21-3442-4AFE-AE7B-26D094E2C672}" type="slidenum">
              <a:rPr lang="en-GB" smtClean="0"/>
              <a:pPr>
                <a:defRPr/>
              </a:pPr>
              <a:t>‹#›</a:t>
            </a:fld>
            <a:endParaRPr lang="en-GB" dirty="0"/>
          </a:p>
        </p:txBody>
      </p:sp>
    </p:spTree>
    <p:extLst>
      <p:ext uri="{BB962C8B-B14F-4D97-AF65-F5344CB8AC3E}">
        <p14:creationId xmlns:p14="http://schemas.microsoft.com/office/powerpoint/2010/main" val="2826990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hart">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3" name="Text Placeholder 11"/>
          <p:cNvSpPr>
            <a:spLocks noGrp="1"/>
          </p:cNvSpPr>
          <p:nvPr>
            <p:ph type="body" sz="quarter" idx="17" hasCustomPrompt="1"/>
          </p:nvPr>
        </p:nvSpPr>
        <p:spPr>
          <a:xfrm>
            <a:off x="0" y="442800"/>
            <a:ext cx="9144000" cy="467992"/>
          </a:xfrm>
          <a:prstGeom prst="rect">
            <a:avLst/>
          </a:prstGeom>
        </p:spPr>
        <p:txBody>
          <a:bodyPr/>
          <a:lstStyle>
            <a:lvl1pPr marL="0" indent="0" algn="ctr">
              <a:spcBef>
                <a:spcPts val="0"/>
              </a:spcBef>
              <a:buNone/>
              <a:defRPr sz="1400" b="1">
                <a:solidFill>
                  <a:srgbClr val="003399"/>
                </a:solidFill>
                <a:latin typeface="+mn-lt"/>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2412000" y="4370400"/>
            <a:ext cx="4320000" cy="432048"/>
          </a:xfrm>
          <a:prstGeom prst="rect">
            <a:avLst/>
          </a:prstGeom>
        </p:spPr>
        <p:txBody>
          <a:bodyPr lIns="18000" rIns="18000"/>
          <a:lstStyle>
            <a:lvl1pPr marL="0" indent="0" algn="l">
              <a:spcBef>
                <a:spcPts val="0"/>
              </a:spcBef>
              <a:buNone/>
              <a:defRPr sz="700" b="0">
                <a:solidFill>
                  <a:srgbClr val="003399"/>
                </a:solidFill>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Tree>
    <p:extLst>
      <p:ext uri="{BB962C8B-B14F-4D97-AF65-F5344CB8AC3E}">
        <p14:creationId xmlns:p14="http://schemas.microsoft.com/office/powerpoint/2010/main" val="374094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hart">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3" name="Text Placeholder 11"/>
          <p:cNvSpPr>
            <a:spLocks noGrp="1"/>
          </p:cNvSpPr>
          <p:nvPr>
            <p:ph type="body" sz="quarter" idx="17" hasCustomPrompt="1"/>
          </p:nvPr>
        </p:nvSpPr>
        <p:spPr>
          <a:xfrm>
            <a:off x="0" y="442800"/>
            <a:ext cx="9144000" cy="467992"/>
          </a:xfrm>
          <a:prstGeom prst="rect">
            <a:avLst/>
          </a:prstGeom>
        </p:spPr>
        <p:txBody>
          <a:bodyPr/>
          <a:lstStyle>
            <a:lvl1pPr marL="0" indent="0" algn="ctr">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2412000" y="4370400"/>
            <a:ext cx="432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Tree>
    <p:extLst>
      <p:ext uri="{BB962C8B-B14F-4D97-AF65-F5344CB8AC3E}">
        <p14:creationId xmlns:p14="http://schemas.microsoft.com/office/powerpoint/2010/main" val="2631850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harts PP">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1" name="Content Placeholder 8"/>
          <p:cNvSpPr>
            <a:spLocks noGrp="1"/>
          </p:cNvSpPr>
          <p:nvPr>
            <p:ph sz="quarter" idx="15" hasCustomPrompt="1"/>
          </p:nvPr>
        </p:nvSpPr>
        <p:spPr>
          <a:xfrm>
            <a:off x="619200" y="626400"/>
            <a:ext cx="3808800" cy="1954800"/>
          </a:xfrm>
          <a:prstGeom prst="rect">
            <a:avLst/>
          </a:prstGeom>
        </p:spPr>
        <p:txBody>
          <a:bodyPr/>
          <a:lstStyle>
            <a:lvl1pPr>
              <a:defRPr sz="1400">
                <a:solidFill>
                  <a:schemeClr val="tx2"/>
                </a:solidFill>
              </a:defRPr>
            </a:lvl1pPr>
          </a:lstStyle>
          <a:p>
            <a:pPr lvl="0"/>
            <a:r>
              <a:rPr lang="de-DE" dirty="0"/>
              <a:t>LHS </a:t>
            </a:r>
            <a:r>
              <a:rPr lang="de-DE" dirty="0" err="1"/>
              <a:t>chart</a:t>
            </a:r>
            <a:endParaRPr lang="en-GB" dirty="0"/>
          </a:p>
        </p:txBody>
      </p:sp>
      <p:sp>
        <p:nvSpPr>
          <p:cNvPr id="12" name="Content Placeholder 8"/>
          <p:cNvSpPr>
            <a:spLocks noGrp="1"/>
          </p:cNvSpPr>
          <p:nvPr>
            <p:ph sz="quarter" idx="16" hasCustomPrompt="1"/>
          </p:nvPr>
        </p:nvSpPr>
        <p:spPr>
          <a:xfrm>
            <a:off x="4860000" y="615600"/>
            <a:ext cx="3808800" cy="1954800"/>
          </a:xfrm>
          <a:prstGeom prst="rect">
            <a:avLst/>
          </a:prstGeom>
        </p:spPr>
        <p:txBody>
          <a:bodyPr/>
          <a:lstStyle>
            <a:lvl1pPr>
              <a:defRPr sz="1400">
                <a:solidFill>
                  <a:schemeClr val="tx2"/>
                </a:solidFill>
              </a:defRPr>
            </a:lvl1pPr>
          </a:lstStyle>
          <a:p>
            <a:pPr lvl="0"/>
            <a:r>
              <a:rPr lang="de-DE" dirty="0"/>
              <a:t>RHS </a:t>
            </a:r>
            <a:r>
              <a:rPr lang="de-DE" dirty="0" err="1"/>
              <a:t>chart</a:t>
            </a:r>
            <a:endParaRPr lang="en-GB" dirty="0"/>
          </a:p>
        </p:txBody>
      </p:sp>
      <p:sp>
        <p:nvSpPr>
          <p:cNvPr id="13" name="Text Placeholder 11"/>
          <p:cNvSpPr>
            <a:spLocks noGrp="1"/>
          </p:cNvSpPr>
          <p:nvPr>
            <p:ph type="body" sz="quarter" idx="17" hasCustomPrompt="1"/>
          </p:nvPr>
        </p:nvSpPr>
        <p:spPr>
          <a:xfrm>
            <a:off x="345600" y="392400"/>
            <a:ext cx="3600000" cy="467992"/>
          </a:xfrm>
          <a:prstGeom prst="rect">
            <a:avLst/>
          </a:prstGeom>
        </p:spPr>
        <p:txBody>
          <a:bodyPr/>
          <a:lstStyle>
            <a:lvl1pPr marL="0" indent="0" algn="l">
              <a:spcBef>
                <a:spcPts val="0"/>
              </a:spcBef>
              <a:buNone/>
              <a:defRPr sz="1400" b="1">
                <a:solidFill>
                  <a:srgbClr val="003399"/>
                </a:solidFill>
                <a:latin typeface="+mn-lt"/>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Title</a:t>
            </a:r>
            <a:endParaRPr lang="en-GB" dirty="0"/>
          </a:p>
        </p:txBody>
      </p:sp>
      <p:sp>
        <p:nvSpPr>
          <p:cNvPr id="14" name="Text Placeholder 11"/>
          <p:cNvSpPr>
            <a:spLocks noGrp="1"/>
          </p:cNvSpPr>
          <p:nvPr>
            <p:ph type="body" sz="quarter" idx="18" hasCustomPrompt="1"/>
          </p:nvPr>
        </p:nvSpPr>
        <p:spPr>
          <a:xfrm>
            <a:off x="4827600" y="392400"/>
            <a:ext cx="3600000" cy="468000"/>
          </a:xfrm>
          <a:prstGeom prst="rect">
            <a:avLst/>
          </a:prstGeom>
        </p:spPr>
        <p:txBody>
          <a:bodyPr/>
          <a:lstStyle>
            <a:lvl1pPr marL="0" indent="0" algn="l">
              <a:spcBef>
                <a:spcPts val="0"/>
              </a:spcBef>
              <a:buNone/>
              <a:defRPr sz="1400" b="1">
                <a:solidFill>
                  <a:schemeClr val="tx2"/>
                </a:solidFill>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539552" y="4712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Footer</a:t>
            </a:r>
            <a:endParaRPr lang="en-GB" dirty="0"/>
          </a:p>
        </p:txBody>
      </p:sp>
      <p:sp>
        <p:nvSpPr>
          <p:cNvPr id="18" name="Text Placeholder 11"/>
          <p:cNvSpPr>
            <a:spLocks noGrp="1"/>
          </p:cNvSpPr>
          <p:nvPr>
            <p:ph type="body" sz="quarter" idx="22" hasCustomPrompt="1"/>
          </p:nvPr>
        </p:nvSpPr>
        <p:spPr>
          <a:xfrm>
            <a:off x="4788000" y="4712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
        <p:nvSpPr>
          <p:cNvPr id="10" name="Content Placeholder 8"/>
          <p:cNvSpPr>
            <a:spLocks noGrp="1"/>
          </p:cNvSpPr>
          <p:nvPr>
            <p:ph sz="quarter" idx="23" hasCustomPrompt="1"/>
          </p:nvPr>
        </p:nvSpPr>
        <p:spPr>
          <a:xfrm>
            <a:off x="619200" y="2768400"/>
            <a:ext cx="3808800" cy="1954800"/>
          </a:xfrm>
          <a:prstGeom prst="rect">
            <a:avLst/>
          </a:prstGeom>
        </p:spPr>
        <p:txBody>
          <a:bodyPr/>
          <a:lstStyle>
            <a:lvl1pPr>
              <a:defRPr sz="1400">
                <a:solidFill>
                  <a:schemeClr val="tx2"/>
                </a:solidFill>
              </a:defRPr>
            </a:lvl1pPr>
          </a:lstStyle>
          <a:p>
            <a:pPr lvl="0"/>
            <a:r>
              <a:rPr lang="de-DE" dirty="0"/>
              <a:t>LHS </a:t>
            </a:r>
            <a:r>
              <a:rPr lang="de-DE" dirty="0" err="1"/>
              <a:t>chart</a:t>
            </a:r>
            <a:endParaRPr lang="en-GB" dirty="0"/>
          </a:p>
        </p:txBody>
      </p:sp>
      <p:sp>
        <p:nvSpPr>
          <p:cNvPr id="15" name="Content Placeholder 8"/>
          <p:cNvSpPr>
            <a:spLocks noGrp="1"/>
          </p:cNvSpPr>
          <p:nvPr>
            <p:ph sz="quarter" idx="24" hasCustomPrompt="1"/>
          </p:nvPr>
        </p:nvSpPr>
        <p:spPr>
          <a:xfrm>
            <a:off x="4860000" y="2768400"/>
            <a:ext cx="3808800" cy="1954800"/>
          </a:xfrm>
          <a:prstGeom prst="rect">
            <a:avLst/>
          </a:prstGeom>
        </p:spPr>
        <p:txBody>
          <a:bodyPr/>
          <a:lstStyle>
            <a:lvl1pPr>
              <a:defRPr sz="1400">
                <a:solidFill>
                  <a:schemeClr val="tx2"/>
                </a:solidFill>
              </a:defRPr>
            </a:lvl1pPr>
          </a:lstStyle>
          <a:p>
            <a:pPr lvl="0"/>
            <a:r>
              <a:rPr lang="de-DE" dirty="0"/>
              <a:t>RHS </a:t>
            </a:r>
            <a:r>
              <a:rPr lang="de-DE" dirty="0" err="1"/>
              <a:t>chart</a:t>
            </a:r>
            <a:endParaRPr lang="en-GB" dirty="0"/>
          </a:p>
        </p:txBody>
      </p:sp>
      <p:sp>
        <p:nvSpPr>
          <p:cNvPr id="16" name="Text Placeholder 11"/>
          <p:cNvSpPr>
            <a:spLocks noGrp="1"/>
          </p:cNvSpPr>
          <p:nvPr>
            <p:ph type="body" sz="quarter" idx="25" hasCustomPrompt="1"/>
          </p:nvPr>
        </p:nvSpPr>
        <p:spPr>
          <a:xfrm>
            <a:off x="345600" y="2494800"/>
            <a:ext cx="3600000" cy="467992"/>
          </a:xfrm>
          <a:prstGeom prst="rect">
            <a:avLst/>
          </a:prstGeom>
        </p:spPr>
        <p:txBody>
          <a:bodyPr/>
          <a:lstStyle>
            <a:lvl1pPr marL="0" indent="0" algn="l">
              <a:spcBef>
                <a:spcPts val="0"/>
              </a:spcBef>
              <a:buNone/>
              <a:defRPr sz="1400" b="1">
                <a:solidFill>
                  <a:srgbClr val="003399"/>
                </a:solidFill>
                <a:latin typeface="+mn-lt"/>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Title</a:t>
            </a:r>
            <a:endParaRPr lang="en-GB" dirty="0"/>
          </a:p>
        </p:txBody>
      </p:sp>
      <p:sp>
        <p:nvSpPr>
          <p:cNvPr id="20" name="Text Placeholder 11"/>
          <p:cNvSpPr>
            <a:spLocks noGrp="1"/>
          </p:cNvSpPr>
          <p:nvPr>
            <p:ph type="body" sz="quarter" idx="26" hasCustomPrompt="1"/>
          </p:nvPr>
        </p:nvSpPr>
        <p:spPr>
          <a:xfrm>
            <a:off x="4835256" y="2494800"/>
            <a:ext cx="3600000" cy="468000"/>
          </a:xfrm>
          <a:prstGeom prst="rect">
            <a:avLst/>
          </a:prstGeom>
        </p:spPr>
        <p:txBody>
          <a:bodyPr/>
          <a:lstStyle>
            <a:lvl1pPr marL="0" indent="0" algn="l">
              <a:spcBef>
                <a:spcPts val="0"/>
              </a:spcBef>
              <a:buNone/>
              <a:defRPr sz="1400" b="1">
                <a:solidFill>
                  <a:schemeClr val="tx2"/>
                </a:solidFill>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Title</a:t>
            </a:r>
            <a:endParaRPr lang="en-GB" dirty="0"/>
          </a:p>
        </p:txBody>
      </p:sp>
    </p:spTree>
    <p:extLst>
      <p:ext uri="{BB962C8B-B14F-4D97-AF65-F5344CB8AC3E}">
        <p14:creationId xmlns:p14="http://schemas.microsoft.com/office/powerpoint/2010/main" val="671620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Title Slide White Background">
    <p:spTree>
      <p:nvGrpSpPr>
        <p:cNvPr id="1" name=""/>
        <p:cNvGrpSpPr/>
        <p:nvPr/>
      </p:nvGrpSpPr>
      <p:grpSpPr>
        <a:xfrm>
          <a:off x="0" y="0"/>
          <a:ext cx="0" cy="0"/>
          <a:chOff x="0" y="0"/>
          <a:chExt cx="0" cy="0"/>
        </a:xfrm>
      </p:grpSpPr>
      <p:pic>
        <p:nvPicPr>
          <p:cNvPr id="5" name="Picture 2" descr="bandero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142413" cy="104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5973"/>
            <a:ext cx="1993900" cy="73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banderol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9142413" cy="104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81400" y="155973"/>
            <a:ext cx="1993900" cy="73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6756" name="Rectangle 4"/>
          <p:cNvSpPr>
            <a:spLocks noGrp="1" noChangeArrowheads="1"/>
          </p:cNvSpPr>
          <p:nvPr>
            <p:ph type="ctrTitle"/>
          </p:nvPr>
        </p:nvSpPr>
        <p:spPr>
          <a:xfrm>
            <a:off x="4541838" y="1635919"/>
            <a:ext cx="4176712" cy="2185988"/>
          </a:xfrm>
        </p:spPr>
        <p:txBody>
          <a:bodyPr/>
          <a:lstStyle>
            <a:lvl1pPr>
              <a:lnSpc>
                <a:spcPts val="3600"/>
              </a:lnSpc>
              <a:defRPr sz="3200" b="1" baseline="0">
                <a:solidFill>
                  <a:schemeClr val="tx2"/>
                </a:solidFill>
                <a:latin typeface="Arial" charset="0"/>
              </a:defRPr>
            </a:lvl1pPr>
          </a:lstStyle>
          <a:p>
            <a:pPr lvl="0"/>
            <a:r>
              <a:rPr lang="en-US" noProof="0"/>
              <a:t>Click to edit Master title style</a:t>
            </a:r>
            <a:endParaRPr lang="en-GB" noProof="0"/>
          </a:p>
        </p:txBody>
      </p:sp>
      <p:sp>
        <p:nvSpPr>
          <p:cNvPr id="1226758" name="Rectangle 6"/>
          <p:cNvSpPr>
            <a:spLocks noGrp="1" noChangeArrowheads="1"/>
          </p:cNvSpPr>
          <p:nvPr>
            <p:ph type="subTitle" idx="1"/>
          </p:nvPr>
        </p:nvSpPr>
        <p:spPr>
          <a:xfrm>
            <a:off x="4548189" y="4142186"/>
            <a:ext cx="4176712" cy="682228"/>
          </a:xfrm>
        </p:spPr>
        <p:txBody>
          <a:bodyPr anchor="b"/>
          <a:lstStyle>
            <a:lvl1pPr marL="0" indent="0">
              <a:lnSpc>
                <a:spcPts val="2400"/>
              </a:lnSpc>
              <a:buFontTx/>
              <a:buNone/>
              <a:defRPr sz="2000" baseline="0">
                <a:solidFill>
                  <a:schemeClr val="tx2"/>
                </a:solidFill>
              </a:defRPr>
            </a:lvl1pPr>
          </a:lstStyle>
          <a:p>
            <a:pPr lvl="0"/>
            <a:r>
              <a:rPr lang="en-US" noProof="0"/>
              <a:t>Click to edit Master subtitle style</a:t>
            </a:r>
            <a:endParaRPr lang="en-GB" noProof="0"/>
          </a:p>
        </p:txBody>
      </p:sp>
      <p:sp>
        <p:nvSpPr>
          <p:cNvPr id="3" name="Text Placeholder 2"/>
          <p:cNvSpPr>
            <a:spLocks noGrp="1"/>
          </p:cNvSpPr>
          <p:nvPr>
            <p:ph type="body" sz="quarter" idx="10"/>
          </p:nvPr>
        </p:nvSpPr>
        <p:spPr>
          <a:xfrm>
            <a:off x="250825" y="1635920"/>
            <a:ext cx="3816350" cy="2430065"/>
          </a:xfrm>
        </p:spPr>
        <p:txBody>
          <a:bodyPr/>
          <a:lstStyle>
            <a:lvl1pPr marL="0" indent="0">
              <a:buFontTx/>
              <a:buNone/>
              <a:defRPr lang="en-US" sz="1600" b="1" kern="1200" baseline="0" smtClean="0">
                <a:solidFill>
                  <a:schemeClr val="tx2"/>
                </a:solidFill>
                <a:latin typeface="+mn-lt"/>
                <a:ea typeface="+mn-ea"/>
                <a:cs typeface="+mn-cs"/>
              </a:defRPr>
            </a:lvl1pPr>
            <a:lvl2pPr marL="0" indent="0">
              <a:buFontTx/>
              <a:buNone/>
              <a:defRPr lang="en-US" sz="1600" b="0" kern="1200" baseline="0" dirty="0" smtClean="0">
                <a:solidFill>
                  <a:schemeClr val="tx2"/>
                </a:solidFill>
                <a:latin typeface="+mn-lt"/>
                <a:ea typeface="+mn-ea"/>
                <a:cs typeface="+mn-cs"/>
              </a:defRPr>
            </a:lvl2pPr>
            <a:lvl3pPr marL="598472" indent="0">
              <a:buFontTx/>
              <a:buNone/>
              <a:defRPr lang="en-US" sz="1600" b="0" kern="1200" baseline="0" dirty="0" smtClean="0">
                <a:solidFill>
                  <a:schemeClr val="tx2"/>
                </a:solidFill>
                <a:latin typeface="+mn-lt"/>
                <a:ea typeface="+mn-ea"/>
                <a:cs typeface="+mn-cs"/>
              </a:defRPr>
            </a:lvl3pPr>
            <a:lvl4pPr marL="915964" indent="0">
              <a:buFontTx/>
              <a:buNone/>
              <a:defRPr lang="en-US" sz="1600" b="0" kern="1200" baseline="0" dirty="0" smtClean="0">
                <a:solidFill>
                  <a:schemeClr val="tx2"/>
                </a:solidFill>
                <a:latin typeface="+mn-lt"/>
                <a:ea typeface="+mn-ea"/>
                <a:cs typeface="+mn-cs"/>
              </a:defRPr>
            </a:lvl4pPr>
            <a:lvl5pPr marL="1220756" indent="0">
              <a:buFontTx/>
              <a:buNone/>
              <a:defRPr lang="en-GB" sz="1600" b="0" kern="1200" baseline="0" dirty="0">
                <a:solidFill>
                  <a:schemeClr val="tx2"/>
                </a:solidFill>
                <a:latin typeface="+mn-lt"/>
                <a:ea typeface="+mn-ea"/>
                <a:cs typeface="+mn-cs"/>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Rectangle 5"/>
          <p:cNvSpPr>
            <a:spLocks noGrp="1" noChangeArrowheads="1"/>
          </p:cNvSpPr>
          <p:nvPr>
            <p:ph type="dt" sz="quarter" idx="11"/>
          </p:nvPr>
        </p:nvSpPr>
        <p:spPr bwMode="auto">
          <a:xfrm>
            <a:off x="269875" y="4636295"/>
            <a:ext cx="3817938" cy="3143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t" anchorCtr="0" compatLnSpc="1">
            <a:prstTxWarp prst="textNoShape">
              <a:avLst/>
            </a:prstTxWarp>
          </a:bodyPr>
          <a:lstStyle>
            <a:lvl1pPr eaLnBrk="0" hangingPunct="0">
              <a:spcBef>
                <a:spcPct val="0"/>
              </a:spcBef>
              <a:defRPr sz="1600" baseline="0">
                <a:solidFill>
                  <a:schemeClr val="tx2"/>
                </a:solidFill>
                <a:latin typeface="+mn-lt"/>
                <a:ea typeface="ヒラギノ角ゴ Pro W3" pitchFamily="-64" charset="-128"/>
                <a:cs typeface="+mn-cs"/>
              </a:defRPr>
            </a:lvl1pPr>
          </a:lstStyle>
          <a:p>
            <a:pPr>
              <a:defRPr/>
            </a:pPr>
            <a:endParaRPr lang="en-GB" b="1">
              <a:solidFill>
                <a:srgbClr val="003399"/>
              </a:solidFill>
            </a:endParaRPr>
          </a:p>
        </p:txBody>
      </p:sp>
    </p:spTree>
    <p:extLst>
      <p:ext uri="{BB962C8B-B14F-4D97-AF65-F5344CB8AC3E}">
        <p14:creationId xmlns:p14="http://schemas.microsoft.com/office/powerpoint/2010/main" val="1383415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One chart">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3" name="Text Placeholder 11"/>
          <p:cNvSpPr>
            <a:spLocks noGrp="1"/>
          </p:cNvSpPr>
          <p:nvPr>
            <p:ph type="body" sz="quarter" idx="17" hasCustomPrompt="1"/>
          </p:nvPr>
        </p:nvSpPr>
        <p:spPr>
          <a:xfrm>
            <a:off x="0" y="442800"/>
            <a:ext cx="9144000" cy="467992"/>
          </a:xfrm>
          <a:prstGeom prst="rect">
            <a:avLst/>
          </a:prstGeom>
        </p:spPr>
        <p:txBody>
          <a:bodyPr/>
          <a:lstStyle>
            <a:lvl1pPr marL="0" indent="0" algn="ctr">
              <a:spcBef>
                <a:spcPts val="0"/>
              </a:spcBef>
              <a:buNone/>
              <a:defRPr sz="1400" b="1">
                <a:solidFill>
                  <a:srgbClr val="003399"/>
                </a:solidFill>
                <a:latin typeface="+mn-lt"/>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2412000" y="4370400"/>
            <a:ext cx="4320000" cy="432048"/>
          </a:xfrm>
          <a:prstGeom prst="rect">
            <a:avLst/>
          </a:prstGeom>
        </p:spPr>
        <p:txBody>
          <a:bodyPr lIns="18000" rIns="18000"/>
          <a:lstStyle>
            <a:lvl1pPr marL="0" indent="0" algn="l">
              <a:spcBef>
                <a:spcPts val="0"/>
              </a:spcBef>
              <a:buNone/>
              <a:defRPr sz="700" b="0">
                <a:solidFill>
                  <a:srgbClr val="003399"/>
                </a:solidFill>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Tree>
    <p:extLst>
      <p:ext uri="{BB962C8B-B14F-4D97-AF65-F5344CB8AC3E}">
        <p14:creationId xmlns:p14="http://schemas.microsoft.com/office/powerpoint/2010/main" val="833188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Intro - Text &amp; Image">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a:off x="6372226" y="5003800"/>
            <a:ext cx="2290763" cy="14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lnSpc>
                <a:spcPts val="1200"/>
              </a:lnSpc>
              <a:defRPr/>
            </a:pPr>
            <a:r>
              <a:rPr lang="en-GB" altLang="en-US" sz="900" dirty="0">
                <a:solidFill>
                  <a:schemeClr val="bg1"/>
                </a:solidFill>
              </a:rPr>
              <a:t>www.ecb.europa.eu © </a:t>
            </a: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
          <p:cNvSpPr>
            <a:spLocks noChangeArrowheads="1"/>
          </p:cNvSpPr>
          <p:nvPr userDrawn="1"/>
        </p:nvSpPr>
        <p:spPr bwMode="auto">
          <a:xfrm>
            <a:off x="468313" y="2953029"/>
            <a:ext cx="792162" cy="369332"/>
          </a:xfrm>
          <a:prstGeom prst="rect">
            <a:avLst/>
          </a:prstGeom>
          <a:solidFill>
            <a:schemeClr val="tx2"/>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30000"/>
              </a:spcBef>
              <a:buClr>
                <a:schemeClr val="tx2"/>
              </a:buClr>
              <a:buChar char="•"/>
              <a:defRPr sz="2200">
                <a:solidFill>
                  <a:schemeClr val="tx1"/>
                </a:solidFill>
                <a:latin typeface="Arial" pitchFamily="34" charset="0"/>
                <a:cs typeface="Arial" pitchFamily="34" charset="0"/>
              </a:defRPr>
            </a:lvl1pPr>
            <a:lvl2pPr marL="742950" indent="-285750" eaLnBrk="0" hangingPunct="0">
              <a:buChar char="–"/>
              <a:defRPr>
                <a:solidFill>
                  <a:schemeClr val="tx1"/>
                </a:solidFill>
                <a:latin typeface="Arial" pitchFamily="34" charset="0"/>
                <a:cs typeface="Arial" pitchFamily="34" charset="0"/>
              </a:defRPr>
            </a:lvl2pPr>
            <a:lvl3pPr marL="1143000" indent="-228600" eaLnBrk="0" hangingPunct="0">
              <a:buChar char="•"/>
              <a:defRPr sz="1600">
                <a:solidFill>
                  <a:schemeClr val="tx1"/>
                </a:solidFill>
                <a:latin typeface="Arial" pitchFamily="34" charset="0"/>
                <a:cs typeface="Arial" pitchFamily="34" charset="0"/>
              </a:defRPr>
            </a:lvl3pPr>
            <a:lvl4pPr marL="1600200" indent="-228600" eaLnBrk="0" hangingPunct="0">
              <a:buChar char="–"/>
              <a:defRPr sz="1600">
                <a:solidFill>
                  <a:schemeClr val="tx1"/>
                </a:solidFill>
                <a:latin typeface="Arial" pitchFamily="34" charset="0"/>
                <a:cs typeface="Arial" pitchFamily="34" charset="0"/>
              </a:defRPr>
            </a:lvl4pPr>
            <a:lvl5pPr marL="2057400" indent="-228600" eaLnBrk="0" hangingPunct="0">
              <a:buFont typeface="Times" pitchFamily="18" charset="0"/>
              <a:buChar char="•"/>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9pPr>
          </a:lstStyle>
          <a:p>
            <a:pPr>
              <a:spcBef>
                <a:spcPct val="50000"/>
              </a:spcBef>
              <a:buClrTx/>
              <a:buFontTx/>
              <a:buNone/>
              <a:defRPr/>
            </a:pPr>
            <a:endParaRPr lang="en-GB" altLang="en-US" sz="1800">
              <a:ea typeface="ヒラギノ角ゴ Pro W3"/>
              <a:cs typeface="ヒラギノ角ゴ Pro W3"/>
            </a:endParaRPr>
          </a:p>
        </p:txBody>
      </p:sp>
      <p:pic>
        <p:nvPicPr>
          <p:cNvPr id="10" name="Picture 2" descr="C:\Users\kourent\Desktop\_PROJECTS_\VisualBranding_OfficeDocuments\PPT\Output\02\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8313" y="335625"/>
            <a:ext cx="1765542" cy="76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2"/>
          <p:cNvSpPr>
            <a:spLocks noGrp="1"/>
          </p:cNvSpPr>
          <p:nvPr>
            <p:ph type="ctrTitle"/>
          </p:nvPr>
        </p:nvSpPr>
        <p:spPr>
          <a:xfrm>
            <a:off x="468315" y="1653780"/>
            <a:ext cx="3024187" cy="1458515"/>
          </a:xfrm>
        </p:spPr>
        <p:txBody>
          <a:bodyPr/>
          <a:lstStyle>
            <a:lvl1pPr>
              <a:lnSpc>
                <a:spcPts val="3500"/>
              </a:lnSpc>
              <a:defRPr sz="3200"/>
            </a:lvl1pPr>
          </a:lstStyle>
          <a:p>
            <a:r>
              <a:rPr lang="en-US" altLang="en-US"/>
              <a:t>Click to edit Master title style</a:t>
            </a:r>
            <a:endParaRPr lang="en-GB" altLang="en-US" dirty="0"/>
          </a:p>
        </p:txBody>
      </p:sp>
      <p:sp>
        <p:nvSpPr>
          <p:cNvPr id="14" name="Subtitle 4"/>
          <p:cNvSpPr>
            <a:spLocks noGrp="1"/>
          </p:cNvSpPr>
          <p:nvPr>
            <p:ph type="subTitle" idx="4294967295"/>
          </p:nvPr>
        </p:nvSpPr>
        <p:spPr>
          <a:xfrm>
            <a:off x="468315" y="3233738"/>
            <a:ext cx="2663825" cy="1025129"/>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lang="en-GB" altLang="en-US" sz="2000" dirty="0" smtClean="0">
                <a:solidFill>
                  <a:schemeClr val="tx2"/>
                </a:solidFill>
              </a:defRPr>
            </a:lvl1pPr>
          </a:lstStyle>
          <a:p>
            <a:pPr lvl="0"/>
            <a:r>
              <a:rPr lang="en-US" altLang="en-US"/>
              <a:t>Click to edit Master subtitle style</a:t>
            </a:r>
            <a:endParaRPr lang="en-GB" altLang="en-US" dirty="0"/>
          </a:p>
        </p:txBody>
      </p:sp>
      <p:sp>
        <p:nvSpPr>
          <p:cNvPr id="16" name="Text Placeholder 7"/>
          <p:cNvSpPr>
            <a:spLocks noGrp="1"/>
          </p:cNvSpPr>
          <p:nvPr>
            <p:ph type="body" sz="quarter" idx="4294967295"/>
          </p:nvPr>
        </p:nvSpPr>
        <p:spPr>
          <a:xfrm>
            <a:off x="3600450" y="4407695"/>
            <a:ext cx="5183188" cy="66556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lang="en-US" altLang="en-US" sz="1800" b="1" dirty="0" smtClean="0">
                <a:solidFill>
                  <a:srgbClr val="003299"/>
                </a:solidFill>
              </a:defRPr>
            </a:lvl1pPr>
            <a:lvl2pPr>
              <a:defRPr lang="en-US" altLang="en-US" dirty="0" smtClean="0"/>
            </a:lvl2pPr>
          </a:lstStyle>
          <a:p>
            <a:pPr lvl="0"/>
            <a:r>
              <a:rPr lang="en-US" altLang="en-US"/>
              <a:t>Click to edit Master text styles</a:t>
            </a:r>
          </a:p>
          <a:p>
            <a:pPr lvl="1"/>
            <a:r>
              <a:rPr lang="en-US" altLang="en-US"/>
              <a:t>Second level</a:t>
            </a:r>
          </a:p>
        </p:txBody>
      </p:sp>
      <p:sp>
        <p:nvSpPr>
          <p:cNvPr id="12" name="Picture Placeholder 8"/>
          <p:cNvSpPr>
            <a:spLocks noGrp="1"/>
          </p:cNvSpPr>
          <p:nvPr>
            <p:ph type="pic" sz="quarter" idx="22"/>
          </p:nvPr>
        </p:nvSpPr>
        <p:spPr>
          <a:xfrm>
            <a:off x="3370264" y="0"/>
            <a:ext cx="5773737" cy="4340224"/>
          </a:xfrm>
          <a:custGeom>
            <a:avLst/>
            <a:gdLst/>
            <a:ahLst/>
            <a:cxnLst/>
            <a:rect l="l" t="t" r="r" b="b"/>
            <a:pathLst>
              <a:path w="5773737" h="4340224">
                <a:moveTo>
                  <a:pt x="1200952" y="0"/>
                </a:moveTo>
                <a:lnTo>
                  <a:pt x="5773737" y="0"/>
                </a:lnTo>
                <a:lnTo>
                  <a:pt x="5773737" y="4330018"/>
                </a:lnTo>
                <a:lnTo>
                  <a:pt x="5770913" y="4340224"/>
                </a:lnTo>
                <a:lnTo>
                  <a:pt x="0" y="4340224"/>
                </a:lnTo>
                <a:close/>
              </a:path>
            </a:pathLst>
          </a:custGeom>
        </p:spPr>
        <p:txBody>
          <a:bodyPr/>
          <a:lstStyle/>
          <a:p>
            <a:pPr lvl="0"/>
            <a:r>
              <a:rPr lang="en-US" noProof="0"/>
              <a:t>Click icon to add picture</a:t>
            </a:r>
            <a:endParaRPr lang="en-GB" noProof="0" dirty="0"/>
          </a:p>
        </p:txBody>
      </p:sp>
      <p:sp>
        <p:nvSpPr>
          <p:cNvPr id="15" name="Text Placeholder 7"/>
          <p:cNvSpPr>
            <a:spLocks noGrp="1"/>
          </p:cNvSpPr>
          <p:nvPr>
            <p:ph type="body" sz="quarter" idx="4294967295"/>
          </p:nvPr>
        </p:nvSpPr>
        <p:spPr>
          <a:xfrm>
            <a:off x="468313" y="4408884"/>
            <a:ext cx="2543244" cy="66556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lang="en-US" altLang="en-US" sz="1600" b="1" kern="1200" dirty="0" smtClean="0">
                <a:solidFill>
                  <a:schemeClr val="bg1"/>
                </a:solidFill>
                <a:latin typeface="Arial" pitchFamily="34" charset="0"/>
                <a:cs typeface="Arial" pitchFamily="34" charset="0"/>
              </a:defRPr>
            </a:lvl1pPr>
            <a:lvl2pPr>
              <a:defRPr lang="en-US" altLang="en-US" kern="1200" dirty="0" smtClean="0">
                <a:latin typeface="Arial" pitchFamily="34" charset="0"/>
                <a:ea typeface="+mn-ea"/>
                <a:cs typeface="Arial" pitchFamily="34" charset="0"/>
              </a:defRPr>
            </a:lvl2pPr>
          </a:lstStyle>
          <a:p>
            <a:pPr lvl="0"/>
            <a:r>
              <a:rPr lang="en-US" altLang="en-US"/>
              <a:t>Click to edit Master text styles</a:t>
            </a:r>
          </a:p>
        </p:txBody>
      </p:sp>
      <p:sp>
        <p:nvSpPr>
          <p:cNvPr id="11" name="Slide Number Placeholder 5"/>
          <p:cNvSpPr>
            <a:spLocks noGrp="1"/>
          </p:cNvSpPr>
          <p:nvPr>
            <p:ph type="sldNum" sz="quarter" idx="10"/>
          </p:nvPr>
        </p:nvSpPr>
        <p:spPr>
          <a:xfrm>
            <a:off x="3177414" y="4931440"/>
            <a:ext cx="384493" cy="1447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lgn="ctr" eaLnBrk="0" hangingPunct="0">
              <a:lnSpc>
                <a:spcPts val="1200"/>
              </a:lnSpc>
              <a:defRPr lang="en-GB" sz="100">
                <a:solidFill>
                  <a:schemeClr val="bg1"/>
                </a:solidFill>
              </a:defRPr>
            </a:lvl1pPr>
          </a:lstStyle>
          <a:p>
            <a:pPr>
              <a:defRPr/>
            </a:pPr>
            <a:fld id="{709D98C6-26D6-459A-841A-186F99F43B1C}" type="slidenum">
              <a:rPr lang="en-GB" smtClean="0"/>
              <a:pPr>
                <a:defRPr/>
              </a:pPr>
              <a:t>‹#›</a:t>
            </a:fld>
            <a:endParaRPr lang="en-GB" dirty="0"/>
          </a:p>
        </p:txBody>
      </p:sp>
    </p:spTree>
    <p:extLst>
      <p:ext uri="{BB962C8B-B14F-4D97-AF65-F5344CB8AC3E}">
        <p14:creationId xmlns:p14="http://schemas.microsoft.com/office/powerpoint/2010/main" val="32672682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Only - Ful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468314" y="1222376"/>
            <a:ext cx="819467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8450" indent="-298450" eaLnBrk="0" hangingPunct="0">
              <a:defRPr>
                <a:solidFill>
                  <a:schemeClr val="tx1"/>
                </a:solidFill>
                <a:latin typeface="Arial" pitchFamily="34" charset="0"/>
                <a:cs typeface="Arial" pitchFamily="34" charset="0"/>
              </a:defRPr>
            </a:lvl1pPr>
            <a:lvl2pPr marL="596900" indent="-296863" eaLnBrk="0" hangingPunct="0">
              <a:defRPr>
                <a:solidFill>
                  <a:schemeClr val="tx1"/>
                </a:solidFill>
                <a:latin typeface="Arial" pitchFamily="34" charset="0"/>
                <a:cs typeface="Arial" pitchFamily="34" charset="0"/>
              </a:defRPr>
            </a:lvl2pPr>
            <a:lvl3pPr indent="-315913" eaLnBrk="0" hangingPunct="0">
              <a:defRPr>
                <a:solidFill>
                  <a:schemeClr val="tx1"/>
                </a:solidFill>
                <a:latin typeface="Arial" pitchFamily="34" charset="0"/>
                <a:cs typeface="Arial" pitchFamily="34" charset="0"/>
              </a:defRPr>
            </a:lvl3pPr>
            <a:lvl4pPr marL="1219200" indent="-303213" eaLnBrk="0" hangingPunct="0">
              <a:defRPr>
                <a:solidFill>
                  <a:schemeClr val="tx1"/>
                </a:solidFill>
                <a:latin typeface="Arial" pitchFamily="34" charset="0"/>
                <a:cs typeface="Arial" pitchFamily="34" charset="0"/>
              </a:defRPr>
            </a:lvl4pPr>
            <a:lvl5pPr marL="1524000" indent="-303213" eaLnBrk="0" hangingPunct="0">
              <a:defRPr>
                <a:solidFill>
                  <a:schemeClr val="tx1"/>
                </a:solidFill>
                <a:latin typeface="Arial" pitchFamily="34" charset="0"/>
                <a:cs typeface="Arial" pitchFamily="34" charset="0"/>
              </a:defRPr>
            </a:lvl5pPr>
            <a:lvl6pPr marL="1981200" indent="-303213" eaLnBrk="0" fontAlgn="base" hangingPunct="0">
              <a:spcBef>
                <a:spcPct val="0"/>
              </a:spcBef>
              <a:spcAft>
                <a:spcPct val="0"/>
              </a:spcAft>
              <a:defRPr>
                <a:solidFill>
                  <a:schemeClr val="tx1"/>
                </a:solidFill>
                <a:latin typeface="Arial" pitchFamily="34" charset="0"/>
                <a:cs typeface="Arial" pitchFamily="34" charset="0"/>
              </a:defRPr>
            </a:lvl6pPr>
            <a:lvl7pPr marL="2438400" indent="-303213" eaLnBrk="0" fontAlgn="base" hangingPunct="0">
              <a:spcBef>
                <a:spcPct val="0"/>
              </a:spcBef>
              <a:spcAft>
                <a:spcPct val="0"/>
              </a:spcAft>
              <a:defRPr>
                <a:solidFill>
                  <a:schemeClr val="tx1"/>
                </a:solidFill>
                <a:latin typeface="Arial" pitchFamily="34" charset="0"/>
                <a:cs typeface="Arial" pitchFamily="34" charset="0"/>
              </a:defRPr>
            </a:lvl7pPr>
            <a:lvl8pPr marL="2895600" indent="-303213" eaLnBrk="0" fontAlgn="base" hangingPunct="0">
              <a:spcBef>
                <a:spcPct val="0"/>
              </a:spcBef>
              <a:spcAft>
                <a:spcPct val="0"/>
              </a:spcAft>
              <a:defRPr>
                <a:solidFill>
                  <a:schemeClr val="tx1"/>
                </a:solidFill>
                <a:latin typeface="Arial" pitchFamily="34" charset="0"/>
                <a:cs typeface="Arial" pitchFamily="34" charset="0"/>
              </a:defRPr>
            </a:lvl8pPr>
            <a:lvl9pPr marL="3352800" indent="-30321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30000"/>
              </a:spcBef>
              <a:buClr>
                <a:schemeClr val="tx2"/>
              </a:buClr>
              <a:buFontTx/>
              <a:buChar char="•"/>
              <a:defRPr/>
            </a:pPr>
            <a:endParaRPr lang="en-US" altLang="en-US" sz="2200">
              <a:solidFill>
                <a:schemeClr val="tx2"/>
              </a:solidFill>
            </a:endParaRPr>
          </a:p>
        </p:txBody>
      </p:sp>
      <p:sp>
        <p:nvSpPr>
          <p:cNvPr id="4" name="Rectangle 9"/>
          <p:cNvSpPr>
            <a:spLocks noChangeArrowheads="1"/>
          </p:cNvSpPr>
          <p:nvPr userDrawn="1"/>
        </p:nvSpPr>
        <p:spPr bwMode="auto">
          <a:xfrm>
            <a:off x="6372226" y="4860925"/>
            <a:ext cx="2290763" cy="14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lnSpc>
                <a:spcPts val="1200"/>
              </a:lnSpc>
              <a:defRPr/>
            </a:pPr>
            <a:r>
              <a:rPr lang="en-GB" altLang="en-US" sz="900" dirty="0">
                <a:solidFill>
                  <a:schemeClr val="bg1"/>
                </a:solidFill>
              </a:rPr>
              <a:t>www.ecb.europa.eu © </a:t>
            </a:r>
          </a:p>
        </p:txBody>
      </p:sp>
      <p:sp>
        <p:nvSpPr>
          <p:cNvPr id="8" name="Rectangle 4"/>
          <p:cNvSpPr>
            <a:spLocks noGrp="1" noChangeArrowheads="1"/>
          </p:cNvSpPr>
          <p:nvPr>
            <p:ph type="title"/>
          </p:nvPr>
        </p:nvSpPr>
        <p:spPr>
          <a:xfrm>
            <a:off x="463552" y="411957"/>
            <a:ext cx="8404225" cy="633413"/>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t"/>
          <a:lstStyle>
            <a:lvl1pPr>
              <a:defRPr lang="en-GB" altLang="en-US" sz="2800" kern="1200" dirty="0" smtClean="0"/>
            </a:lvl1pPr>
          </a:lstStyle>
          <a:p>
            <a:pPr lvl="0"/>
            <a:r>
              <a:rPr lang="en-US" altLang="en-US"/>
              <a:t>Click to edit Master title style</a:t>
            </a:r>
            <a:endParaRPr lang="en-GB" altLang="en-US" dirty="0"/>
          </a:p>
        </p:txBody>
      </p:sp>
      <p:sp>
        <p:nvSpPr>
          <p:cNvPr id="5" name="Slide Number Placeholder 5"/>
          <p:cNvSpPr>
            <a:spLocks noGrp="1"/>
          </p:cNvSpPr>
          <p:nvPr>
            <p:ph type="sldNum" sz="quarter" idx="10"/>
          </p:nvPr>
        </p:nvSpPr>
        <p:spPr>
          <a:xfrm>
            <a:off x="4357689" y="4856163"/>
            <a:ext cx="414337" cy="1381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lgn="ctr" eaLnBrk="0" hangingPunct="0">
              <a:lnSpc>
                <a:spcPts val="1200"/>
              </a:lnSpc>
              <a:defRPr lang="en-GB" sz="900">
                <a:solidFill>
                  <a:schemeClr val="bg1"/>
                </a:solidFill>
              </a:defRPr>
            </a:lvl1pPr>
          </a:lstStyle>
          <a:p>
            <a:pPr>
              <a:defRPr/>
            </a:pPr>
            <a:fld id="{72AD2B4C-24FD-485E-ADAD-B1E3DC73B16B}" type="slidenum">
              <a:rPr/>
              <a:pPr>
                <a:defRPr/>
              </a:pPr>
              <a:t>‹#›</a:t>
            </a:fld>
            <a:endParaRPr dirty="0"/>
          </a:p>
        </p:txBody>
      </p:sp>
    </p:spTree>
    <p:extLst>
      <p:ext uri="{BB962C8B-B14F-4D97-AF65-F5344CB8AC3E}">
        <p14:creationId xmlns:p14="http://schemas.microsoft.com/office/powerpoint/2010/main" val="42467552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wo charts PP">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3" name="Text Placeholder 11"/>
          <p:cNvSpPr>
            <a:spLocks noGrp="1"/>
          </p:cNvSpPr>
          <p:nvPr>
            <p:ph type="body" sz="quarter" idx="17" hasCustomPrompt="1"/>
          </p:nvPr>
        </p:nvSpPr>
        <p:spPr>
          <a:xfrm>
            <a:off x="539552" y="442800"/>
            <a:ext cx="3600000" cy="467992"/>
          </a:xfrm>
          <a:prstGeom prst="rect">
            <a:avLst/>
          </a:prstGeom>
        </p:spPr>
        <p:txBody>
          <a:bodyPr/>
          <a:lstStyle>
            <a:lvl1pPr marL="0" indent="0" algn="ctr">
              <a:spcBef>
                <a:spcPts val="0"/>
              </a:spcBef>
              <a:buNone/>
              <a:defRPr sz="1400" b="1">
                <a:solidFill>
                  <a:srgbClr val="003399"/>
                </a:solidFill>
                <a:latin typeface="+mn-lt"/>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Title</a:t>
            </a:r>
            <a:endParaRPr lang="en-GB" dirty="0"/>
          </a:p>
        </p:txBody>
      </p:sp>
      <p:sp>
        <p:nvSpPr>
          <p:cNvPr id="14" name="Text Placeholder 11"/>
          <p:cNvSpPr>
            <a:spLocks noGrp="1"/>
          </p:cNvSpPr>
          <p:nvPr>
            <p:ph type="body" sz="quarter" idx="18" hasCustomPrompt="1"/>
          </p:nvPr>
        </p:nvSpPr>
        <p:spPr>
          <a:xfrm>
            <a:off x="5076000" y="442800"/>
            <a:ext cx="3600000" cy="468000"/>
          </a:xfrm>
          <a:prstGeom prst="rect">
            <a:avLst/>
          </a:prstGeom>
        </p:spPr>
        <p:txBody>
          <a:bodyPr/>
          <a:lstStyle>
            <a:lvl1pPr marL="0" indent="0" algn="ctr">
              <a:spcBef>
                <a:spcPts val="0"/>
              </a:spcBef>
              <a:buNone/>
              <a:defRPr sz="1400" b="1">
                <a:solidFill>
                  <a:schemeClr val="tx2"/>
                </a:solidFill>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539552" y="4464000"/>
            <a:ext cx="3600000" cy="432048"/>
          </a:xfrm>
          <a:prstGeom prst="rect">
            <a:avLst/>
          </a:prstGeom>
        </p:spPr>
        <p:txBody>
          <a:bodyPr lIns="18000" rIns="18000"/>
          <a:lstStyle>
            <a:lvl1pPr marL="0" indent="0" algn="l">
              <a:spcBef>
                <a:spcPts val="0"/>
              </a:spcBef>
              <a:buNone/>
              <a:defRPr sz="700" b="0">
                <a:solidFill>
                  <a:srgbClr val="003399"/>
                </a:solidFill>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Footer</a:t>
            </a:r>
            <a:endParaRPr lang="en-GB" dirty="0"/>
          </a:p>
        </p:txBody>
      </p:sp>
      <p:sp>
        <p:nvSpPr>
          <p:cNvPr id="18" name="Text Placeholder 11"/>
          <p:cNvSpPr>
            <a:spLocks noGrp="1"/>
          </p:cNvSpPr>
          <p:nvPr>
            <p:ph type="body" sz="quarter" idx="22" hasCustomPrompt="1"/>
          </p:nvPr>
        </p:nvSpPr>
        <p:spPr>
          <a:xfrm>
            <a:off x="5076000" y="4464000"/>
            <a:ext cx="3600000" cy="432048"/>
          </a:xfrm>
          <a:prstGeom prst="rect">
            <a:avLst/>
          </a:prstGeom>
        </p:spPr>
        <p:txBody>
          <a:bodyPr lIns="18000" rIns="18000"/>
          <a:lstStyle>
            <a:lvl1pPr marL="0" indent="0" algn="l">
              <a:spcBef>
                <a:spcPts val="0"/>
              </a:spcBef>
              <a:buNone/>
              <a:defRPr sz="700" b="0">
                <a:solidFill>
                  <a:srgbClr val="003399"/>
                </a:solidFill>
              </a:defRPr>
            </a:lvl1pPr>
            <a:lvl2pPr marL="300029" indent="0">
              <a:buNone/>
              <a:defRPr/>
            </a:lvl2pPr>
            <a:lvl3pPr marL="598472" indent="0">
              <a:buNone/>
              <a:defRPr/>
            </a:lvl3pPr>
            <a:lvl4pPr marL="915964" indent="0">
              <a:buNone/>
              <a:defRPr/>
            </a:lvl4pPr>
            <a:lvl5pPr marL="1220756" indent="0">
              <a:buNone/>
              <a:defRPr/>
            </a:lvl5pPr>
          </a:lstStyle>
          <a:p>
            <a:pPr lvl="0"/>
            <a:r>
              <a:rPr lang="en-US" dirty="0"/>
              <a:t>Footer</a:t>
            </a:r>
            <a:endParaRPr lang="en-GB" dirty="0"/>
          </a:p>
        </p:txBody>
      </p:sp>
      <p:sp>
        <p:nvSpPr>
          <p:cNvPr id="8"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rgbClr val="FFFFFF"/>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endParaRPr lang="en-US" noProof="0" dirty="0"/>
          </a:p>
        </p:txBody>
      </p:sp>
    </p:spTree>
    <p:extLst>
      <p:ext uri="{BB962C8B-B14F-4D97-AF65-F5344CB8AC3E}">
        <p14:creationId xmlns:p14="http://schemas.microsoft.com/office/powerpoint/2010/main" val="3323231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ext Placeholder 6"/>
          <p:cNvSpPr>
            <a:spLocks noGrp="1"/>
          </p:cNvSpPr>
          <p:nvPr>
            <p:ph type="body" sz="quarter" idx="12"/>
          </p:nvPr>
        </p:nvSpPr>
        <p:spPr>
          <a:xfrm>
            <a:off x="176320" y="40338"/>
            <a:ext cx="7852064" cy="270030"/>
          </a:xfrm>
        </p:spPr>
        <p:txBody>
          <a:bodyPr/>
          <a:lstStyle>
            <a:lvl1pPr marL="0" indent="0">
              <a:buFontTx/>
              <a:buNone/>
              <a:defRPr lang="en-US" sz="1800" kern="1200" dirty="0" smtClean="0">
                <a:solidFill>
                  <a:srgbClr val="FFFFFF"/>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a:t>Click to edit Master text styles</a:t>
            </a:r>
          </a:p>
        </p:txBody>
      </p:sp>
      <p:sp>
        <p:nvSpPr>
          <p:cNvPr id="7" name="Slide Number Placeholder 4"/>
          <p:cNvSpPr>
            <a:spLocks noGrp="1"/>
          </p:cNvSpPr>
          <p:nvPr>
            <p:ph type="sldNum" sz="quarter" idx="14"/>
          </p:nvPr>
        </p:nvSpPr>
        <p:spPr/>
        <p:txBody>
          <a:bodyPr/>
          <a:lstStyle>
            <a:lvl1pPr eaLnBrk="1" fontAlgn="auto" hangingPunct="1">
              <a:spcAft>
                <a:spcPts val="0"/>
              </a:spcAft>
              <a:defRPr b="0">
                <a:ea typeface="+mn-ea"/>
              </a:defRPr>
            </a:lvl1pPr>
          </a:lstStyle>
          <a:p>
            <a:pPr>
              <a:defRPr/>
            </a:pPr>
            <a:fld id="{420EFB21-3442-4AFE-AE7B-26D094E2C672}" type="slidenum">
              <a:rPr lang="en-GB" smtClean="0"/>
              <a:pPr>
                <a:defRPr/>
              </a:pPr>
              <a:t>‹#›</a:t>
            </a:fld>
            <a:endParaRPr lang="en-GB" dirty="0"/>
          </a:p>
        </p:txBody>
      </p:sp>
    </p:spTree>
    <p:extLst>
      <p:ext uri="{BB962C8B-B14F-4D97-AF65-F5344CB8AC3E}">
        <p14:creationId xmlns:p14="http://schemas.microsoft.com/office/powerpoint/2010/main" val="109300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chart">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3" name="Text Placeholder 11"/>
          <p:cNvSpPr>
            <a:spLocks noGrp="1"/>
          </p:cNvSpPr>
          <p:nvPr>
            <p:ph type="body" sz="quarter" idx="17" hasCustomPrompt="1"/>
          </p:nvPr>
        </p:nvSpPr>
        <p:spPr>
          <a:xfrm>
            <a:off x="0" y="442800"/>
            <a:ext cx="9144000" cy="467992"/>
          </a:xfrm>
          <a:prstGeom prst="rect">
            <a:avLst/>
          </a:prstGeom>
        </p:spPr>
        <p:txBody>
          <a:bodyPr/>
          <a:lstStyle>
            <a:lvl1pPr marL="0" indent="0" algn="ctr">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2412160" y="4370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a:t>Click to edit Master text styles</a:t>
            </a:r>
          </a:p>
        </p:txBody>
      </p:sp>
    </p:spTree>
    <p:extLst>
      <p:ext uri="{BB962C8B-B14F-4D97-AF65-F5344CB8AC3E}">
        <p14:creationId xmlns:p14="http://schemas.microsoft.com/office/powerpoint/2010/main" val="656357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s PP">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1" name="Content Placeholder 8"/>
          <p:cNvSpPr>
            <a:spLocks noGrp="1"/>
          </p:cNvSpPr>
          <p:nvPr>
            <p:ph sz="quarter" idx="15" hasCustomPrompt="1"/>
          </p:nvPr>
        </p:nvSpPr>
        <p:spPr>
          <a:xfrm>
            <a:off x="619200" y="626400"/>
            <a:ext cx="3808800" cy="1954800"/>
          </a:xfrm>
          <a:prstGeom prst="rect">
            <a:avLst/>
          </a:prstGeom>
        </p:spPr>
        <p:txBody>
          <a:bodyPr/>
          <a:lstStyle>
            <a:lvl1pPr>
              <a:defRPr sz="1400">
                <a:solidFill>
                  <a:schemeClr val="tx2"/>
                </a:solidFill>
              </a:defRPr>
            </a:lvl1pPr>
          </a:lstStyle>
          <a:p>
            <a:pPr lvl="0"/>
            <a:r>
              <a:rPr lang="de-DE" dirty="0"/>
              <a:t>LHS </a:t>
            </a:r>
            <a:r>
              <a:rPr lang="de-DE" dirty="0" err="1"/>
              <a:t>chart</a:t>
            </a:r>
            <a:endParaRPr lang="en-GB" dirty="0"/>
          </a:p>
        </p:txBody>
      </p:sp>
      <p:sp>
        <p:nvSpPr>
          <p:cNvPr id="12" name="Content Placeholder 8"/>
          <p:cNvSpPr>
            <a:spLocks noGrp="1"/>
          </p:cNvSpPr>
          <p:nvPr>
            <p:ph sz="quarter" idx="16" hasCustomPrompt="1"/>
          </p:nvPr>
        </p:nvSpPr>
        <p:spPr>
          <a:xfrm>
            <a:off x="4860000" y="615600"/>
            <a:ext cx="3808800" cy="1954800"/>
          </a:xfrm>
          <a:prstGeom prst="rect">
            <a:avLst/>
          </a:prstGeom>
        </p:spPr>
        <p:txBody>
          <a:bodyPr/>
          <a:lstStyle>
            <a:lvl1pPr>
              <a:defRPr sz="1400">
                <a:solidFill>
                  <a:schemeClr val="tx2"/>
                </a:solidFill>
              </a:defRPr>
            </a:lvl1pPr>
          </a:lstStyle>
          <a:p>
            <a:pPr lvl="0"/>
            <a:r>
              <a:rPr lang="de-DE" dirty="0"/>
              <a:t>RHS </a:t>
            </a:r>
            <a:r>
              <a:rPr lang="de-DE" dirty="0" err="1"/>
              <a:t>chart</a:t>
            </a:r>
            <a:endParaRPr lang="en-GB" dirty="0"/>
          </a:p>
        </p:txBody>
      </p:sp>
      <p:sp>
        <p:nvSpPr>
          <p:cNvPr id="13" name="Text Placeholder 11"/>
          <p:cNvSpPr>
            <a:spLocks noGrp="1"/>
          </p:cNvSpPr>
          <p:nvPr>
            <p:ph type="body" sz="quarter" idx="17" hasCustomPrompt="1"/>
          </p:nvPr>
        </p:nvSpPr>
        <p:spPr>
          <a:xfrm>
            <a:off x="345600" y="392400"/>
            <a:ext cx="3600000" cy="467992"/>
          </a:xfrm>
          <a:prstGeom prst="rect">
            <a:avLst/>
          </a:prstGeom>
        </p:spPr>
        <p:txBody>
          <a:bodyPr/>
          <a:lstStyle>
            <a:lvl1pPr marL="0" indent="0" algn="l">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4" name="Text Placeholder 11"/>
          <p:cNvSpPr>
            <a:spLocks noGrp="1"/>
          </p:cNvSpPr>
          <p:nvPr>
            <p:ph type="body" sz="quarter" idx="18" hasCustomPrompt="1"/>
          </p:nvPr>
        </p:nvSpPr>
        <p:spPr>
          <a:xfrm>
            <a:off x="4827600" y="392400"/>
            <a:ext cx="3600000" cy="468000"/>
          </a:xfrm>
          <a:prstGeom prst="rect">
            <a:avLst/>
          </a:prstGeom>
        </p:spPr>
        <p:txBody>
          <a:bodyPr/>
          <a:lstStyle>
            <a:lvl1pPr marL="0" indent="0" algn="l">
              <a:spcBef>
                <a:spcPts val="0"/>
              </a:spcBef>
              <a:buNone/>
              <a:defRPr sz="1400" b="1">
                <a:solidFill>
                  <a:schemeClr val="tx2"/>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539552" y="4712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8" name="Text Placeholder 11"/>
          <p:cNvSpPr>
            <a:spLocks noGrp="1"/>
          </p:cNvSpPr>
          <p:nvPr>
            <p:ph type="body" sz="quarter" idx="22" hasCustomPrompt="1"/>
          </p:nvPr>
        </p:nvSpPr>
        <p:spPr>
          <a:xfrm>
            <a:off x="4788000" y="4712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a:t>Click to edit Master text styles</a:t>
            </a:r>
          </a:p>
        </p:txBody>
      </p:sp>
      <p:sp>
        <p:nvSpPr>
          <p:cNvPr id="10" name="Content Placeholder 8"/>
          <p:cNvSpPr>
            <a:spLocks noGrp="1"/>
          </p:cNvSpPr>
          <p:nvPr>
            <p:ph sz="quarter" idx="23" hasCustomPrompt="1"/>
          </p:nvPr>
        </p:nvSpPr>
        <p:spPr>
          <a:xfrm>
            <a:off x="619200" y="2768400"/>
            <a:ext cx="3808800" cy="1954800"/>
          </a:xfrm>
          <a:prstGeom prst="rect">
            <a:avLst/>
          </a:prstGeom>
        </p:spPr>
        <p:txBody>
          <a:bodyPr/>
          <a:lstStyle>
            <a:lvl1pPr>
              <a:defRPr sz="1400">
                <a:solidFill>
                  <a:schemeClr val="tx2"/>
                </a:solidFill>
              </a:defRPr>
            </a:lvl1pPr>
          </a:lstStyle>
          <a:p>
            <a:pPr lvl="0"/>
            <a:r>
              <a:rPr lang="de-DE" dirty="0"/>
              <a:t>LHS </a:t>
            </a:r>
            <a:r>
              <a:rPr lang="de-DE" dirty="0" err="1"/>
              <a:t>chart</a:t>
            </a:r>
            <a:endParaRPr lang="en-GB" dirty="0"/>
          </a:p>
        </p:txBody>
      </p:sp>
      <p:sp>
        <p:nvSpPr>
          <p:cNvPr id="15" name="Content Placeholder 8"/>
          <p:cNvSpPr>
            <a:spLocks noGrp="1"/>
          </p:cNvSpPr>
          <p:nvPr>
            <p:ph sz="quarter" idx="24" hasCustomPrompt="1"/>
          </p:nvPr>
        </p:nvSpPr>
        <p:spPr>
          <a:xfrm>
            <a:off x="4860000" y="2768400"/>
            <a:ext cx="3808800" cy="1954800"/>
          </a:xfrm>
          <a:prstGeom prst="rect">
            <a:avLst/>
          </a:prstGeom>
        </p:spPr>
        <p:txBody>
          <a:bodyPr/>
          <a:lstStyle>
            <a:lvl1pPr>
              <a:defRPr sz="1400">
                <a:solidFill>
                  <a:schemeClr val="tx2"/>
                </a:solidFill>
              </a:defRPr>
            </a:lvl1pPr>
          </a:lstStyle>
          <a:p>
            <a:pPr lvl="0"/>
            <a:r>
              <a:rPr lang="de-DE" dirty="0"/>
              <a:t>RHS </a:t>
            </a:r>
            <a:r>
              <a:rPr lang="de-DE" dirty="0" err="1"/>
              <a:t>chart</a:t>
            </a:r>
            <a:endParaRPr lang="en-GB" dirty="0"/>
          </a:p>
        </p:txBody>
      </p:sp>
      <p:sp>
        <p:nvSpPr>
          <p:cNvPr id="16" name="Text Placeholder 11"/>
          <p:cNvSpPr>
            <a:spLocks noGrp="1"/>
          </p:cNvSpPr>
          <p:nvPr>
            <p:ph type="body" sz="quarter" idx="25" hasCustomPrompt="1"/>
          </p:nvPr>
        </p:nvSpPr>
        <p:spPr>
          <a:xfrm>
            <a:off x="345600" y="2494800"/>
            <a:ext cx="3600000" cy="467992"/>
          </a:xfrm>
          <a:prstGeom prst="rect">
            <a:avLst/>
          </a:prstGeom>
        </p:spPr>
        <p:txBody>
          <a:bodyPr/>
          <a:lstStyle>
            <a:lvl1pPr marL="0" indent="0" algn="l">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20" name="Text Placeholder 11"/>
          <p:cNvSpPr>
            <a:spLocks noGrp="1"/>
          </p:cNvSpPr>
          <p:nvPr>
            <p:ph type="body" sz="quarter" idx="26" hasCustomPrompt="1"/>
          </p:nvPr>
        </p:nvSpPr>
        <p:spPr>
          <a:xfrm>
            <a:off x="4835256" y="2494800"/>
            <a:ext cx="3600000" cy="468000"/>
          </a:xfrm>
          <a:prstGeom prst="rect">
            <a:avLst/>
          </a:prstGeom>
        </p:spPr>
        <p:txBody>
          <a:bodyPr/>
          <a:lstStyle>
            <a:lvl1pPr marL="0" indent="0" algn="l">
              <a:spcBef>
                <a:spcPts val="0"/>
              </a:spcBef>
              <a:buNone/>
              <a:defRPr sz="1400" b="1">
                <a:solidFill>
                  <a:schemeClr val="tx2"/>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Tree>
    <p:extLst>
      <p:ext uri="{BB962C8B-B14F-4D97-AF65-F5344CB8AC3E}">
        <p14:creationId xmlns:p14="http://schemas.microsoft.com/office/powerpoint/2010/main" val="176826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Intro - Text &amp; Image">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a:off x="6372225" y="5003800"/>
            <a:ext cx="2290763" cy="14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lnSpc>
                <a:spcPts val="1200"/>
              </a:lnSpc>
              <a:defRPr/>
            </a:pPr>
            <a:r>
              <a:rPr lang="en-GB" altLang="en-US" sz="900" dirty="0">
                <a:solidFill>
                  <a:schemeClr val="bg1"/>
                </a:solidFill>
              </a:rPr>
              <a:t>www.ecb.europa.eu © </a:t>
            </a: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
          <p:cNvSpPr>
            <a:spLocks noChangeArrowheads="1"/>
          </p:cNvSpPr>
          <p:nvPr userDrawn="1"/>
        </p:nvSpPr>
        <p:spPr bwMode="auto">
          <a:xfrm>
            <a:off x="468313" y="3124200"/>
            <a:ext cx="792162" cy="26988"/>
          </a:xfrm>
          <a:prstGeom prst="rect">
            <a:avLst/>
          </a:prstGeom>
          <a:solidFill>
            <a:schemeClr val="tx2"/>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30000"/>
              </a:spcBef>
              <a:buClr>
                <a:schemeClr val="tx2"/>
              </a:buClr>
              <a:buChar char="•"/>
              <a:defRPr sz="2200">
                <a:solidFill>
                  <a:schemeClr val="tx1"/>
                </a:solidFill>
                <a:latin typeface="Arial" pitchFamily="34" charset="0"/>
                <a:cs typeface="Arial" pitchFamily="34" charset="0"/>
              </a:defRPr>
            </a:lvl1pPr>
            <a:lvl2pPr marL="742950" indent="-285750" eaLnBrk="0" hangingPunct="0">
              <a:buChar char="–"/>
              <a:defRPr>
                <a:solidFill>
                  <a:schemeClr val="tx1"/>
                </a:solidFill>
                <a:latin typeface="Arial" pitchFamily="34" charset="0"/>
                <a:cs typeface="Arial" pitchFamily="34" charset="0"/>
              </a:defRPr>
            </a:lvl2pPr>
            <a:lvl3pPr marL="1143000" indent="-228600" eaLnBrk="0" hangingPunct="0">
              <a:buChar char="•"/>
              <a:defRPr sz="1600">
                <a:solidFill>
                  <a:schemeClr val="tx1"/>
                </a:solidFill>
                <a:latin typeface="Arial" pitchFamily="34" charset="0"/>
                <a:cs typeface="Arial" pitchFamily="34" charset="0"/>
              </a:defRPr>
            </a:lvl3pPr>
            <a:lvl4pPr marL="1600200" indent="-228600" eaLnBrk="0" hangingPunct="0">
              <a:buChar char="–"/>
              <a:defRPr sz="1600">
                <a:solidFill>
                  <a:schemeClr val="tx1"/>
                </a:solidFill>
                <a:latin typeface="Arial" pitchFamily="34" charset="0"/>
                <a:cs typeface="Arial" pitchFamily="34" charset="0"/>
              </a:defRPr>
            </a:lvl4pPr>
            <a:lvl5pPr marL="2057400" indent="-228600" eaLnBrk="0" hangingPunct="0">
              <a:buFont typeface="Times" pitchFamily="18" charset="0"/>
              <a:buChar char="•"/>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9pPr>
          </a:lstStyle>
          <a:p>
            <a:pPr>
              <a:spcBef>
                <a:spcPct val="50000"/>
              </a:spcBef>
              <a:buClrTx/>
              <a:buFontTx/>
              <a:buNone/>
              <a:defRPr/>
            </a:pPr>
            <a:endParaRPr lang="en-GB" altLang="en-US" sz="1800">
              <a:ea typeface="ヒラギノ角ゴ Pro W3"/>
              <a:cs typeface="ヒラギノ角ゴ Pro W3"/>
            </a:endParaRPr>
          </a:p>
        </p:txBody>
      </p:sp>
      <p:pic>
        <p:nvPicPr>
          <p:cNvPr id="10" name="Picture 2" descr="C:\Users\kourent\Desktop\_PROJECTS_\VisualBranding_OfficeDocuments\PPT\Output\02\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8313" y="335624"/>
            <a:ext cx="1765542" cy="76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2"/>
          <p:cNvSpPr>
            <a:spLocks noGrp="1"/>
          </p:cNvSpPr>
          <p:nvPr>
            <p:ph type="ctrTitle"/>
          </p:nvPr>
        </p:nvSpPr>
        <p:spPr>
          <a:xfrm>
            <a:off x="468314" y="1653779"/>
            <a:ext cx="3024187" cy="1458515"/>
          </a:xfrm>
        </p:spPr>
        <p:txBody>
          <a:bodyPr/>
          <a:lstStyle>
            <a:lvl1pPr>
              <a:lnSpc>
                <a:spcPts val="3500"/>
              </a:lnSpc>
              <a:defRPr sz="3200"/>
            </a:lvl1pPr>
          </a:lstStyle>
          <a:p>
            <a:r>
              <a:rPr lang="en-US" altLang="en-US"/>
              <a:t>Click to edit Master title style</a:t>
            </a:r>
            <a:endParaRPr lang="en-GB" altLang="en-US" dirty="0"/>
          </a:p>
        </p:txBody>
      </p:sp>
      <p:sp>
        <p:nvSpPr>
          <p:cNvPr id="14" name="Subtitle 4"/>
          <p:cNvSpPr>
            <a:spLocks noGrp="1"/>
          </p:cNvSpPr>
          <p:nvPr>
            <p:ph type="subTitle" idx="4294967295"/>
          </p:nvPr>
        </p:nvSpPr>
        <p:spPr>
          <a:xfrm>
            <a:off x="468314" y="3233737"/>
            <a:ext cx="2663825" cy="1025129"/>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lang="en-GB" altLang="en-US" sz="2000" dirty="0" smtClean="0">
                <a:solidFill>
                  <a:schemeClr val="tx2"/>
                </a:solidFill>
              </a:defRPr>
            </a:lvl1pPr>
          </a:lstStyle>
          <a:p>
            <a:pPr lvl="0"/>
            <a:r>
              <a:rPr lang="en-US" altLang="en-US"/>
              <a:t>Click to edit Master subtitle style</a:t>
            </a:r>
            <a:endParaRPr lang="en-GB" altLang="en-US" dirty="0"/>
          </a:p>
        </p:txBody>
      </p:sp>
      <p:sp>
        <p:nvSpPr>
          <p:cNvPr id="16" name="Text Placeholder 7"/>
          <p:cNvSpPr>
            <a:spLocks noGrp="1"/>
          </p:cNvSpPr>
          <p:nvPr>
            <p:ph type="body" sz="quarter" idx="4294967295"/>
          </p:nvPr>
        </p:nvSpPr>
        <p:spPr>
          <a:xfrm>
            <a:off x="3600450" y="4407694"/>
            <a:ext cx="5183188" cy="66556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lang="en-US" altLang="en-US" sz="1800" b="1" dirty="0" smtClean="0">
                <a:solidFill>
                  <a:srgbClr val="003299"/>
                </a:solidFill>
              </a:defRPr>
            </a:lvl1pPr>
            <a:lvl2pPr>
              <a:defRPr lang="en-US" altLang="en-US" dirty="0" smtClean="0"/>
            </a:lvl2pPr>
          </a:lstStyle>
          <a:p>
            <a:pPr lvl="0"/>
            <a:r>
              <a:rPr lang="en-US" altLang="en-US"/>
              <a:t>Click to edit Master text styles</a:t>
            </a:r>
          </a:p>
          <a:p>
            <a:pPr lvl="1"/>
            <a:r>
              <a:rPr lang="en-US" altLang="en-US"/>
              <a:t>Second level</a:t>
            </a:r>
          </a:p>
        </p:txBody>
      </p:sp>
      <p:sp>
        <p:nvSpPr>
          <p:cNvPr id="12" name="Picture Placeholder 8"/>
          <p:cNvSpPr>
            <a:spLocks noGrp="1"/>
          </p:cNvSpPr>
          <p:nvPr>
            <p:ph type="pic" sz="quarter" idx="22"/>
          </p:nvPr>
        </p:nvSpPr>
        <p:spPr>
          <a:xfrm>
            <a:off x="3370263" y="0"/>
            <a:ext cx="5773737" cy="4340224"/>
          </a:xfrm>
          <a:custGeom>
            <a:avLst/>
            <a:gdLst/>
            <a:ahLst/>
            <a:cxnLst/>
            <a:rect l="l" t="t" r="r" b="b"/>
            <a:pathLst>
              <a:path w="5773737" h="4340224">
                <a:moveTo>
                  <a:pt x="1200952" y="0"/>
                </a:moveTo>
                <a:lnTo>
                  <a:pt x="5773737" y="0"/>
                </a:lnTo>
                <a:lnTo>
                  <a:pt x="5773737" y="4330018"/>
                </a:lnTo>
                <a:lnTo>
                  <a:pt x="5770913" y="4340224"/>
                </a:lnTo>
                <a:lnTo>
                  <a:pt x="0" y="4340224"/>
                </a:lnTo>
                <a:close/>
              </a:path>
            </a:pathLst>
          </a:custGeom>
        </p:spPr>
        <p:txBody>
          <a:bodyPr/>
          <a:lstStyle/>
          <a:p>
            <a:pPr lvl="0"/>
            <a:r>
              <a:rPr lang="en-US" noProof="0"/>
              <a:t>Click icon to add picture</a:t>
            </a:r>
            <a:endParaRPr lang="en-GB" noProof="0" dirty="0"/>
          </a:p>
        </p:txBody>
      </p:sp>
      <p:sp>
        <p:nvSpPr>
          <p:cNvPr id="15" name="Text Placeholder 7"/>
          <p:cNvSpPr>
            <a:spLocks noGrp="1"/>
          </p:cNvSpPr>
          <p:nvPr>
            <p:ph type="body" sz="quarter" idx="4294967295"/>
          </p:nvPr>
        </p:nvSpPr>
        <p:spPr>
          <a:xfrm>
            <a:off x="468313" y="4408884"/>
            <a:ext cx="2543244" cy="66556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lang="en-US" altLang="en-US" sz="1600" b="1" kern="1200" dirty="0" smtClean="0">
                <a:solidFill>
                  <a:schemeClr val="bg1"/>
                </a:solidFill>
                <a:latin typeface="Arial" pitchFamily="34" charset="0"/>
                <a:cs typeface="Arial" pitchFamily="34" charset="0"/>
              </a:defRPr>
            </a:lvl1pPr>
            <a:lvl2pPr>
              <a:defRPr lang="en-US" altLang="en-US" kern="1200" dirty="0" smtClean="0">
                <a:latin typeface="Arial" pitchFamily="34" charset="0"/>
                <a:ea typeface="+mn-ea"/>
                <a:cs typeface="Arial" pitchFamily="34" charset="0"/>
              </a:defRPr>
            </a:lvl2pPr>
          </a:lstStyle>
          <a:p>
            <a:pPr lvl="0"/>
            <a:r>
              <a:rPr lang="en-US" altLang="en-US"/>
              <a:t>Click to edit Master text styles</a:t>
            </a:r>
          </a:p>
        </p:txBody>
      </p:sp>
      <p:sp>
        <p:nvSpPr>
          <p:cNvPr id="11" name="Slide Number Placeholder 5"/>
          <p:cNvSpPr>
            <a:spLocks noGrp="1"/>
          </p:cNvSpPr>
          <p:nvPr>
            <p:ph type="sldNum" sz="quarter" idx="10"/>
          </p:nvPr>
        </p:nvSpPr>
        <p:spPr>
          <a:xfrm>
            <a:off x="3177413" y="4931439"/>
            <a:ext cx="384493" cy="1447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lgn="ctr" eaLnBrk="0" hangingPunct="0">
              <a:lnSpc>
                <a:spcPts val="1200"/>
              </a:lnSpc>
              <a:defRPr lang="en-GB" sz="100">
                <a:solidFill>
                  <a:schemeClr val="bg1"/>
                </a:solidFill>
              </a:defRPr>
            </a:lvl1pPr>
          </a:lstStyle>
          <a:p>
            <a:pPr>
              <a:defRPr/>
            </a:pPr>
            <a:fld id="{709D98C6-26D6-459A-841A-186F99F43B1C}" type="slidenum">
              <a:rPr lang="en-GB" smtClean="0"/>
              <a:pPr>
                <a:defRPr/>
              </a:pPr>
              <a:t>‹#›</a:t>
            </a:fld>
            <a:endParaRPr lang="en-GB" dirty="0"/>
          </a:p>
        </p:txBody>
      </p:sp>
    </p:spTree>
    <p:extLst>
      <p:ext uri="{BB962C8B-B14F-4D97-AF65-F5344CB8AC3E}">
        <p14:creationId xmlns:p14="http://schemas.microsoft.com/office/powerpoint/2010/main" val="6827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ur charts PP">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1" name="Content Placeholder 8"/>
          <p:cNvSpPr>
            <a:spLocks noGrp="1"/>
          </p:cNvSpPr>
          <p:nvPr>
            <p:ph sz="quarter" idx="15" hasCustomPrompt="1"/>
          </p:nvPr>
        </p:nvSpPr>
        <p:spPr>
          <a:xfrm>
            <a:off x="619200" y="626400"/>
            <a:ext cx="3808800" cy="1954800"/>
          </a:xfrm>
          <a:prstGeom prst="rect">
            <a:avLst/>
          </a:prstGeom>
        </p:spPr>
        <p:txBody>
          <a:bodyPr/>
          <a:lstStyle>
            <a:lvl1pPr>
              <a:defRPr sz="1400">
                <a:solidFill>
                  <a:schemeClr val="tx2"/>
                </a:solidFill>
              </a:defRPr>
            </a:lvl1pPr>
          </a:lstStyle>
          <a:p>
            <a:pPr lvl="0"/>
            <a:r>
              <a:rPr lang="de-DE" dirty="0"/>
              <a:t>LHS </a:t>
            </a:r>
            <a:r>
              <a:rPr lang="de-DE" dirty="0" err="1"/>
              <a:t>chart</a:t>
            </a:r>
            <a:endParaRPr lang="en-GB" dirty="0"/>
          </a:p>
        </p:txBody>
      </p:sp>
      <p:sp>
        <p:nvSpPr>
          <p:cNvPr id="12" name="Content Placeholder 8"/>
          <p:cNvSpPr>
            <a:spLocks noGrp="1"/>
          </p:cNvSpPr>
          <p:nvPr>
            <p:ph sz="quarter" idx="16" hasCustomPrompt="1"/>
          </p:nvPr>
        </p:nvSpPr>
        <p:spPr>
          <a:xfrm>
            <a:off x="4860000" y="615600"/>
            <a:ext cx="3808800" cy="1954800"/>
          </a:xfrm>
          <a:prstGeom prst="rect">
            <a:avLst/>
          </a:prstGeom>
        </p:spPr>
        <p:txBody>
          <a:bodyPr/>
          <a:lstStyle>
            <a:lvl1pPr>
              <a:defRPr sz="1400">
                <a:solidFill>
                  <a:schemeClr val="tx2"/>
                </a:solidFill>
              </a:defRPr>
            </a:lvl1pPr>
          </a:lstStyle>
          <a:p>
            <a:pPr lvl="0"/>
            <a:r>
              <a:rPr lang="de-DE" dirty="0"/>
              <a:t>RHS </a:t>
            </a:r>
            <a:r>
              <a:rPr lang="de-DE" dirty="0" err="1"/>
              <a:t>chart</a:t>
            </a:r>
            <a:endParaRPr lang="en-GB" dirty="0"/>
          </a:p>
        </p:txBody>
      </p:sp>
      <p:sp>
        <p:nvSpPr>
          <p:cNvPr id="13" name="Text Placeholder 11"/>
          <p:cNvSpPr>
            <a:spLocks noGrp="1"/>
          </p:cNvSpPr>
          <p:nvPr>
            <p:ph type="body" sz="quarter" idx="17" hasCustomPrompt="1"/>
          </p:nvPr>
        </p:nvSpPr>
        <p:spPr>
          <a:xfrm>
            <a:off x="345600" y="392400"/>
            <a:ext cx="3600000" cy="467992"/>
          </a:xfrm>
          <a:prstGeom prst="rect">
            <a:avLst/>
          </a:prstGeom>
        </p:spPr>
        <p:txBody>
          <a:bodyPr/>
          <a:lstStyle>
            <a:lvl1pPr marL="0" indent="0" algn="l">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4" name="Text Placeholder 11"/>
          <p:cNvSpPr>
            <a:spLocks noGrp="1"/>
          </p:cNvSpPr>
          <p:nvPr>
            <p:ph type="body" sz="quarter" idx="18" hasCustomPrompt="1"/>
          </p:nvPr>
        </p:nvSpPr>
        <p:spPr>
          <a:xfrm>
            <a:off x="4827600" y="392400"/>
            <a:ext cx="3600000" cy="468000"/>
          </a:xfrm>
          <a:prstGeom prst="rect">
            <a:avLst/>
          </a:prstGeom>
        </p:spPr>
        <p:txBody>
          <a:bodyPr/>
          <a:lstStyle>
            <a:lvl1pPr marL="0" indent="0" algn="l">
              <a:spcBef>
                <a:spcPts val="0"/>
              </a:spcBef>
              <a:buNone/>
              <a:defRPr sz="1400" b="1">
                <a:solidFill>
                  <a:schemeClr val="tx2"/>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539552" y="4712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8" name="Text Placeholder 11"/>
          <p:cNvSpPr>
            <a:spLocks noGrp="1"/>
          </p:cNvSpPr>
          <p:nvPr>
            <p:ph type="body" sz="quarter" idx="22" hasCustomPrompt="1"/>
          </p:nvPr>
        </p:nvSpPr>
        <p:spPr>
          <a:xfrm>
            <a:off x="4788000" y="4712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
        <p:nvSpPr>
          <p:cNvPr id="10" name="Content Placeholder 8"/>
          <p:cNvSpPr>
            <a:spLocks noGrp="1"/>
          </p:cNvSpPr>
          <p:nvPr>
            <p:ph sz="quarter" idx="23" hasCustomPrompt="1"/>
          </p:nvPr>
        </p:nvSpPr>
        <p:spPr>
          <a:xfrm>
            <a:off x="619200" y="2768400"/>
            <a:ext cx="3808800" cy="1954800"/>
          </a:xfrm>
          <a:prstGeom prst="rect">
            <a:avLst/>
          </a:prstGeom>
        </p:spPr>
        <p:txBody>
          <a:bodyPr/>
          <a:lstStyle>
            <a:lvl1pPr>
              <a:defRPr sz="1400">
                <a:solidFill>
                  <a:schemeClr val="tx2"/>
                </a:solidFill>
              </a:defRPr>
            </a:lvl1pPr>
          </a:lstStyle>
          <a:p>
            <a:pPr lvl="0"/>
            <a:r>
              <a:rPr lang="de-DE" dirty="0"/>
              <a:t>LHS </a:t>
            </a:r>
            <a:r>
              <a:rPr lang="de-DE" dirty="0" err="1"/>
              <a:t>chart</a:t>
            </a:r>
            <a:endParaRPr lang="en-GB" dirty="0"/>
          </a:p>
        </p:txBody>
      </p:sp>
      <p:sp>
        <p:nvSpPr>
          <p:cNvPr id="15" name="Content Placeholder 8"/>
          <p:cNvSpPr>
            <a:spLocks noGrp="1"/>
          </p:cNvSpPr>
          <p:nvPr>
            <p:ph sz="quarter" idx="24" hasCustomPrompt="1"/>
          </p:nvPr>
        </p:nvSpPr>
        <p:spPr>
          <a:xfrm>
            <a:off x="4860000" y="2768400"/>
            <a:ext cx="3808800" cy="1954800"/>
          </a:xfrm>
          <a:prstGeom prst="rect">
            <a:avLst/>
          </a:prstGeom>
        </p:spPr>
        <p:txBody>
          <a:bodyPr/>
          <a:lstStyle>
            <a:lvl1pPr>
              <a:defRPr sz="1400">
                <a:solidFill>
                  <a:schemeClr val="tx2"/>
                </a:solidFill>
              </a:defRPr>
            </a:lvl1pPr>
          </a:lstStyle>
          <a:p>
            <a:pPr lvl="0"/>
            <a:r>
              <a:rPr lang="de-DE" dirty="0"/>
              <a:t>RHS </a:t>
            </a:r>
            <a:r>
              <a:rPr lang="de-DE" dirty="0" err="1"/>
              <a:t>chart</a:t>
            </a:r>
            <a:endParaRPr lang="en-GB" dirty="0"/>
          </a:p>
        </p:txBody>
      </p:sp>
      <p:sp>
        <p:nvSpPr>
          <p:cNvPr id="16" name="Text Placeholder 11"/>
          <p:cNvSpPr>
            <a:spLocks noGrp="1"/>
          </p:cNvSpPr>
          <p:nvPr>
            <p:ph type="body" sz="quarter" idx="25" hasCustomPrompt="1"/>
          </p:nvPr>
        </p:nvSpPr>
        <p:spPr>
          <a:xfrm>
            <a:off x="345600" y="2494800"/>
            <a:ext cx="3600000" cy="467992"/>
          </a:xfrm>
          <a:prstGeom prst="rect">
            <a:avLst/>
          </a:prstGeom>
        </p:spPr>
        <p:txBody>
          <a:bodyPr/>
          <a:lstStyle>
            <a:lvl1pPr marL="0" indent="0" algn="l">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20" name="Text Placeholder 11"/>
          <p:cNvSpPr>
            <a:spLocks noGrp="1"/>
          </p:cNvSpPr>
          <p:nvPr>
            <p:ph type="body" sz="quarter" idx="26" hasCustomPrompt="1"/>
          </p:nvPr>
        </p:nvSpPr>
        <p:spPr>
          <a:xfrm>
            <a:off x="4835256" y="2494800"/>
            <a:ext cx="3600000" cy="468000"/>
          </a:xfrm>
          <a:prstGeom prst="rect">
            <a:avLst/>
          </a:prstGeom>
        </p:spPr>
        <p:txBody>
          <a:bodyPr/>
          <a:lstStyle>
            <a:lvl1pPr marL="0" indent="0" algn="l">
              <a:spcBef>
                <a:spcPts val="0"/>
              </a:spcBef>
              <a:buNone/>
              <a:defRPr sz="1400" b="1">
                <a:solidFill>
                  <a:schemeClr val="tx2"/>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Tree>
    <p:extLst>
      <p:ext uri="{BB962C8B-B14F-4D97-AF65-F5344CB8AC3E}">
        <p14:creationId xmlns:p14="http://schemas.microsoft.com/office/powerpoint/2010/main" val="402624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Slide White Background">
    <p:spTree>
      <p:nvGrpSpPr>
        <p:cNvPr id="1" name=""/>
        <p:cNvGrpSpPr/>
        <p:nvPr/>
      </p:nvGrpSpPr>
      <p:grpSpPr>
        <a:xfrm>
          <a:off x="0" y="0"/>
          <a:ext cx="0" cy="0"/>
          <a:chOff x="0" y="0"/>
          <a:chExt cx="0" cy="0"/>
        </a:xfrm>
      </p:grpSpPr>
      <p:pic>
        <p:nvPicPr>
          <p:cNvPr id="5" name="Picture 2" descr="bandero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2413" cy="104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5972"/>
            <a:ext cx="1993900" cy="73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banderol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2413" cy="104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81400" y="155972"/>
            <a:ext cx="1993900" cy="73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6756" name="Rectangle 4"/>
          <p:cNvSpPr>
            <a:spLocks noGrp="1" noChangeArrowheads="1"/>
          </p:cNvSpPr>
          <p:nvPr>
            <p:ph type="ctrTitle"/>
          </p:nvPr>
        </p:nvSpPr>
        <p:spPr>
          <a:xfrm>
            <a:off x="4541838" y="1635919"/>
            <a:ext cx="4176712" cy="2185988"/>
          </a:xfrm>
        </p:spPr>
        <p:txBody>
          <a:bodyPr/>
          <a:lstStyle>
            <a:lvl1pPr>
              <a:lnSpc>
                <a:spcPts val="3600"/>
              </a:lnSpc>
              <a:defRPr sz="3200" b="1" baseline="0">
                <a:solidFill>
                  <a:schemeClr val="tx2"/>
                </a:solidFill>
                <a:latin typeface="Arial" charset="0"/>
              </a:defRPr>
            </a:lvl1pPr>
          </a:lstStyle>
          <a:p>
            <a:pPr lvl="0"/>
            <a:r>
              <a:rPr lang="en-US" noProof="0"/>
              <a:t>Click to edit Master title style</a:t>
            </a:r>
            <a:endParaRPr lang="en-GB" noProof="0"/>
          </a:p>
        </p:txBody>
      </p:sp>
      <p:sp>
        <p:nvSpPr>
          <p:cNvPr id="1226758" name="Rectangle 6"/>
          <p:cNvSpPr>
            <a:spLocks noGrp="1" noChangeArrowheads="1"/>
          </p:cNvSpPr>
          <p:nvPr>
            <p:ph type="subTitle" idx="1"/>
          </p:nvPr>
        </p:nvSpPr>
        <p:spPr>
          <a:xfrm>
            <a:off x="4548188" y="4142185"/>
            <a:ext cx="4176712" cy="682228"/>
          </a:xfrm>
        </p:spPr>
        <p:txBody>
          <a:bodyPr anchor="b"/>
          <a:lstStyle>
            <a:lvl1pPr marL="0" indent="0">
              <a:lnSpc>
                <a:spcPts val="2400"/>
              </a:lnSpc>
              <a:buFontTx/>
              <a:buNone/>
              <a:defRPr sz="2000" baseline="0">
                <a:solidFill>
                  <a:schemeClr val="tx2"/>
                </a:solidFill>
              </a:defRPr>
            </a:lvl1pPr>
          </a:lstStyle>
          <a:p>
            <a:pPr lvl="0"/>
            <a:r>
              <a:rPr lang="en-US" noProof="0"/>
              <a:t>Click to edit Master subtitle style</a:t>
            </a:r>
            <a:endParaRPr lang="en-GB" noProof="0"/>
          </a:p>
        </p:txBody>
      </p:sp>
      <p:sp>
        <p:nvSpPr>
          <p:cNvPr id="3" name="Text Placeholder 2"/>
          <p:cNvSpPr>
            <a:spLocks noGrp="1"/>
          </p:cNvSpPr>
          <p:nvPr>
            <p:ph type="body" sz="quarter" idx="10"/>
          </p:nvPr>
        </p:nvSpPr>
        <p:spPr>
          <a:xfrm>
            <a:off x="250825" y="1635919"/>
            <a:ext cx="3816350" cy="2430065"/>
          </a:xfrm>
        </p:spPr>
        <p:txBody>
          <a:bodyPr/>
          <a:lstStyle>
            <a:lvl1pPr marL="0" indent="0">
              <a:buFontTx/>
              <a:buNone/>
              <a:defRPr lang="en-US" sz="1600" b="1" kern="1200" baseline="0" smtClean="0">
                <a:solidFill>
                  <a:schemeClr val="tx2"/>
                </a:solidFill>
                <a:latin typeface="+mn-lt"/>
                <a:ea typeface="+mn-ea"/>
                <a:cs typeface="+mn-cs"/>
              </a:defRPr>
            </a:lvl1pPr>
            <a:lvl2pPr marL="0" indent="0">
              <a:buFontTx/>
              <a:buNone/>
              <a:defRPr lang="en-US" sz="1600" b="0" kern="1200" baseline="0" dirty="0" smtClean="0">
                <a:solidFill>
                  <a:schemeClr val="tx2"/>
                </a:solidFill>
                <a:latin typeface="+mn-lt"/>
                <a:ea typeface="+mn-ea"/>
                <a:cs typeface="+mn-cs"/>
              </a:defRPr>
            </a:lvl2pPr>
            <a:lvl3pPr marL="598487" indent="0">
              <a:buFontTx/>
              <a:buNone/>
              <a:defRPr lang="en-US" sz="1600" b="0" kern="1200" baseline="0" dirty="0" smtClean="0">
                <a:solidFill>
                  <a:schemeClr val="tx2"/>
                </a:solidFill>
                <a:latin typeface="+mn-lt"/>
                <a:ea typeface="+mn-ea"/>
                <a:cs typeface="+mn-cs"/>
              </a:defRPr>
            </a:lvl3pPr>
            <a:lvl4pPr marL="915987" indent="0">
              <a:buFontTx/>
              <a:buNone/>
              <a:defRPr lang="en-US" sz="1600" b="0" kern="1200" baseline="0" dirty="0" smtClean="0">
                <a:solidFill>
                  <a:schemeClr val="tx2"/>
                </a:solidFill>
                <a:latin typeface="+mn-lt"/>
                <a:ea typeface="+mn-ea"/>
                <a:cs typeface="+mn-cs"/>
              </a:defRPr>
            </a:lvl4pPr>
            <a:lvl5pPr marL="1220787" indent="0">
              <a:buFontTx/>
              <a:buNone/>
              <a:defRPr lang="en-GB" sz="1600" b="0" kern="1200" baseline="0" dirty="0">
                <a:solidFill>
                  <a:schemeClr val="tx2"/>
                </a:solidFill>
                <a:latin typeface="+mn-lt"/>
                <a:ea typeface="+mn-ea"/>
                <a:cs typeface="+mn-cs"/>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Rectangle 5"/>
          <p:cNvSpPr>
            <a:spLocks noGrp="1" noChangeArrowheads="1"/>
          </p:cNvSpPr>
          <p:nvPr>
            <p:ph type="dt" sz="quarter" idx="11"/>
          </p:nvPr>
        </p:nvSpPr>
        <p:spPr bwMode="auto">
          <a:xfrm>
            <a:off x="269875" y="4636294"/>
            <a:ext cx="3817938" cy="3143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t" anchorCtr="0" compatLnSpc="1">
            <a:prstTxWarp prst="textNoShape">
              <a:avLst/>
            </a:prstTxWarp>
          </a:bodyPr>
          <a:lstStyle>
            <a:lvl1pPr eaLnBrk="0" hangingPunct="0">
              <a:spcBef>
                <a:spcPct val="0"/>
              </a:spcBef>
              <a:defRPr sz="1600" baseline="0">
                <a:solidFill>
                  <a:schemeClr val="tx2"/>
                </a:solidFill>
                <a:latin typeface="+mn-lt"/>
                <a:ea typeface="ヒラギノ角ゴ Pro W3" pitchFamily="-64" charset="-128"/>
                <a:cs typeface="+mn-cs"/>
              </a:defRPr>
            </a:lvl1pPr>
          </a:lstStyle>
          <a:p>
            <a:pPr>
              <a:defRPr/>
            </a:pPr>
            <a:endParaRPr lang="en-GB" b="1">
              <a:solidFill>
                <a:srgbClr val="003399"/>
              </a:solidFill>
            </a:endParaRPr>
          </a:p>
        </p:txBody>
      </p:sp>
    </p:spTree>
    <p:extLst>
      <p:ext uri="{BB962C8B-B14F-4D97-AF65-F5344CB8AC3E}">
        <p14:creationId xmlns:p14="http://schemas.microsoft.com/office/powerpoint/2010/main" val="231253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One chart">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3" name="Text Placeholder 11"/>
          <p:cNvSpPr>
            <a:spLocks noGrp="1"/>
          </p:cNvSpPr>
          <p:nvPr>
            <p:ph type="body" sz="quarter" idx="17" hasCustomPrompt="1"/>
          </p:nvPr>
        </p:nvSpPr>
        <p:spPr>
          <a:xfrm>
            <a:off x="0" y="442800"/>
            <a:ext cx="9144000" cy="467992"/>
          </a:xfrm>
          <a:prstGeom prst="rect">
            <a:avLst/>
          </a:prstGeom>
        </p:spPr>
        <p:txBody>
          <a:bodyPr/>
          <a:lstStyle>
            <a:lvl1pPr marL="0" indent="0" algn="ctr">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2412000" y="4370400"/>
            <a:ext cx="432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Tree>
    <p:extLst>
      <p:ext uri="{BB962C8B-B14F-4D97-AF65-F5344CB8AC3E}">
        <p14:creationId xmlns:p14="http://schemas.microsoft.com/office/powerpoint/2010/main" val="133775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 charts PP">
    <p:spTree>
      <p:nvGrpSpPr>
        <p:cNvPr id="1" name=""/>
        <p:cNvGrpSpPr/>
        <p:nvPr/>
      </p:nvGrpSpPr>
      <p:grpSpPr>
        <a:xfrm>
          <a:off x="0" y="0"/>
          <a:ext cx="0" cy="0"/>
          <a:chOff x="0" y="0"/>
          <a:chExt cx="0" cy="0"/>
        </a:xfrm>
      </p:grpSpPr>
      <p:sp>
        <p:nvSpPr>
          <p:cNvPr id="9"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95729A84-4D81-4AF9-872F-C3544C5C2D51}" type="slidenum">
              <a:rPr lang="en-GB"/>
              <a:pPr>
                <a:defRPr/>
              </a:pPr>
              <a:t>‹#›</a:t>
            </a:fld>
            <a:endParaRPr lang="en-GB"/>
          </a:p>
        </p:txBody>
      </p:sp>
      <p:sp>
        <p:nvSpPr>
          <p:cNvPr id="13" name="Text Placeholder 11"/>
          <p:cNvSpPr>
            <a:spLocks noGrp="1"/>
          </p:cNvSpPr>
          <p:nvPr>
            <p:ph type="body" sz="quarter" idx="17" hasCustomPrompt="1"/>
          </p:nvPr>
        </p:nvSpPr>
        <p:spPr>
          <a:xfrm>
            <a:off x="539552" y="442800"/>
            <a:ext cx="3600000" cy="467992"/>
          </a:xfrm>
          <a:prstGeom prst="rect">
            <a:avLst/>
          </a:prstGeom>
        </p:spPr>
        <p:txBody>
          <a:bodyPr/>
          <a:lstStyle>
            <a:lvl1pPr marL="0" indent="0" algn="ctr">
              <a:spcBef>
                <a:spcPts val="0"/>
              </a:spcBef>
              <a:buNone/>
              <a:defRPr sz="1400" b="1">
                <a:solidFill>
                  <a:srgbClr val="003399"/>
                </a:solidFill>
                <a:latin typeface="+mn-lt"/>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4" name="Text Placeholder 11"/>
          <p:cNvSpPr>
            <a:spLocks noGrp="1"/>
          </p:cNvSpPr>
          <p:nvPr>
            <p:ph type="body" sz="quarter" idx="18" hasCustomPrompt="1"/>
          </p:nvPr>
        </p:nvSpPr>
        <p:spPr>
          <a:xfrm>
            <a:off x="5076000" y="442800"/>
            <a:ext cx="3600000" cy="468000"/>
          </a:xfrm>
          <a:prstGeom prst="rect">
            <a:avLst/>
          </a:prstGeom>
        </p:spPr>
        <p:txBody>
          <a:bodyPr/>
          <a:lstStyle>
            <a:lvl1pPr marL="0" indent="0" algn="ctr">
              <a:spcBef>
                <a:spcPts val="0"/>
              </a:spcBef>
              <a:buNone/>
              <a:defRPr sz="1400" b="1">
                <a:solidFill>
                  <a:schemeClr val="tx2"/>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Title</a:t>
            </a:r>
            <a:endParaRPr lang="en-GB" dirty="0"/>
          </a:p>
        </p:txBody>
      </p:sp>
      <p:sp>
        <p:nvSpPr>
          <p:cNvPr id="17" name="Text Placeholder 11"/>
          <p:cNvSpPr>
            <a:spLocks noGrp="1"/>
          </p:cNvSpPr>
          <p:nvPr>
            <p:ph type="body" sz="quarter" idx="21" hasCustomPrompt="1"/>
          </p:nvPr>
        </p:nvSpPr>
        <p:spPr>
          <a:xfrm>
            <a:off x="539552" y="4370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8" name="Text Placeholder 11"/>
          <p:cNvSpPr>
            <a:spLocks noGrp="1"/>
          </p:cNvSpPr>
          <p:nvPr>
            <p:ph type="body" sz="quarter" idx="22" hasCustomPrompt="1"/>
          </p:nvPr>
        </p:nvSpPr>
        <p:spPr>
          <a:xfrm>
            <a:off x="5076000" y="4370400"/>
            <a:ext cx="3600000" cy="432048"/>
          </a:xfrm>
          <a:prstGeom prst="rect">
            <a:avLst/>
          </a:prstGeom>
        </p:spPr>
        <p:txBody>
          <a:bodyPr lIns="18000" rIns="18000"/>
          <a:lstStyle>
            <a:lvl1pPr marL="0" indent="0" algn="l">
              <a:spcBef>
                <a:spcPts val="0"/>
              </a:spcBef>
              <a:buNone/>
              <a:defRPr sz="700" b="0">
                <a:solidFill>
                  <a:srgbClr val="003399"/>
                </a:solidFill>
              </a:defRPr>
            </a:lvl1pPr>
            <a:lvl2pPr marL="300037" indent="0">
              <a:buNone/>
              <a:defRPr/>
            </a:lvl2pPr>
            <a:lvl3pPr marL="598487" indent="0">
              <a:buNone/>
              <a:defRPr/>
            </a:lvl3pPr>
            <a:lvl4pPr marL="915987" indent="0">
              <a:buNone/>
              <a:defRPr/>
            </a:lvl4pPr>
            <a:lvl5pPr marL="1220787" indent="0">
              <a:buNone/>
              <a:defRPr/>
            </a:lvl5pPr>
          </a:lstStyle>
          <a:p>
            <a:pPr lvl="0"/>
            <a:r>
              <a:rPr lang="en-US" dirty="0"/>
              <a:t>Footer</a:t>
            </a:r>
            <a:endParaRPr lang="en-GB" dirty="0"/>
          </a:p>
        </p:txBody>
      </p:sp>
      <p:sp>
        <p:nvSpPr>
          <p:cNvPr id="19" name="Text Placeholder 6"/>
          <p:cNvSpPr>
            <a:spLocks noGrp="1"/>
          </p:cNvSpPr>
          <p:nvPr>
            <p:ph type="body" sz="quarter" idx="12"/>
          </p:nvPr>
        </p:nvSpPr>
        <p:spPr>
          <a:xfrm>
            <a:off x="176320" y="39600"/>
            <a:ext cx="7852064" cy="270030"/>
          </a:xfrm>
        </p:spPr>
        <p:txBody>
          <a:bodyPr/>
          <a:lstStyle>
            <a:lvl1pPr marL="0" indent="0">
              <a:buFontTx/>
              <a:buNone/>
              <a:defRPr lang="en-US" sz="1800" kern="1200" dirty="0" smtClean="0">
                <a:solidFill>
                  <a:schemeClr val="bg1"/>
                </a:solidFill>
                <a:latin typeface="+mn-lt"/>
                <a:ea typeface="ヒラギノ角ゴ Pro W3" pitchFamily="-64" charset="-128"/>
                <a:cs typeface="+mn-cs"/>
              </a:defRPr>
            </a:lvl1pPr>
            <a:lvl2pPr>
              <a:defRPr lang="en-US" sz="1800" kern="1200" dirty="0" smtClean="0">
                <a:solidFill>
                  <a:srgbClr val="FFFFFF"/>
                </a:solidFill>
                <a:latin typeface="+mn-lt"/>
                <a:ea typeface="ヒラギノ角ゴ Pro W3" pitchFamily="-64" charset="-128"/>
                <a:cs typeface="+mn-cs"/>
              </a:defRPr>
            </a:lvl2pPr>
            <a:lvl3pPr>
              <a:defRPr lang="en-US" sz="1800" kern="1200" dirty="0" smtClean="0">
                <a:solidFill>
                  <a:srgbClr val="FFFFFF"/>
                </a:solidFill>
                <a:latin typeface="+mn-lt"/>
                <a:ea typeface="ヒラギノ角ゴ Pro W3" pitchFamily="-64" charset="-128"/>
                <a:cs typeface="+mn-cs"/>
              </a:defRPr>
            </a:lvl3pPr>
            <a:lvl4pPr>
              <a:defRPr lang="en-US" sz="1800" kern="1200" dirty="0" smtClean="0">
                <a:solidFill>
                  <a:srgbClr val="FFFFFF"/>
                </a:solidFill>
                <a:latin typeface="+mn-lt"/>
                <a:ea typeface="ヒラギノ角ゴ Pro W3" pitchFamily="-64" charset="-128"/>
                <a:cs typeface="+mn-cs"/>
              </a:defRPr>
            </a:lvl4pPr>
            <a:lvl5pPr>
              <a:defRPr lang="en-GB" sz="1800" kern="1200" dirty="0">
                <a:solidFill>
                  <a:srgbClr val="FFFFFF"/>
                </a:solidFill>
                <a:latin typeface="+mn-lt"/>
                <a:ea typeface="ヒラギノ角ゴ Pro W3" pitchFamily="-64" charset="-128"/>
                <a:cs typeface="+mn-cs"/>
              </a:defRPr>
            </a:lvl5pPr>
          </a:lstStyle>
          <a:p>
            <a:pPr lvl="0"/>
            <a:r>
              <a:rPr lang="en-US" noProof="0" dirty="0"/>
              <a:t>Click to edit Master text styles</a:t>
            </a:r>
          </a:p>
        </p:txBody>
      </p:sp>
    </p:spTree>
    <p:extLst>
      <p:ext uri="{BB962C8B-B14F-4D97-AF65-F5344CB8AC3E}">
        <p14:creationId xmlns:p14="http://schemas.microsoft.com/office/powerpoint/2010/main" val="410933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Intro - Text &amp; Image">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a:off x="6372225" y="5003800"/>
            <a:ext cx="2290763" cy="14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lnSpc>
                <a:spcPts val="1200"/>
              </a:lnSpc>
              <a:defRPr/>
            </a:pPr>
            <a:r>
              <a:rPr lang="en-GB" altLang="en-US" sz="900" dirty="0">
                <a:solidFill>
                  <a:schemeClr val="bg1"/>
                </a:solidFill>
              </a:rPr>
              <a:t>www.ecb.europa.eu © </a:t>
            </a: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
          <p:cNvSpPr>
            <a:spLocks noChangeArrowheads="1"/>
          </p:cNvSpPr>
          <p:nvPr userDrawn="1"/>
        </p:nvSpPr>
        <p:spPr bwMode="auto">
          <a:xfrm>
            <a:off x="468313" y="3124200"/>
            <a:ext cx="792162" cy="26988"/>
          </a:xfrm>
          <a:prstGeom prst="rect">
            <a:avLst/>
          </a:prstGeom>
          <a:solidFill>
            <a:schemeClr val="tx2"/>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30000"/>
              </a:spcBef>
              <a:buClr>
                <a:schemeClr val="tx2"/>
              </a:buClr>
              <a:buChar char="•"/>
              <a:defRPr sz="2200">
                <a:solidFill>
                  <a:schemeClr val="tx1"/>
                </a:solidFill>
                <a:latin typeface="Arial" pitchFamily="34" charset="0"/>
                <a:cs typeface="Arial" pitchFamily="34" charset="0"/>
              </a:defRPr>
            </a:lvl1pPr>
            <a:lvl2pPr marL="742950" indent="-285750" eaLnBrk="0" hangingPunct="0">
              <a:buChar char="–"/>
              <a:defRPr>
                <a:solidFill>
                  <a:schemeClr val="tx1"/>
                </a:solidFill>
                <a:latin typeface="Arial" pitchFamily="34" charset="0"/>
                <a:cs typeface="Arial" pitchFamily="34" charset="0"/>
              </a:defRPr>
            </a:lvl2pPr>
            <a:lvl3pPr marL="1143000" indent="-228600" eaLnBrk="0" hangingPunct="0">
              <a:buChar char="•"/>
              <a:defRPr sz="1600">
                <a:solidFill>
                  <a:schemeClr val="tx1"/>
                </a:solidFill>
                <a:latin typeface="Arial" pitchFamily="34" charset="0"/>
                <a:cs typeface="Arial" pitchFamily="34" charset="0"/>
              </a:defRPr>
            </a:lvl3pPr>
            <a:lvl4pPr marL="1600200" indent="-228600" eaLnBrk="0" hangingPunct="0">
              <a:buChar char="–"/>
              <a:defRPr sz="1600">
                <a:solidFill>
                  <a:schemeClr val="tx1"/>
                </a:solidFill>
                <a:latin typeface="Arial" pitchFamily="34" charset="0"/>
                <a:cs typeface="Arial" pitchFamily="34" charset="0"/>
              </a:defRPr>
            </a:lvl4pPr>
            <a:lvl5pPr marL="2057400" indent="-228600" eaLnBrk="0" hangingPunct="0">
              <a:buFont typeface="Times" pitchFamily="18" charset="0"/>
              <a:buChar char="•"/>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buChar char="•"/>
              <a:defRPr sz="1600" i="1">
                <a:solidFill>
                  <a:schemeClr val="tx1"/>
                </a:solidFill>
                <a:latin typeface="Arial" pitchFamily="34" charset="0"/>
                <a:cs typeface="Arial" pitchFamily="34" charset="0"/>
              </a:defRPr>
            </a:lvl9pPr>
          </a:lstStyle>
          <a:p>
            <a:pPr>
              <a:spcBef>
                <a:spcPct val="50000"/>
              </a:spcBef>
              <a:buClrTx/>
              <a:buFontTx/>
              <a:buNone/>
              <a:defRPr/>
            </a:pPr>
            <a:endParaRPr lang="en-GB" altLang="en-US" sz="1800">
              <a:ea typeface="ヒラギノ角ゴ Pro W3"/>
              <a:cs typeface="ヒラギノ角ゴ Pro W3"/>
            </a:endParaRPr>
          </a:p>
        </p:txBody>
      </p:sp>
      <p:pic>
        <p:nvPicPr>
          <p:cNvPr id="10" name="Picture 2" descr="C:\Users\kourent\Desktop\_PROJECTS_\VisualBranding_OfficeDocuments\PPT\Output\02\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8313" y="335624"/>
            <a:ext cx="1765542" cy="76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2"/>
          <p:cNvSpPr>
            <a:spLocks noGrp="1"/>
          </p:cNvSpPr>
          <p:nvPr>
            <p:ph type="ctrTitle"/>
          </p:nvPr>
        </p:nvSpPr>
        <p:spPr>
          <a:xfrm>
            <a:off x="468314" y="1653779"/>
            <a:ext cx="3024187" cy="1458515"/>
          </a:xfrm>
        </p:spPr>
        <p:txBody>
          <a:bodyPr/>
          <a:lstStyle>
            <a:lvl1pPr>
              <a:lnSpc>
                <a:spcPts val="3500"/>
              </a:lnSpc>
              <a:defRPr sz="3200"/>
            </a:lvl1pPr>
          </a:lstStyle>
          <a:p>
            <a:r>
              <a:rPr lang="en-US" altLang="en-US"/>
              <a:t>Click to edit Master title style</a:t>
            </a:r>
            <a:endParaRPr lang="en-GB" altLang="en-US" dirty="0"/>
          </a:p>
        </p:txBody>
      </p:sp>
      <p:sp>
        <p:nvSpPr>
          <p:cNvPr id="14" name="Subtitle 4"/>
          <p:cNvSpPr>
            <a:spLocks noGrp="1"/>
          </p:cNvSpPr>
          <p:nvPr>
            <p:ph type="subTitle" idx="4294967295"/>
          </p:nvPr>
        </p:nvSpPr>
        <p:spPr>
          <a:xfrm>
            <a:off x="468314" y="3233737"/>
            <a:ext cx="2663825" cy="1025129"/>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lang="en-GB" altLang="en-US" sz="2000" dirty="0" smtClean="0">
                <a:solidFill>
                  <a:schemeClr val="tx2"/>
                </a:solidFill>
              </a:defRPr>
            </a:lvl1pPr>
          </a:lstStyle>
          <a:p>
            <a:pPr lvl="0"/>
            <a:r>
              <a:rPr lang="en-US" altLang="en-US"/>
              <a:t>Click to edit Master subtitle style</a:t>
            </a:r>
            <a:endParaRPr lang="en-GB" altLang="en-US" dirty="0"/>
          </a:p>
        </p:txBody>
      </p:sp>
      <p:sp>
        <p:nvSpPr>
          <p:cNvPr id="16" name="Text Placeholder 7"/>
          <p:cNvSpPr>
            <a:spLocks noGrp="1"/>
          </p:cNvSpPr>
          <p:nvPr>
            <p:ph type="body" sz="quarter" idx="4294967295"/>
          </p:nvPr>
        </p:nvSpPr>
        <p:spPr>
          <a:xfrm>
            <a:off x="3600450" y="4407694"/>
            <a:ext cx="5183188" cy="66556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lang="en-US" altLang="en-US" sz="1800" b="1" dirty="0" smtClean="0">
                <a:solidFill>
                  <a:srgbClr val="003299"/>
                </a:solidFill>
              </a:defRPr>
            </a:lvl1pPr>
            <a:lvl2pPr>
              <a:defRPr lang="en-US" altLang="en-US" dirty="0" smtClean="0"/>
            </a:lvl2pPr>
          </a:lstStyle>
          <a:p>
            <a:pPr lvl="0"/>
            <a:r>
              <a:rPr lang="en-US" altLang="en-US"/>
              <a:t>Click to edit Master text styles</a:t>
            </a:r>
          </a:p>
          <a:p>
            <a:pPr lvl="1"/>
            <a:r>
              <a:rPr lang="en-US" altLang="en-US"/>
              <a:t>Second level</a:t>
            </a:r>
          </a:p>
        </p:txBody>
      </p:sp>
      <p:sp>
        <p:nvSpPr>
          <p:cNvPr id="12" name="Picture Placeholder 8"/>
          <p:cNvSpPr>
            <a:spLocks noGrp="1"/>
          </p:cNvSpPr>
          <p:nvPr>
            <p:ph type="pic" sz="quarter" idx="22"/>
          </p:nvPr>
        </p:nvSpPr>
        <p:spPr>
          <a:xfrm>
            <a:off x="3370263" y="0"/>
            <a:ext cx="5773737" cy="4340224"/>
          </a:xfrm>
          <a:custGeom>
            <a:avLst/>
            <a:gdLst/>
            <a:ahLst/>
            <a:cxnLst/>
            <a:rect l="l" t="t" r="r" b="b"/>
            <a:pathLst>
              <a:path w="5773737" h="4340224">
                <a:moveTo>
                  <a:pt x="1200952" y="0"/>
                </a:moveTo>
                <a:lnTo>
                  <a:pt x="5773737" y="0"/>
                </a:lnTo>
                <a:lnTo>
                  <a:pt x="5773737" y="4330018"/>
                </a:lnTo>
                <a:lnTo>
                  <a:pt x="5770913" y="4340224"/>
                </a:lnTo>
                <a:lnTo>
                  <a:pt x="0" y="4340224"/>
                </a:lnTo>
                <a:close/>
              </a:path>
            </a:pathLst>
          </a:custGeom>
        </p:spPr>
        <p:txBody>
          <a:bodyPr/>
          <a:lstStyle/>
          <a:p>
            <a:pPr lvl="0"/>
            <a:r>
              <a:rPr lang="en-US" noProof="0"/>
              <a:t>Click icon to add picture</a:t>
            </a:r>
            <a:endParaRPr lang="en-GB" noProof="0" dirty="0"/>
          </a:p>
        </p:txBody>
      </p:sp>
      <p:sp>
        <p:nvSpPr>
          <p:cNvPr id="15" name="Text Placeholder 7"/>
          <p:cNvSpPr>
            <a:spLocks noGrp="1"/>
          </p:cNvSpPr>
          <p:nvPr>
            <p:ph type="body" sz="quarter" idx="4294967295"/>
          </p:nvPr>
        </p:nvSpPr>
        <p:spPr>
          <a:xfrm>
            <a:off x="468313" y="4408884"/>
            <a:ext cx="2543244" cy="66556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lang="en-US" altLang="en-US" sz="1600" b="1" kern="1200" dirty="0" smtClean="0">
                <a:solidFill>
                  <a:schemeClr val="bg1"/>
                </a:solidFill>
                <a:latin typeface="Arial" pitchFamily="34" charset="0"/>
                <a:cs typeface="Arial" pitchFamily="34" charset="0"/>
              </a:defRPr>
            </a:lvl1pPr>
            <a:lvl2pPr>
              <a:defRPr lang="en-US" altLang="en-US" kern="1200" dirty="0" smtClean="0">
                <a:latin typeface="Arial" pitchFamily="34" charset="0"/>
                <a:ea typeface="+mn-ea"/>
                <a:cs typeface="Arial" pitchFamily="34" charset="0"/>
              </a:defRPr>
            </a:lvl2pPr>
          </a:lstStyle>
          <a:p>
            <a:pPr lvl="0"/>
            <a:r>
              <a:rPr lang="en-US" altLang="en-US"/>
              <a:t>Click to edit Master text styles</a:t>
            </a:r>
          </a:p>
        </p:txBody>
      </p:sp>
      <p:sp>
        <p:nvSpPr>
          <p:cNvPr id="11" name="Slide Number Placeholder 5"/>
          <p:cNvSpPr>
            <a:spLocks noGrp="1"/>
          </p:cNvSpPr>
          <p:nvPr>
            <p:ph type="sldNum" sz="quarter" idx="10"/>
          </p:nvPr>
        </p:nvSpPr>
        <p:spPr>
          <a:xfrm>
            <a:off x="3177413" y="4931439"/>
            <a:ext cx="384493" cy="1447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lgn="ctr" eaLnBrk="0" hangingPunct="0">
              <a:lnSpc>
                <a:spcPts val="1200"/>
              </a:lnSpc>
              <a:defRPr lang="en-GB" sz="100">
                <a:solidFill>
                  <a:schemeClr val="bg1"/>
                </a:solidFill>
              </a:defRPr>
            </a:lvl1pPr>
          </a:lstStyle>
          <a:p>
            <a:pPr>
              <a:defRPr/>
            </a:pPr>
            <a:fld id="{709D98C6-26D6-459A-841A-186F99F43B1C}" type="slidenum">
              <a:rPr lang="en-GB" smtClean="0"/>
              <a:pPr>
                <a:defRPr/>
              </a:pPr>
              <a:t>‹#›</a:t>
            </a:fld>
            <a:endParaRPr lang="en-GB" dirty="0"/>
          </a:p>
        </p:txBody>
      </p:sp>
    </p:spTree>
    <p:extLst>
      <p:ext uri="{BB962C8B-B14F-4D97-AF65-F5344CB8AC3E}">
        <p14:creationId xmlns:p14="http://schemas.microsoft.com/office/powerpoint/2010/main" val="10004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Text Placeholder 6"/>
          <p:cNvSpPr>
            <a:spLocks noGrp="1"/>
          </p:cNvSpPr>
          <p:nvPr>
            <p:ph type="body" sz="quarter" idx="12"/>
          </p:nvPr>
        </p:nvSpPr>
        <p:spPr>
          <a:xfrm>
            <a:off x="273424" y="87474"/>
            <a:ext cx="8547048" cy="270030"/>
          </a:xfrm>
        </p:spPr>
        <p:txBody>
          <a:bodyPr/>
          <a:lstStyle>
            <a:lvl1pPr marL="0" indent="0">
              <a:buFontTx/>
              <a:buNone/>
              <a:defRPr lang="en-US" sz="1350" kern="1200" dirty="0" smtClean="0">
                <a:solidFill>
                  <a:srgbClr val="FFFFFF"/>
                </a:solidFill>
                <a:latin typeface="+mn-lt"/>
                <a:ea typeface="ヒラギノ角ゴ Pro W3" pitchFamily="-64" charset="-128"/>
                <a:cs typeface="+mn-cs"/>
              </a:defRPr>
            </a:lvl1pPr>
            <a:lvl2pPr>
              <a:defRPr lang="en-US" sz="1350" kern="1200" dirty="0" smtClean="0">
                <a:solidFill>
                  <a:srgbClr val="FFFFFF"/>
                </a:solidFill>
                <a:latin typeface="+mn-lt"/>
                <a:ea typeface="ヒラギノ角ゴ Pro W3" pitchFamily="-64" charset="-128"/>
                <a:cs typeface="+mn-cs"/>
              </a:defRPr>
            </a:lvl2pPr>
            <a:lvl3pPr>
              <a:defRPr lang="en-US" sz="1350" kern="1200" dirty="0" smtClean="0">
                <a:solidFill>
                  <a:srgbClr val="FFFFFF"/>
                </a:solidFill>
                <a:latin typeface="+mn-lt"/>
                <a:ea typeface="ヒラギノ角ゴ Pro W3" pitchFamily="-64" charset="-128"/>
                <a:cs typeface="+mn-cs"/>
              </a:defRPr>
            </a:lvl3pPr>
            <a:lvl4pPr>
              <a:defRPr lang="en-US" sz="1350" kern="1200" dirty="0" smtClean="0">
                <a:solidFill>
                  <a:srgbClr val="FFFFFF"/>
                </a:solidFill>
                <a:latin typeface="+mn-lt"/>
                <a:ea typeface="ヒラギノ角ゴ Pro W3" pitchFamily="-64" charset="-128"/>
                <a:cs typeface="+mn-cs"/>
              </a:defRPr>
            </a:lvl4pPr>
            <a:lvl5pPr>
              <a:defRPr lang="en-GB" sz="1350" kern="1200" dirty="0">
                <a:solidFill>
                  <a:srgbClr val="FFFFFF"/>
                </a:solidFill>
                <a:latin typeface="+mn-lt"/>
                <a:ea typeface="ヒラギノ角ゴ Pro W3" pitchFamily="-64" charset="-128"/>
                <a:cs typeface="+mn-cs"/>
              </a:defRPr>
            </a:lvl5pPr>
          </a:lstStyle>
          <a:p>
            <a:pPr lvl="0"/>
            <a:r>
              <a:rPr lang="en-US" noProof="0"/>
              <a:t>Click to edit Master text styles</a:t>
            </a:r>
          </a:p>
        </p:txBody>
      </p:sp>
      <p:sp>
        <p:nvSpPr>
          <p:cNvPr id="5" name="Footer Placeholder 3"/>
          <p:cNvSpPr>
            <a:spLocks noGrp="1"/>
          </p:cNvSpPr>
          <p:nvPr>
            <p:ph type="ftr" sz="quarter" idx="13"/>
          </p:nvPr>
        </p:nvSpPr>
        <p:spPr>
          <a:xfrm>
            <a:off x="269875" y="4857750"/>
            <a:ext cx="3213100" cy="141685"/>
          </a:xfrm>
          <a:prstGeom prst="rect">
            <a:avLst/>
          </a:prstGeom>
        </p:spPr>
        <p:txBody>
          <a:bodyPr/>
          <a:lstStyle>
            <a:lvl1pPr eaLnBrk="1" fontAlgn="auto" hangingPunct="1">
              <a:spcAft>
                <a:spcPts val="0"/>
              </a:spcAft>
              <a:defRPr>
                <a:ea typeface="+mn-ea"/>
              </a:defRPr>
            </a:lvl1pPr>
          </a:lstStyle>
          <a:p>
            <a:pPr>
              <a:defRPr/>
            </a:pPr>
            <a:endParaRPr lang="en-GB"/>
          </a:p>
        </p:txBody>
      </p:sp>
      <p:sp>
        <p:nvSpPr>
          <p:cNvPr id="7" name="Slide Number Placeholder 4"/>
          <p:cNvSpPr>
            <a:spLocks noGrp="1"/>
          </p:cNvSpPr>
          <p:nvPr>
            <p:ph type="sldNum" sz="quarter" idx="14"/>
          </p:nvPr>
        </p:nvSpPr>
        <p:spPr/>
        <p:txBody>
          <a:bodyPr/>
          <a:lstStyle>
            <a:lvl1pPr eaLnBrk="1" fontAlgn="auto" hangingPunct="1">
              <a:spcAft>
                <a:spcPts val="0"/>
              </a:spcAft>
              <a:defRPr>
                <a:ea typeface="+mn-ea"/>
              </a:defRPr>
            </a:lvl1pPr>
          </a:lstStyle>
          <a:p>
            <a:pPr>
              <a:defRPr/>
            </a:pPr>
            <a:fld id="{7A52BE02-3B1E-44E2-942D-CAF8DDAA401B}" type="slidenum">
              <a:rPr lang="en-GB"/>
              <a:pPr>
                <a:defRPr/>
              </a:pPr>
              <a:t>‹#›</a:t>
            </a:fld>
            <a:endParaRPr lang="en-GB"/>
          </a:p>
        </p:txBody>
      </p:sp>
    </p:spTree>
    <p:extLst>
      <p:ext uri="{BB962C8B-B14F-4D97-AF65-F5344CB8AC3E}">
        <p14:creationId xmlns:p14="http://schemas.microsoft.com/office/powerpoint/2010/main" val="200438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Import Elements - long headlin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6372225" y="4860925"/>
            <a:ext cx="2290763" cy="14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lnSpc>
                <a:spcPts val="1200"/>
              </a:lnSpc>
              <a:defRPr/>
            </a:pPr>
            <a:r>
              <a:rPr lang="en-GB" altLang="en-US" sz="900" dirty="0">
                <a:solidFill>
                  <a:schemeClr val="bg1"/>
                </a:solidFill>
              </a:rPr>
              <a:t>www.ecb.europa.eu © </a:t>
            </a:r>
          </a:p>
        </p:txBody>
      </p:sp>
      <p:sp>
        <p:nvSpPr>
          <p:cNvPr id="59" name="Rectangle 3"/>
          <p:cNvSpPr>
            <a:spLocks noGrp="1" noChangeArrowheads="1"/>
          </p:cNvSpPr>
          <p:nvPr>
            <p:ph idx="4294967295"/>
          </p:nvPr>
        </p:nvSpPr>
        <p:spPr>
          <a:xfrm>
            <a:off x="468313" y="1150144"/>
            <a:ext cx="8415711" cy="3351610"/>
          </a:xfrm>
        </p:spPr>
        <p:txBody>
          <a:bodyPr/>
          <a:lstStyle>
            <a:lvl1pPr>
              <a:defRPr sz="1900"/>
            </a:lvl1pPr>
          </a:lstStyle>
          <a:p>
            <a:pPr lvl="0"/>
            <a:r>
              <a:rPr lang="en-US" altLang="en-US"/>
              <a:t>Click to edit Master text styles</a:t>
            </a:r>
          </a:p>
          <a:p>
            <a:pPr lvl="1"/>
            <a:r>
              <a:rPr lang="en-US" altLang="en-US"/>
              <a:t>Second level</a:t>
            </a:r>
          </a:p>
          <a:p>
            <a:pPr lvl="2"/>
            <a:r>
              <a:rPr lang="en-US" altLang="en-US"/>
              <a:t>Third level</a:t>
            </a:r>
          </a:p>
        </p:txBody>
      </p:sp>
      <p:sp>
        <p:nvSpPr>
          <p:cNvPr id="9" name="Rectangle 4"/>
          <p:cNvSpPr>
            <a:spLocks noGrp="1" noChangeArrowheads="1"/>
          </p:cNvSpPr>
          <p:nvPr>
            <p:ph type="title"/>
          </p:nvPr>
        </p:nvSpPr>
        <p:spPr>
          <a:xfrm>
            <a:off x="463551" y="411956"/>
            <a:ext cx="8404225" cy="633413"/>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t"/>
          <a:lstStyle>
            <a:lvl1pPr>
              <a:defRPr lang="en-GB" altLang="en-US" sz="2800" kern="1200" dirty="0" smtClean="0"/>
            </a:lvl1pPr>
          </a:lstStyle>
          <a:p>
            <a:pPr lvl="0"/>
            <a:r>
              <a:rPr lang="en-US" altLang="en-US"/>
              <a:t>Click to edit Master title style</a:t>
            </a:r>
            <a:endParaRPr lang="en-GB" altLang="en-US" dirty="0"/>
          </a:p>
        </p:txBody>
      </p:sp>
      <p:sp>
        <p:nvSpPr>
          <p:cNvPr id="5" name="Slide Number Placeholder 5"/>
          <p:cNvSpPr>
            <a:spLocks noGrp="1"/>
          </p:cNvSpPr>
          <p:nvPr>
            <p:ph type="sldNum" sz="quarter" idx="10"/>
          </p:nvPr>
        </p:nvSpPr>
        <p:spPr>
          <a:xfrm>
            <a:off x="4357688" y="4856163"/>
            <a:ext cx="414337" cy="1381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lgn="ctr" eaLnBrk="0" hangingPunct="0">
              <a:lnSpc>
                <a:spcPts val="1200"/>
              </a:lnSpc>
              <a:defRPr lang="en-GB" sz="900">
                <a:solidFill>
                  <a:schemeClr val="bg1"/>
                </a:solidFill>
              </a:defRPr>
            </a:lvl1pPr>
          </a:lstStyle>
          <a:p>
            <a:pPr>
              <a:defRPr/>
            </a:pPr>
            <a:fld id="{44320B71-EC71-4A7E-8C8A-9C555B387A1C}" type="slidenum">
              <a:rPr/>
              <a:pPr>
                <a:defRPr/>
              </a:pPr>
              <a:t>‹#›</a:t>
            </a:fld>
            <a:endParaRPr dirty="0"/>
          </a:p>
        </p:txBody>
      </p:sp>
    </p:spTree>
    <p:extLst>
      <p:ext uri="{BB962C8B-B14F-4D97-AF65-F5344CB8AC3E}">
        <p14:creationId xmlns:p14="http://schemas.microsoft.com/office/powerpoint/2010/main" val="28170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4.xml"/><Relationship Id="rId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271463" y="78581"/>
            <a:ext cx="6502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defRPr/>
            </a:pPr>
            <a:r>
              <a:rPr lang="en-GB" altLang="en-US" sz="1800" b="0">
                <a:solidFill>
                  <a:srgbClr val="FFFFFF"/>
                </a:solidFill>
                <a:latin typeface="Arial" pitchFamily="34" charset="0"/>
                <a:ea typeface="ヒラギノ角ゴ Pro W3"/>
                <a:cs typeface="ヒラギノ角ゴ Pro W3"/>
              </a:rPr>
              <a:t>Rubric</a:t>
            </a:r>
          </a:p>
        </p:txBody>
      </p:sp>
      <p:sp>
        <p:nvSpPr>
          <p:cNvPr id="41987" name="Rectangle 4"/>
          <p:cNvSpPr>
            <a:spLocks noGrp="1" noChangeArrowheads="1"/>
          </p:cNvSpPr>
          <p:nvPr>
            <p:ph type="body" idx="1"/>
          </p:nvPr>
        </p:nvSpPr>
        <p:spPr bwMode="auto">
          <a:xfrm>
            <a:off x="269876" y="1071563"/>
            <a:ext cx="8594725" cy="335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Mastertextformat</a:t>
            </a:r>
            <a:r>
              <a:rPr lang="en-GB" altLang="en-US" dirty="0"/>
              <a:t> </a:t>
            </a:r>
            <a:r>
              <a:rPr lang="en-GB" altLang="en-US" dirty="0" err="1"/>
              <a:t>bearbeiten</a:t>
            </a:r>
            <a:endParaRPr lang="en-GB" altLang="en-US" dirty="0"/>
          </a:p>
          <a:p>
            <a:pPr lvl="1"/>
            <a:r>
              <a:rPr lang="en-GB" altLang="en-US" dirty="0" err="1"/>
              <a:t>Zweite</a:t>
            </a:r>
            <a:r>
              <a:rPr lang="en-GB" altLang="en-US" dirty="0"/>
              <a:t> </a:t>
            </a:r>
            <a:r>
              <a:rPr lang="en-GB" altLang="en-US" dirty="0" err="1"/>
              <a:t>Ebene</a:t>
            </a:r>
            <a:endParaRPr lang="en-GB" altLang="en-US" dirty="0"/>
          </a:p>
          <a:p>
            <a:pPr lvl="2"/>
            <a:r>
              <a:rPr lang="en-GB" altLang="en-US" dirty="0" err="1"/>
              <a:t>Dritte</a:t>
            </a:r>
            <a:r>
              <a:rPr lang="en-GB" altLang="en-US" dirty="0"/>
              <a:t> </a:t>
            </a:r>
            <a:r>
              <a:rPr lang="en-GB" altLang="en-US" dirty="0" err="1"/>
              <a:t>Ebene</a:t>
            </a:r>
            <a:endParaRPr lang="en-GB" altLang="en-US" dirty="0"/>
          </a:p>
          <a:p>
            <a:pPr lvl="3"/>
            <a:r>
              <a:rPr lang="en-GB" altLang="en-US" dirty="0" err="1"/>
              <a:t>Vierte</a:t>
            </a:r>
            <a:r>
              <a:rPr lang="en-GB" altLang="en-US" dirty="0"/>
              <a:t> </a:t>
            </a:r>
            <a:r>
              <a:rPr lang="en-GB" altLang="en-US" dirty="0" err="1"/>
              <a:t>Ebene</a:t>
            </a:r>
            <a:endParaRPr lang="en-GB" altLang="en-US" dirty="0"/>
          </a:p>
          <a:p>
            <a:pPr lvl="4"/>
            <a:r>
              <a:rPr lang="en-GB" altLang="en-US" dirty="0" err="1"/>
              <a:t>Fünfte</a:t>
            </a:r>
            <a:r>
              <a:rPr lang="en-GB" altLang="en-US" dirty="0"/>
              <a:t> </a:t>
            </a:r>
            <a:r>
              <a:rPr lang="en-GB" altLang="en-US" dirty="0" err="1"/>
              <a:t>Ebene</a:t>
            </a:r>
            <a:endParaRPr lang="en-GB" altLang="en-US" dirty="0"/>
          </a:p>
        </p:txBody>
      </p:sp>
      <p:sp>
        <p:nvSpPr>
          <p:cNvPr id="41988" name="Rectangle 5"/>
          <p:cNvSpPr>
            <a:spLocks noGrp="1" noChangeArrowheads="1"/>
          </p:cNvSpPr>
          <p:nvPr>
            <p:ph type="title"/>
          </p:nvPr>
        </p:nvSpPr>
        <p:spPr bwMode="auto">
          <a:xfrm>
            <a:off x="269876" y="495300"/>
            <a:ext cx="8594725" cy="47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Mastertitelformat</a:t>
            </a:r>
            <a:r>
              <a:rPr lang="en-GB" altLang="en-US" dirty="0"/>
              <a:t> </a:t>
            </a:r>
            <a:r>
              <a:rPr lang="en-GB" altLang="en-US" dirty="0" err="1"/>
              <a:t>bearbeiten</a:t>
            </a:r>
            <a:endParaRPr lang="en-GB" altLang="en-US" dirty="0"/>
          </a:p>
        </p:txBody>
      </p:sp>
      <p:sp>
        <p:nvSpPr>
          <p:cNvPr id="1225735" name="Rectangle 7"/>
          <p:cNvSpPr>
            <a:spLocks noGrp="1" noChangeArrowheads="1"/>
          </p:cNvSpPr>
          <p:nvPr>
            <p:ph type="sldNum" sz="quarter" idx="4"/>
          </p:nvPr>
        </p:nvSpPr>
        <p:spPr bwMode="auto">
          <a:xfrm>
            <a:off x="4364831" y="4963715"/>
            <a:ext cx="414337" cy="179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ctr" eaLnBrk="0" hangingPunct="0">
              <a:spcBef>
                <a:spcPct val="0"/>
              </a:spcBef>
              <a:defRPr sz="600" b="0">
                <a:solidFill>
                  <a:srgbClr val="585858"/>
                </a:solidFill>
                <a:latin typeface="+mn-lt"/>
                <a:ea typeface="ヒラギノ角ゴ Pro W3" pitchFamily="-64" charset="-128"/>
                <a:cs typeface="+mn-cs"/>
              </a:defRPr>
            </a:lvl1pPr>
          </a:lstStyle>
          <a:p>
            <a:pPr>
              <a:defRPr/>
            </a:pPr>
            <a:fld id="{987BF210-E2DF-4326-9F32-014279A44AFE}" type="slidenum">
              <a:rPr lang="en-GB" smtClean="0"/>
              <a:pPr>
                <a:defRPr/>
              </a:pPr>
              <a:t>‹#›</a:t>
            </a:fld>
            <a:endParaRPr lang="en-GB" dirty="0"/>
          </a:p>
        </p:txBody>
      </p:sp>
      <p:sp>
        <p:nvSpPr>
          <p:cNvPr id="36871" name="Rectangle 9"/>
          <p:cNvSpPr>
            <a:spLocks noChangeArrowheads="1"/>
          </p:cNvSpPr>
          <p:nvPr/>
        </p:nvSpPr>
        <p:spPr bwMode="auto">
          <a:xfrm>
            <a:off x="6740295" y="4963890"/>
            <a:ext cx="2290763" cy="141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lgn="r">
              <a:lnSpc>
                <a:spcPts val="1200"/>
              </a:lnSpc>
              <a:defRPr/>
            </a:pPr>
            <a:r>
              <a:rPr lang="en-GB" altLang="en-US" sz="600" b="0" dirty="0">
                <a:solidFill>
                  <a:srgbClr val="003399"/>
                </a:solidFill>
                <a:latin typeface="Arial" pitchFamily="34" charset="0"/>
              </a:rPr>
              <a:t>www.ecb.europa.eu</a:t>
            </a:r>
            <a:r>
              <a:rPr lang="en-GB" altLang="en-US" sz="100" b="0" baseline="30000" dirty="0">
                <a:solidFill>
                  <a:srgbClr val="003399"/>
                </a:solidFill>
                <a:latin typeface="Arial" pitchFamily="34" charset="0"/>
              </a:rPr>
              <a:t>  </a:t>
            </a:r>
            <a:r>
              <a:rPr lang="en-GB" altLang="en-US" sz="600" b="0" baseline="30000" dirty="0">
                <a:solidFill>
                  <a:srgbClr val="003399"/>
                </a:solidFill>
                <a:latin typeface="Arial" pitchFamily="34" charset="0"/>
              </a:rPr>
              <a:t>©</a:t>
            </a:r>
            <a:r>
              <a:rPr lang="en-GB" altLang="en-US" sz="600" b="0" dirty="0">
                <a:solidFill>
                  <a:srgbClr val="003399"/>
                </a:solidFill>
                <a:latin typeface="Arial" pitchFamily="34" charset="0"/>
              </a:rPr>
              <a:t> </a:t>
            </a:r>
          </a:p>
        </p:txBody>
      </p:sp>
      <p:sp>
        <p:nvSpPr>
          <p:cNvPr id="36872" name="Rectangle 2"/>
          <p:cNvSpPr>
            <a:spLocks noChangeArrowheads="1"/>
          </p:cNvSpPr>
          <p:nvPr/>
        </p:nvSpPr>
        <p:spPr bwMode="auto">
          <a:xfrm>
            <a:off x="0" y="-25717"/>
            <a:ext cx="9144000" cy="369332"/>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spcBef>
                <a:spcPct val="50000"/>
              </a:spcBef>
              <a:defRPr/>
            </a:pPr>
            <a:endParaRPr lang="en-GB" altLang="en-US" sz="1800" b="0" dirty="0">
              <a:solidFill>
                <a:srgbClr val="585858"/>
              </a:solidFill>
              <a:latin typeface="Arial" pitchFamily="34" charset="0"/>
              <a:ea typeface="ヒラギノ角ゴ Pro W3"/>
              <a:cs typeface="ヒラギノ角ゴ Pro W3"/>
            </a:endParaRPr>
          </a:p>
        </p:txBody>
      </p:sp>
      <p:sp>
        <p:nvSpPr>
          <p:cNvPr id="11" name="DocumentStatus"/>
          <p:cNvSpPr txBox="1">
            <a:spLocks noChangeArrowheads="1"/>
          </p:cNvSpPr>
          <p:nvPr userDrawn="1"/>
        </p:nvSpPr>
        <p:spPr bwMode="auto">
          <a:xfrm>
            <a:off x="6300000" y="-18000"/>
            <a:ext cx="28404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altLang="en-US" sz="900" b="1" dirty="0">
                <a:solidFill>
                  <a:srgbClr val="FFFFFF"/>
                </a:solidFill>
              </a:rPr>
              <a:t> </a:t>
            </a:r>
            <a:r>
              <a:rPr lang="en-GB" altLang="en-US" sz="800" b="1" dirty="0">
                <a:solidFill>
                  <a:srgbClr val="FFFFFF"/>
                </a:solidFill>
              </a:rPr>
              <a:t> </a:t>
            </a:r>
          </a:p>
          <a:p>
            <a:pPr algn="r"/>
            <a:endParaRPr lang="en-GB" altLang="en-US" sz="700" b="1" dirty="0">
              <a:solidFill>
                <a:srgbClr val="FFFFFF"/>
              </a:solidFill>
            </a:endParaRPr>
          </a:p>
        </p:txBody>
      </p:sp>
    </p:spTree>
    <p:extLst>
      <p:ext uri="{BB962C8B-B14F-4D97-AF65-F5344CB8AC3E}">
        <p14:creationId xmlns:p14="http://schemas.microsoft.com/office/powerpoint/2010/main" val="598647971"/>
      </p:ext>
    </p:extLst>
  </p:cSld>
  <p:clrMap bg1="lt1" tx1="dk1" bg2="lt2" tx2="dk2" accent1="accent1" accent2="accent2" accent3="accent3" accent4="accent4" accent5="accent5" accent6="accent6" hlink="hlink" folHlink="folHlink"/>
  <p:sldLayoutIdLst>
    <p:sldLayoutId id="2147486349" r:id="rId1"/>
    <p:sldLayoutId id="2147486350" r:id="rId2"/>
    <p:sldLayoutId id="2147486351" r:id="rId3"/>
    <p:sldLayoutId id="2147486356" r:id="rId4"/>
    <p:sldLayoutId id="2147486358" r:id="rId5"/>
    <p:sldLayoutId id="2147486390" r:id="rId6"/>
    <p:sldLayoutId id="2147486399" r:id="rId7"/>
    <p:sldLayoutId id="2147486400" r:id="rId8"/>
    <p:sldLayoutId id="2147486401" r:id="rId9"/>
  </p:sldLayoutIdLst>
  <p:hf hdr="0" ftr="0" dt="0"/>
  <p:txStyles>
    <p:titleStyle>
      <a:lvl1pPr algn="l" rtl="0" eaLnBrk="0" fontAlgn="base" hangingPunct="0">
        <a:lnSpc>
          <a:spcPts val="2700"/>
        </a:lnSpc>
        <a:spcBef>
          <a:spcPct val="0"/>
        </a:spcBef>
        <a:spcAft>
          <a:spcPct val="0"/>
        </a:spcAft>
        <a:defRPr sz="2400">
          <a:solidFill>
            <a:schemeClr val="tx2"/>
          </a:solidFill>
          <a:latin typeface="+mj-lt"/>
          <a:ea typeface="+mj-ea"/>
          <a:cs typeface="+mj-cs"/>
        </a:defRPr>
      </a:lvl1pPr>
      <a:lvl2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2pPr>
      <a:lvl3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3pPr>
      <a:lvl4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4pPr>
      <a:lvl5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5pPr>
      <a:lvl6pPr marL="4572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6pPr>
      <a:lvl7pPr marL="9144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7pPr>
      <a:lvl8pPr marL="13716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8pPr>
      <a:lvl9pPr marL="18288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9pPr>
    </p:titleStyle>
    <p:bodyStyle>
      <a:lvl1pPr marL="298450" indent="-298450" algn="l" rtl="0" eaLnBrk="0" fontAlgn="base" hangingPunct="0">
        <a:spcBef>
          <a:spcPct val="30000"/>
        </a:spcBef>
        <a:spcAft>
          <a:spcPct val="0"/>
        </a:spcAft>
        <a:buClr>
          <a:schemeClr val="tx2"/>
        </a:buClr>
        <a:buChar char="•"/>
        <a:defRPr sz="2200">
          <a:solidFill>
            <a:schemeClr val="tx1"/>
          </a:solidFill>
          <a:latin typeface="+mn-lt"/>
          <a:ea typeface="+mn-ea"/>
          <a:cs typeface="+mn-cs"/>
        </a:defRPr>
      </a:lvl1pPr>
      <a:lvl2pPr marL="596900" indent="-296863" algn="l" rtl="0" eaLnBrk="0" fontAlgn="base" hangingPunct="0">
        <a:spcBef>
          <a:spcPct val="0"/>
        </a:spcBef>
        <a:spcAft>
          <a:spcPct val="0"/>
        </a:spcAft>
        <a:buChar char="–"/>
        <a:defRPr>
          <a:solidFill>
            <a:schemeClr val="tx1"/>
          </a:solidFill>
          <a:latin typeface="+mn-lt"/>
          <a:cs typeface="+mn-cs"/>
        </a:defRPr>
      </a:lvl2pPr>
      <a:lvl3pPr marL="914400" indent="-315913" algn="l" rtl="0" eaLnBrk="0" fontAlgn="base" hangingPunct="0">
        <a:spcBef>
          <a:spcPct val="0"/>
        </a:spcBef>
        <a:spcAft>
          <a:spcPct val="0"/>
        </a:spcAft>
        <a:buChar char="•"/>
        <a:defRPr sz="1600">
          <a:solidFill>
            <a:schemeClr val="tx1"/>
          </a:solidFill>
          <a:latin typeface="+mn-lt"/>
          <a:cs typeface="+mn-cs"/>
        </a:defRPr>
      </a:lvl3pPr>
      <a:lvl4pPr marL="1219200" indent="-303213" algn="l" rtl="0" eaLnBrk="0" fontAlgn="base" hangingPunct="0">
        <a:spcBef>
          <a:spcPct val="0"/>
        </a:spcBef>
        <a:spcAft>
          <a:spcPct val="0"/>
        </a:spcAft>
        <a:buChar char="–"/>
        <a:defRPr sz="1600">
          <a:solidFill>
            <a:schemeClr val="tx1"/>
          </a:solidFill>
          <a:latin typeface="+mn-lt"/>
          <a:cs typeface="+mn-cs"/>
        </a:defRPr>
      </a:lvl4pPr>
      <a:lvl5pPr marL="1524000" indent="-303213" algn="l" rtl="0" eaLnBrk="0" fontAlgn="base" hangingPunct="0">
        <a:spcBef>
          <a:spcPct val="0"/>
        </a:spcBef>
        <a:spcAft>
          <a:spcPct val="0"/>
        </a:spcAft>
        <a:buFont typeface="Times" pitchFamily="18" charset="0"/>
        <a:buChar char="•"/>
        <a:defRPr sz="1600" i="1">
          <a:solidFill>
            <a:schemeClr val="tx1"/>
          </a:solidFill>
          <a:latin typeface="+mn-lt"/>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271463" y="78581"/>
            <a:ext cx="6502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defRPr/>
            </a:pPr>
            <a:r>
              <a:rPr lang="en-GB" altLang="en-US" sz="1800" b="0">
                <a:solidFill>
                  <a:srgbClr val="FFFFFF"/>
                </a:solidFill>
                <a:latin typeface="Arial" pitchFamily="34" charset="0"/>
                <a:ea typeface="ヒラギノ角ゴ Pro W3"/>
                <a:cs typeface="ヒラギノ角ゴ Pro W3"/>
              </a:rPr>
              <a:t>Rubric</a:t>
            </a:r>
          </a:p>
        </p:txBody>
      </p:sp>
      <p:sp>
        <p:nvSpPr>
          <p:cNvPr id="41987" name="Rectangle 4"/>
          <p:cNvSpPr>
            <a:spLocks noGrp="1" noChangeArrowheads="1"/>
          </p:cNvSpPr>
          <p:nvPr>
            <p:ph type="body" idx="1"/>
          </p:nvPr>
        </p:nvSpPr>
        <p:spPr bwMode="auto">
          <a:xfrm>
            <a:off x="269876" y="1071563"/>
            <a:ext cx="8594725" cy="335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Mastertextformat</a:t>
            </a:r>
            <a:r>
              <a:rPr lang="en-GB" altLang="en-US" dirty="0"/>
              <a:t> </a:t>
            </a:r>
            <a:r>
              <a:rPr lang="en-GB" altLang="en-US" dirty="0" err="1"/>
              <a:t>bearbeiten</a:t>
            </a:r>
            <a:endParaRPr lang="en-GB" altLang="en-US" dirty="0"/>
          </a:p>
          <a:p>
            <a:pPr lvl="1"/>
            <a:r>
              <a:rPr lang="en-GB" altLang="en-US" dirty="0" err="1"/>
              <a:t>Zweite</a:t>
            </a:r>
            <a:r>
              <a:rPr lang="en-GB" altLang="en-US" dirty="0"/>
              <a:t> </a:t>
            </a:r>
            <a:r>
              <a:rPr lang="en-GB" altLang="en-US" dirty="0" err="1"/>
              <a:t>Ebene</a:t>
            </a:r>
            <a:endParaRPr lang="en-GB" altLang="en-US" dirty="0"/>
          </a:p>
          <a:p>
            <a:pPr lvl="2"/>
            <a:r>
              <a:rPr lang="en-GB" altLang="en-US" dirty="0" err="1"/>
              <a:t>Dritte</a:t>
            </a:r>
            <a:r>
              <a:rPr lang="en-GB" altLang="en-US" dirty="0"/>
              <a:t> </a:t>
            </a:r>
            <a:r>
              <a:rPr lang="en-GB" altLang="en-US" dirty="0" err="1"/>
              <a:t>Ebene</a:t>
            </a:r>
            <a:endParaRPr lang="en-GB" altLang="en-US" dirty="0"/>
          </a:p>
          <a:p>
            <a:pPr lvl="3"/>
            <a:r>
              <a:rPr lang="en-GB" altLang="en-US" dirty="0" err="1"/>
              <a:t>Vierte</a:t>
            </a:r>
            <a:r>
              <a:rPr lang="en-GB" altLang="en-US" dirty="0"/>
              <a:t> </a:t>
            </a:r>
            <a:r>
              <a:rPr lang="en-GB" altLang="en-US" dirty="0" err="1"/>
              <a:t>Ebene</a:t>
            </a:r>
            <a:endParaRPr lang="en-GB" altLang="en-US" dirty="0"/>
          </a:p>
          <a:p>
            <a:pPr lvl="4"/>
            <a:r>
              <a:rPr lang="en-GB" altLang="en-US" dirty="0" err="1"/>
              <a:t>Fünfte</a:t>
            </a:r>
            <a:r>
              <a:rPr lang="en-GB" altLang="en-US" dirty="0"/>
              <a:t> </a:t>
            </a:r>
            <a:r>
              <a:rPr lang="en-GB" altLang="en-US" dirty="0" err="1"/>
              <a:t>Ebene</a:t>
            </a:r>
            <a:endParaRPr lang="en-GB" altLang="en-US" dirty="0"/>
          </a:p>
        </p:txBody>
      </p:sp>
      <p:sp>
        <p:nvSpPr>
          <p:cNvPr id="41988" name="Rectangle 5"/>
          <p:cNvSpPr>
            <a:spLocks noGrp="1" noChangeArrowheads="1"/>
          </p:cNvSpPr>
          <p:nvPr>
            <p:ph type="title"/>
          </p:nvPr>
        </p:nvSpPr>
        <p:spPr bwMode="auto">
          <a:xfrm>
            <a:off x="269876" y="495300"/>
            <a:ext cx="8594725" cy="47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Mastertitelformat</a:t>
            </a:r>
            <a:r>
              <a:rPr lang="en-GB" altLang="en-US" dirty="0"/>
              <a:t> </a:t>
            </a:r>
            <a:r>
              <a:rPr lang="en-GB" altLang="en-US" dirty="0" err="1"/>
              <a:t>bearbeiten</a:t>
            </a:r>
            <a:endParaRPr lang="en-GB" altLang="en-US" dirty="0"/>
          </a:p>
        </p:txBody>
      </p:sp>
      <p:sp>
        <p:nvSpPr>
          <p:cNvPr id="1225735" name="Rectangle 7"/>
          <p:cNvSpPr>
            <a:spLocks noGrp="1" noChangeArrowheads="1"/>
          </p:cNvSpPr>
          <p:nvPr>
            <p:ph type="sldNum" sz="quarter" idx="4"/>
          </p:nvPr>
        </p:nvSpPr>
        <p:spPr bwMode="auto">
          <a:xfrm>
            <a:off x="4357689" y="4971510"/>
            <a:ext cx="414337" cy="179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ctr" eaLnBrk="0" hangingPunct="0">
              <a:spcBef>
                <a:spcPct val="0"/>
              </a:spcBef>
              <a:defRPr sz="600" b="0">
                <a:solidFill>
                  <a:srgbClr val="585858"/>
                </a:solidFill>
                <a:latin typeface="+mn-lt"/>
                <a:ea typeface="ヒラギノ角ゴ Pro W3" pitchFamily="-64" charset="-128"/>
                <a:cs typeface="+mn-cs"/>
              </a:defRPr>
            </a:lvl1pPr>
          </a:lstStyle>
          <a:p>
            <a:pPr>
              <a:defRPr/>
            </a:pPr>
            <a:fld id="{987BF210-E2DF-4326-9F32-014279A44AFE}" type="slidenum">
              <a:rPr lang="en-GB" smtClean="0"/>
              <a:pPr>
                <a:defRPr/>
              </a:pPr>
              <a:t>‹#›</a:t>
            </a:fld>
            <a:endParaRPr lang="en-GB" dirty="0"/>
          </a:p>
        </p:txBody>
      </p:sp>
      <p:sp>
        <p:nvSpPr>
          <p:cNvPr id="36871" name="Rectangle 9"/>
          <p:cNvSpPr>
            <a:spLocks noChangeArrowheads="1"/>
          </p:cNvSpPr>
          <p:nvPr/>
        </p:nvSpPr>
        <p:spPr bwMode="auto">
          <a:xfrm>
            <a:off x="6740295" y="4963890"/>
            <a:ext cx="2290763" cy="141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lgn="r">
              <a:lnSpc>
                <a:spcPts val="1200"/>
              </a:lnSpc>
              <a:defRPr/>
            </a:pPr>
            <a:r>
              <a:rPr lang="en-GB" altLang="en-US" sz="600" b="0" dirty="0">
                <a:solidFill>
                  <a:srgbClr val="003399"/>
                </a:solidFill>
                <a:latin typeface="Arial" pitchFamily="34" charset="0"/>
              </a:rPr>
              <a:t>www.ecb.europa.eu</a:t>
            </a:r>
            <a:r>
              <a:rPr lang="en-GB" altLang="en-US" sz="100" b="0" baseline="30000" dirty="0">
                <a:solidFill>
                  <a:srgbClr val="003399"/>
                </a:solidFill>
                <a:latin typeface="Arial" pitchFamily="34" charset="0"/>
              </a:rPr>
              <a:t>  </a:t>
            </a:r>
            <a:r>
              <a:rPr lang="en-GB" altLang="en-US" sz="600" b="0" baseline="30000" dirty="0">
                <a:solidFill>
                  <a:srgbClr val="003399"/>
                </a:solidFill>
                <a:latin typeface="Arial" pitchFamily="34" charset="0"/>
              </a:rPr>
              <a:t>©</a:t>
            </a:r>
            <a:r>
              <a:rPr lang="en-GB" altLang="en-US" sz="600" b="0" dirty="0">
                <a:solidFill>
                  <a:srgbClr val="003399"/>
                </a:solidFill>
                <a:latin typeface="Arial" pitchFamily="34" charset="0"/>
              </a:rPr>
              <a:t> </a:t>
            </a:r>
          </a:p>
        </p:txBody>
      </p:sp>
      <p:sp>
        <p:nvSpPr>
          <p:cNvPr id="36872" name="Rectangle 2"/>
          <p:cNvSpPr>
            <a:spLocks noChangeArrowheads="1"/>
          </p:cNvSpPr>
          <p:nvPr/>
        </p:nvSpPr>
        <p:spPr bwMode="auto">
          <a:xfrm>
            <a:off x="0" y="-25717"/>
            <a:ext cx="9144000" cy="369332"/>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spcBef>
                <a:spcPct val="50000"/>
              </a:spcBef>
              <a:defRPr/>
            </a:pPr>
            <a:endParaRPr lang="en-GB" altLang="en-US" sz="1800" b="0" dirty="0">
              <a:solidFill>
                <a:srgbClr val="585858"/>
              </a:solidFill>
              <a:latin typeface="Arial" pitchFamily="34" charset="0"/>
              <a:ea typeface="ヒラギノ角ゴ Pro W3"/>
              <a:cs typeface="ヒラギノ角ゴ Pro W3"/>
            </a:endParaRPr>
          </a:p>
        </p:txBody>
      </p:sp>
      <p:sp>
        <p:nvSpPr>
          <p:cNvPr id="9" name="DocumentStatus"/>
          <p:cNvSpPr txBox="1">
            <a:spLocks noChangeArrowheads="1"/>
          </p:cNvSpPr>
          <p:nvPr userDrawn="1"/>
        </p:nvSpPr>
        <p:spPr bwMode="auto">
          <a:xfrm>
            <a:off x="6300000" y="-18000"/>
            <a:ext cx="28404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altLang="en-US" sz="900" b="1" dirty="0">
                <a:solidFill>
                  <a:srgbClr val="FFFFFF"/>
                </a:solidFill>
              </a:rPr>
              <a:t> </a:t>
            </a:r>
          </a:p>
          <a:p>
            <a:pPr algn="r"/>
            <a:r>
              <a:rPr lang="en-GB" altLang="en-US" sz="800" b="1" dirty="0">
                <a:solidFill>
                  <a:srgbClr val="FFFFFF"/>
                </a:solidFill>
              </a:rPr>
              <a:t> </a:t>
            </a:r>
          </a:p>
          <a:p>
            <a:pPr algn="r"/>
            <a:endParaRPr lang="en-GB" altLang="en-US" sz="800" b="1" dirty="0">
              <a:solidFill>
                <a:srgbClr val="FFFFFF"/>
              </a:solidFill>
            </a:endParaRPr>
          </a:p>
          <a:p>
            <a:pPr algn="r"/>
            <a:endParaRPr lang="en-GB" altLang="en-US" sz="700" b="1" dirty="0">
              <a:solidFill>
                <a:srgbClr val="FFFFFF"/>
              </a:solidFill>
            </a:endParaRPr>
          </a:p>
        </p:txBody>
      </p:sp>
    </p:spTree>
    <p:extLst>
      <p:ext uri="{BB962C8B-B14F-4D97-AF65-F5344CB8AC3E}">
        <p14:creationId xmlns:p14="http://schemas.microsoft.com/office/powerpoint/2010/main" val="4109042527"/>
      </p:ext>
    </p:extLst>
  </p:cSld>
  <p:clrMap bg1="lt1" tx1="dk1" bg2="lt2" tx2="dk2" accent1="accent1" accent2="accent2" accent3="accent3" accent4="accent4" accent5="accent5" accent6="accent6" hlink="hlink" folHlink="folHlink"/>
  <p:sldLayoutIdLst>
    <p:sldLayoutId id="2147486364" r:id="rId1"/>
    <p:sldLayoutId id="2147486365" r:id="rId2"/>
    <p:sldLayoutId id="2147486366" r:id="rId3"/>
    <p:sldLayoutId id="2147486367" r:id="rId4"/>
    <p:sldLayoutId id="2147486368" r:id="rId5"/>
    <p:sldLayoutId id="2147486369" r:id="rId6"/>
    <p:sldLayoutId id="2147486371" r:id="rId7"/>
    <p:sldLayoutId id="2147486372" r:id="rId8"/>
  </p:sldLayoutIdLst>
  <p:hf hdr="0" ftr="0" dt="0"/>
  <p:txStyles>
    <p:titleStyle>
      <a:lvl1pPr algn="l" rtl="0" eaLnBrk="0" fontAlgn="base" hangingPunct="0">
        <a:lnSpc>
          <a:spcPts val="2700"/>
        </a:lnSpc>
        <a:spcBef>
          <a:spcPct val="0"/>
        </a:spcBef>
        <a:spcAft>
          <a:spcPct val="0"/>
        </a:spcAft>
        <a:defRPr sz="2400">
          <a:solidFill>
            <a:schemeClr val="tx2"/>
          </a:solidFill>
          <a:latin typeface="+mj-lt"/>
          <a:ea typeface="+mj-ea"/>
          <a:cs typeface="+mj-cs"/>
        </a:defRPr>
      </a:lvl1pPr>
      <a:lvl2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2pPr>
      <a:lvl3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3pPr>
      <a:lvl4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4pPr>
      <a:lvl5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5pPr>
      <a:lvl6pPr marL="4572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6pPr>
      <a:lvl7pPr marL="9144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7pPr>
      <a:lvl8pPr marL="13716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8pPr>
      <a:lvl9pPr marL="18288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9pPr>
    </p:titleStyle>
    <p:bodyStyle>
      <a:lvl1pPr marL="298450" indent="-298450" algn="l" rtl="0" eaLnBrk="0" fontAlgn="base" hangingPunct="0">
        <a:spcBef>
          <a:spcPct val="30000"/>
        </a:spcBef>
        <a:spcAft>
          <a:spcPct val="0"/>
        </a:spcAft>
        <a:buClr>
          <a:schemeClr val="tx2"/>
        </a:buClr>
        <a:buChar char="•"/>
        <a:defRPr sz="2200">
          <a:solidFill>
            <a:schemeClr val="tx1"/>
          </a:solidFill>
          <a:latin typeface="+mn-lt"/>
          <a:ea typeface="+mn-ea"/>
          <a:cs typeface="+mn-cs"/>
        </a:defRPr>
      </a:lvl1pPr>
      <a:lvl2pPr marL="596900" indent="-296863" algn="l" rtl="0" eaLnBrk="0" fontAlgn="base" hangingPunct="0">
        <a:spcBef>
          <a:spcPct val="0"/>
        </a:spcBef>
        <a:spcAft>
          <a:spcPct val="0"/>
        </a:spcAft>
        <a:buChar char="–"/>
        <a:defRPr>
          <a:solidFill>
            <a:schemeClr val="tx1"/>
          </a:solidFill>
          <a:latin typeface="+mn-lt"/>
          <a:cs typeface="+mn-cs"/>
        </a:defRPr>
      </a:lvl2pPr>
      <a:lvl3pPr marL="914400" indent="-315913" algn="l" rtl="0" eaLnBrk="0" fontAlgn="base" hangingPunct="0">
        <a:spcBef>
          <a:spcPct val="0"/>
        </a:spcBef>
        <a:spcAft>
          <a:spcPct val="0"/>
        </a:spcAft>
        <a:buChar char="•"/>
        <a:defRPr sz="1600">
          <a:solidFill>
            <a:schemeClr val="tx1"/>
          </a:solidFill>
          <a:latin typeface="+mn-lt"/>
          <a:cs typeface="+mn-cs"/>
        </a:defRPr>
      </a:lvl3pPr>
      <a:lvl4pPr marL="1219200" indent="-303213" algn="l" rtl="0" eaLnBrk="0" fontAlgn="base" hangingPunct="0">
        <a:spcBef>
          <a:spcPct val="0"/>
        </a:spcBef>
        <a:spcAft>
          <a:spcPct val="0"/>
        </a:spcAft>
        <a:buChar char="–"/>
        <a:defRPr sz="1600">
          <a:solidFill>
            <a:schemeClr val="tx1"/>
          </a:solidFill>
          <a:latin typeface="+mn-lt"/>
          <a:cs typeface="+mn-cs"/>
        </a:defRPr>
      </a:lvl4pPr>
      <a:lvl5pPr marL="1524000" indent="-303213" algn="l" rtl="0" eaLnBrk="0" fontAlgn="base" hangingPunct="0">
        <a:spcBef>
          <a:spcPct val="0"/>
        </a:spcBef>
        <a:spcAft>
          <a:spcPct val="0"/>
        </a:spcAft>
        <a:buFont typeface="Times" pitchFamily="18" charset="0"/>
        <a:buChar char="•"/>
        <a:defRPr sz="1600" i="1">
          <a:solidFill>
            <a:schemeClr val="tx1"/>
          </a:solidFill>
          <a:latin typeface="+mn-lt"/>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271464" y="78582"/>
            <a:ext cx="6502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defRPr/>
            </a:pPr>
            <a:r>
              <a:rPr lang="en-GB" altLang="en-US" sz="1800" b="0">
                <a:solidFill>
                  <a:srgbClr val="FFFFFF"/>
                </a:solidFill>
                <a:latin typeface="Arial" pitchFamily="34" charset="0"/>
                <a:ea typeface="ヒラギノ角ゴ Pro W3"/>
                <a:cs typeface="ヒラギノ角ゴ Pro W3"/>
              </a:rPr>
              <a:t>Rubric</a:t>
            </a:r>
          </a:p>
        </p:txBody>
      </p:sp>
      <p:sp>
        <p:nvSpPr>
          <p:cNvPr id="41987" name="Rectangle 4"/>
          <p:cNvSpPr>
            <a:spLocks noGrp="1" noChangeArrowheads="1"/>
          </p:cNvSpPr>
          <p:nvPr>
            <p:ph type="body" idx="1"/>
          </p:nvPr>
        </p:nvSpPr>
        <p:spPr bwMode="auto">
          <a:xfrm>
            <a:off x="269877" y="1071564"/>
            <a:ext cx="8594725" cy="335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Mastertextformat</a:t>
            </a:r>
            <a:r>
              <a:rPr lang="en-GB" altLang="en-US" dirty="0"/>
              <a:t> </a:t>
            </a:r>
            <a:r>
              <a:rPr lang="en-GB" altLang="en-US" dirty="0" err="1"/>
              <a:t>bearbeiten</a:t>
            </a:r>
            <a:endParaRPr lang="en-GB" altLang="en-US" dirty="0"/>
          </a:p>
          <a:p>
            <a:pPr lvl="1"/>
            <a:r>
              <a:rPr lang="en-GB" altLang="en-US" dirty="0" err="1"/>
              <a:t>Zweite</a:t>
            </a:r>
            <a:r>
              <a:rPr lang="en-GB" altLang="en-US" dirty="0"/>
              <a:t> </a:t>
            </a:r>
            <a:r>
              <a:rPr lang="en-GB" altLang="en-US" dirty="0" err="1"/>
              <a:t>Ebene</a:t>
            </a:r>
            <a:endParaRPr lang="en-GB" altLang="en-US" dirty="0"/>
          </a:p>
          <a:p>
            <a:pPr lvl="2"/>
            <a:r>
              <a:rPr lang="en-GB" altLang="en-US" dirty="0" err="1"/>
              <a:t>Dritte</a:t>
            </a:r>
            <a:r>
              <a:rPr lang="en-GB" altLang="en-US" dirty="0"/>
              <a:t> </a:t>
            </a:r>
            <a:r>
              <a:rPr lang="en-GB" altLang="en-US" dirty="0" err="1"/>
              <a:t>Ebene</a:t>
            </a:r>
            <a:endParaRPr lang="en-GB" altLang="en-US" dirty="0"/>
          </a:p>
          <a:p>
            <a:pPr lvl="3"/>
            <a:r>
              <a:rPr lang="en-GB" altLang="en-US" dirty="0" err="1"/>
              <a:t>Vierte</a:t>
            </a:r>
            <a:r>
              <a:rPr lang="en-GB" altLang="en-US" dirty="0"/>
              <a:t> </a:t>
            </a:r>
            <a:r>
              <a:rPr lang="en-GB" altLang="en-US" dirty="0" err="1"/>
              <a:t>Ebene</a:t>
            </a:r>
            <a:endParaRPr lang="en-GB" altLang="en-US" dirty="0"/>
          </a:p>
          <a:p>
            <a:pPr lvl="4"/>
            <a:r>
              <a:rPr lang="en-GB" altLang="en-US" dirty="0" err="1"/>
              <a:t>Fünfte</a:t>
            </a:r>
            <a:r>
              <a:rPr lang="en-GB" altLang="en-US" dirty="0"/>
              <a:t> </a:t>
            </a:r>
            <a:r>
              <a:rPr lang="en-GB" altLang="en-US" dirty="0" err="1"/>
              <a:t>Ebene</a:t>
            </a:r>
            <a:endParaRPr lang="en-GB" altLang="en-US" dirty="0"/>
          </a:p>
        </p:txBody>
      </p:sp>
      <p:sp>
        <p:nvSpPr>
          <p:cNvPr id="41988" name="Rectangle 5"/>
          <p:cNvSpPr>
            <a:spLocks noGrp="1" noChangeArrowheads="1"/>
          </p:cNvSpPr>
          <p:nvPr>
            <p:ph type="title"/>
          </p:nvPr>
        </p:nvSpPr>
        <p:spPr bwMode="auto">
          <a:xfrm>
            <a:off x="269877" y="495301"/>
            <a:ext cx="8594725" cy="47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Mastertitelformat</a:t>
            </a:r>
            <a:r>
              <a:rPr lang="en-GB" altLang="en-US" dirty="0"/>
              <a:t> </a:t>
            </a:r>
            <a:r>
              <a:rPr lang="en-GB" altLang="en-US" dirty="0" err="1"/>
              <a:t>bearbeiten</a:t>
            </a:r>
            <a:endParaRPr lang="en-GB" altLang="en-US" dirty="0"/>
          </a:p>
        </p:txBody>
      </p:sp>
      <p:sp>
        <p:nvSpPr>
          <p:cNvPr id="1225735" name="Rectangle 7"/>
          <p:cNvSpPr>
            <a:spLocks noGrp="1" noChangeArrowheads="1"/>
          </p:cNvSpPr>
          <p:nvPr>
            <p:ph type="sldNum" sz="quarter" idx="4"/>
          </p:nvPr>
        </p:nvSpPr>
        <p:spPr bwMode="auto">
          <a:xfrm>
            <a:off x="4364832" y="4963716"/>
            <a:ext cx="414337" cy="179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ctr" eaLnBrk="0" hangingPunct="0">
              <a:spcBef>
                <a:spcPct val="0"/>
              </a:spcBef>
              <a:defRPr sz="600" b="0">
                <a:solidFill>
                  <a:srgbClr val="585858"/>
                </a:solidFill>
                <a:latin typeface="+mn-lt"/>
                <a:ea typeface="ヒラギノ角ゴ Pro W3" pitchFamily="-64" charset="-128"/>
                <a:cs typeface="+mn-cs"/>
              </a:defRPr>
            </a:lvl1pPr>
          </a:lstStyle>
          <a:p>
            <a:pPr>
              <a:defRPr/>
            </a:pPr>
            <a:fld id="{987BF210-E2DF-4326-9F32-014279A44AFE}" type="slidenum">
              <a:rPr lang="en-GB" smtClean="0"/>
              <a:pPr>
                <a:defRPr/>
              </a:pPr>
              <a:t>‹#›</a:t>
            </a:fld>
            <a:endParaRPr lang="en-GB" dirty="0"/>
          </a:p>
        </p:txBody>
      </p:sp>
      <p:sp>
        <p:nvSpPr>
          <p:cNvPr id="36871" name="Rectangle 9"/>
          <p:cNvSpPr>
            <a:spLocks noChangeArrowheads="1"/>
          </p:cNvSpPr>
          <p:nvPr/>
        </p:nvSpPr>
        <p:spPr bwMode="auto">
          <a:xfrm>
            <a:off x="6740296" y="4963891"/>
            <a:ext cx="2290763" cy="141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lgn="r">
              <a:lnSpc>
                <a:spcPts val="1200"/>
              </a:lnSpc>
              <a:defRPr/>
            </a:pPr>
            <a:r>
              <a:rPr lang="en-GB" altLang="en-US" sz="600" b="0" dirty="0">
                <a:solidFill>
                  <a:srgbClr val="003399"/>
                </a:solidFill>
                <a:latin typeface="Arial" pitchFamily="34" charset="0"/>
              </a:rPr>
              <a:t>www.ecb.europa.eu</a:t>
            </a:r>
            <a:r>
              <a:rPr lang="en-GB" altLang="en-US" sz="100" b="0" baseline="30000" dirty="0">
                <a:solidFill>
                  <a:srgbClr val="003399"/>
                </a:solidFill>
                <a:latin typeface="Arial" pitchFamily="34" charset="0"/>
              </a:rPr>
              <a:t>  </a:t>
            </a:r>
            <a:r>
              <a:rPr lang="en-GB" altLang="en-US" sz="600" b="0" baseline="30000" dirty="0">
                <a:solidFill>
                  <a:srgbClr val="003399"/>
                </a:solidFill>
                <a:latin typeface="Arial" pitchFamily="34" charset="0"/>
              </a:rPr>
              <a:t>©</a:t>
            </a:r>
            <a:r>
              <a:rPr lang="en-GB" altLang="en-US" sz="600" b="0" dirty="0">
                <a:solidFill>
                  <a:srgbClr val="003399"/>
                </a:solidFill>
                <a:latin typeface="Arial" pitchFamily="34" charset="0"/>
              </a:rPr>
              <a:t> </a:t>
            </a:r>
          </a:p>
        </p:txBody>
      </p:sp>
      <p:sp>
        <p:nvSpPr>
          <p:cNvPr id="36872" name="Rectangle 2"/>
          <p:cNvSpPr>
            <a:spLocks noChangeArrowheads="1"/>
          </p:cNvSpPr>
          <p:nvPr/>
        </p:nvSpPr>
        <p:spPr bwMode="auto">
          <a:xfrm>
            <a:off x="0" y="-25716"/>
            <a:ext cx="9144000" cy="369332"/>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spcBef>
                <a:spcPct val="50000"/>
              </a:spcBef>
              <a:defRPr/>
            </a:pPr>
            <a:endParaRPr lang="en-GB" altLang="en-US" sz="1800" b="0" dirty="0">
              <a:solidFill>
                <a:srgbClr val="585858"/>
              </a:solidFill>
              <a:latin typeface="Arial" pitchFamily="34" charset="0"/>
              <a:ea typeface="ヒラギノ角ゴ Pro W3"/>
              <a:cs typeface="ヒラギノ角ゴ Pro W3"/>
            </a:endParaRPr>
          </a:p>
        </p:txBody>
      </p:sp>
      <p:sp>
        <p:nvSpPr>
          <p:cNvPr id="11" name="DocumentStatus"/>
          <p:cNvSpPr txBox="1">
            <a:spLocks noChangeArrowheads="1"/>
          </p:cNvSpPr>
          <p:nvPr userDrawn="1"/>
        </p:nvSpPr>
        <p:spPr bwMode="auto">
          <a:xfrm>
            <a:off x="6300000" y="-18000"/>
            <a:ext cx="28404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altLang="en-US" sz="900" b="1" dirty="0">
                <a:solidFill>
                  <a:srgbClr val="FFFFFF"/>
                </a:solidFill>
              </a:rPr>
              <a:t> </a:t>
            </a:r>
            <a:r>
              <a:rPr lang="en-GB" altLang="en-US" sz="800" b="1" dirty="0">
                <a:solidFill>
                  <a:srgbClr val="FFFFFF"/>
                </a:solidFill>
              </a:rPr>
              <a:t> </a:t>
            </a:r>
          </a:p>
          <a:p>
            <a:pPr algn="r"/>
            <a:endParaRPr lang="en-GB" altLang="en-US" sz="700" b="1" dirty="0">
              <a:solidFill>
                <a:srgbClr val="FFFFFF"/>
              </a:solidFill>
            </a:endParaRPr>
          </a:p>
        </p:txBody>
      </p:sp>
    </p:spTree>
    <p:extLst>
      <p:ext uri="{BB962C8B-B14F-4D97-AF65-F5344CB8AC3E}">
        <p14:creationId xmlns:p14="http://schemas.microsoft.com/office/powerpoint/2010/main" val="3887398353"/>
      </p:ext>
    </p:extLst>
  </p:cSld>
  <p:clrMap bg1="lt1" tx1="dk1" bg2="lt2" tx2="dk2" accent1="accent1" accent2="accent2" accent3="accent3" accent4="accent4" accent5="accent5" accent6="accent6" hlink="hlink" folHlink="folHlink"/>
  <p:sldLayoutIdLst>
    <p:sldLayoutId id="2147486380" r:id="rId1"/>
    <p:sldLayoutId id="2147486381" r:id="rId2"/>
    <p:sldLayoutId id="2147486382" r:id="rId3"/>
    <p:sldLayoutId id="2147486385" r:id="rId4"/>
    <p:sldLayoutId id="2147486386" r:id="rId5"/>
    <p:sldLayoutId id="2147486387" r:id="rId6"/>
    <p:sldLayoutId id="2147486388" r:id="rId7"/>
    <p:sldLayoutId id="2147486389" r:id="rId8"/>
  </p:sldLayoutIdLst>
  <p:hf hdr="0" ftr="0" dt="0"/>
  <p:txStyles>
    <p:titleStyle>
      <a:lvl1pPr algn="l" rtl="0" eaLnBrk="0" fontAlgn="base" hangingPunct="0">
        <a:lnSpc>
          <a:spcPts val="2700"/>
        </a:lnSpc>
        <a:spcBef>
          <a:spcPct val="0"/>
        </a:spcBef>
        <a:spcAft>
          <a:spcPct val="0"/>
        </a:spcAft>
        <a:defRPr sz="2400">
          <a:solidFill>
            <a:schemeClr val="tx2"/>
          </a:solidFill>
          <a:latin typeface="+mj-lt"/>
          <a:ea typeface="+mj-ea"/>
          <a:cs typeface="+mj-cs"/>
        </a:defRPr>
      </a:lvl1pPr>
      <a:lvl2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2pPr>
      <a:lvl3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3pPr>
      <a:lvl4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4pPr>
      <a:lvl5pPr algn="l" rtl="0" eaLnBrk="0" fontAlgn="base" hangingPunct="0">
        <a:lnSpc>
          <a:spcPts val="2700"/>
        </a:lnSpc>
        <a:spcBef>
          <a:spcPct val="0"/>
        </a:spcBef>
        <a:spcAft>
          <a:spcPct val="0"/>
        </a:spcAft>
        <a:defRPr sz="2400">
          <a:solidFill>
            <a:schemeClr val="tx2"/>
          </a:solidFill>
          <a:latin typeface="Arial Black" pitchFamily="34" charset="0"/>
          <a:cs typeface="Arial" charset="0"/>
        </a:defRPr>
      </a:lvl5pPr>
      <a:lvl6pPr marL="457189"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6pPr>
      <a:lvl7pPr marL="914378"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7pPr>
      <a:lvl8pPr marL="1371566"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8pPr>
      <a:lvl9pPr marL="1828754"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9pPr>
    </p:titleStyle>
    <p:bodyStyle>
      <a:lvl1pPr marL="298442" indent="-298442" algn="l" rtl="0" eaLnBrk="0" fontAlgn="base" hangingPunct="0">
        <a:spcBef>
          <a:spcPct val="30000"/>
        </a:spcBef>
        <a:spcAft>
          <a:spcPct val="0"/>
        </a:spcAft>
        <a:buClr>
          <a:schemeClr val="tx2"/>
        </a:buClr>
        <a:buChar char="•"/>
        <a:defRPr sz="2200">
          <a:solidFill>
            <a:schemeClr val="tx1"/>
          </a:solidFill>
          <a:latin typeface="+mn-lt"/>
          <a:ea typeface="+mn-ea"/>
          <a:cs typeface="+mn-cs"/>
        </a:defRPr>
      </a:lvl1pPr>
      <a:lvl2pPr marL="596885" indent="-296855" algn="l" rtl="0" eaLnBrk="0" fontAlgn="base" hangingPunct="0">
        <a:spcBef>
          <a:spcPct val="0"/>
        </a:spcBef>
        <a:spcAft>
          <a:spcPct val="0"/>
        </a:spcAft>
        <a:buChar char="–"/>
        <a:defRPr>
          <a:solidFill>
            <a:schemeClr val="tx1"/>
          </a:solidFill>
          <a:latin typeface="+mn-lt"/>
          <a:cs typeface="+mn-cs"/>
        </a:defRPr>
      </a:lvl2pPr>
      <a:lvl3pPr marL="914378" indent="-315905" algn="l" rtl="0" eaLnBrk="0" fontAlgn="base" hangingPunct="0">
        <a:spcBef>
          <a:spcPct val="0"/>
        </a:spcBef>
        <a:spcAft>
          <a:spcPct val="0"/>
        </a:spcAft>
        <a:buChar char="•"/>
        <a:defRPr sz="1600">
          <a:solidFill>
            <a:schemeClr val="tx1"/>
          </a:solidFill>
          <a:latin typeface="+mn-lt"/>
          <a:cs typeface="+mn-cs"/>
        </a:defRPr>
      </a:lvl3pPr>
      <a:lvl4pPr marL="1219169" indent="-303206" algn="l" rtl="0" eaLnBrk="0" fontAlgn="base" hangingPunct="0">
        <a:spcBef>
          <a:spcPct val="0"/>
        </a:spcBef>
        <a:spcAft>
          <a:spcPct val="0"/>
        </a:spcAft>
        <a:buChar char="–"/>
        <a:defRPr sz="1600">
          <a:solidFill>
            <a:schemeClr val="tx1"/>
          </a:solidFill>
          <a:latin typeface="+mn-lt"/>
          <a:cs typeface="+mn-cs"/>
        </a:defRPr>
      </a:lvl4pPr>
      <a:lvl5pPr marL="1523962" indent="-303206" algn="l" rtl="0" eaLnBrk="0" fontAlgn="base" hangingPunct="0">
        <a:spcBef>
          <a:spcPct val="0"/>
        </a:spcBef>
        <a:spcAft>
          <a:spcPct val="0"/>
        </a:spcAft>
        <a:buFont typeface="Times" pitchFamily="18" charset="0"/>
        <a:buChar char="•"/>
        <a:defRPr sz="1600" i="1">
          <a:solidFill>
            <a:schemeClr val="tx1"/>
          </a:solidFill>
          <a:latin typeface="+mn-lt"/>
          <a:cs typeface="+mn-cs"/>
        </a:defRPr>
      </a:lvl5pPr>
      <a:lvl6pPr marL="1981151" indent="-303206"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339" indent="-303206"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527" indent="-303206"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716" indent="-303206" algn="l" rtl="0" eaLnBrk="1" fontAlgn="base" hangingPunct="1">
        <a:spcBef>
          <a:spcPct val="0"/>
        </a:spcBef>
        <a:spcAft>
          <a:spcPct val="0"/>
        </a:spcAft>
        <a:buFont typeface="Times" pitchFamily="18" charset="0"/>
        <a:buChar char="•"/>
        <a:defRPr sz="1600" i="1">
          <a:solidFill>
            <a:schemeClr val="tx1"/>
          </a:solidFill>
          <a:latin typeface="+mn-lt"/>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271463" y="78581"/>
            <a:ext cx="6502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defRPr/>
            </a:pPr>
            <a:r>
              <a:rPr lang="en-GB" altLang="en-US" sz="1800" b="0">
                <a:solidFill>
                  <a:srgbClr val="FFFFFF"/>
                </a:solidFill>
                <a:latin typeface="Arial" pitchFamily="34" charset="0"/>
                <a:ea typeface="ヒラギノ角ゴ Pro W3"/>
                <a:cs typeface="ヒラギノ角ゴ Pro W3"/>
              </a:rPr>
              <a:t>Rubric</a:t>
            </a:r>
          </a:p>
        </p:txBody>
      </p:sp>
      <p:sp>
        <p:nvSpPr>
          <p:cNvPr id="41987" name="Rectangle 4"/>
          <p:cNvSpPr>
            <a:spLocks noGrp="1" noChangeArrowheads="1"/>
          </p:cNvSpPr>
          <p:nvPr>
            <p:ph type="body" idx="1"/>
          </p:nvPr>
        </p:nvSpPr>
        <p:spPr bwMode="auto">
          <a:xfrm>
            <a:off x="269876" y="1071563"/>
            <a:ext cx="8594725" cy="335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Mastertextformat</a:t>
            </a:r>
            <a:r>
              <a:rPr lang="en-GB" altLang="en-US" dirty="0"/>
              <a:t> </a:t>
            </a:r>
            <a:r>
              <a:rPr lang="en-GB" altLang="en-US" dirty="0" err="1"/>
              <a:t>bearbeiten</a:t>
            </a:r>
            <a:endParaRPr lang="en-GB" altLang="en-US" dirty="0"/>
          </a:p>
          <a:p>
            <a:pPr lvl="1"/>
            <a:r>
              <a:rPr lang="en-GB" altLang="en-US" dirty="0" err="1"/>
              <a:t>Zweite</a:t>
            </a:r>
            <a:r>
              <a:rPr lang="en-GB" altLang="en-US" dirty="0"/>
              <a:t> </a:t>
            </a:r>
            <a:r>
              <a:rPr lang="en-GB" altLang="en-US" dirty="0" err="1"/>
              <a:t>Ebene</a:t>
            </a:r>
            <a:endParaRPr lang="en-GB" altLang="en-US" dirty="0"/>
          </a:p>
          <a:p>
            <a:pPr lvl="2"/>
            <a:r>
              <a:rPr lang="en-GB" altLang="en-US" dirty="0" err="1"/>
              <a:t>Dritte</a:t>
            </a:r>
            <a:r>
              <a:rPr lang="en-GB" altLang="en-US" dirty="0"/>
              <a:t> </a:t>
            </a:r>
            <a:r>
              <a:rPr lang="en-GB" altLang="en-US" dirty="0" err="1"/>
              <a:t>Ebene</a:t>
            </a:r>
            <a:endParaRPr lang="en-GB" altLang="en-US" dirty="0"/>
          </a:p>
          <a:p>
            <a:pPr lvl="3"/>
            <a:r>
              <a:rPr lang="en-GB" altLang="en-US" dirty="0" err="1"/>
              <a:t>Vierte</a:t>
            </a:r>
            <a:r>
              <a:rPr lang="en-GB" altLang="en-US" dirty="0"/>
              <a:t> </a:t>
            </a:r>
            <a:r>
              <a:rPr lang="en-GB" altLang="en-US" dirty="0" err="1"/>
              <a:t>Ebene</a:t>
            </a:r>
            <a:endParaRPr lang="en-GB" altLang="en-US" dirty="0"/>
          </a:p>
          <a:p>
            <a:pPr lvl="4"/>
            <a:r>
              <a:rPr lang="en-GB" altLang="en-US" dirty="0" err="1"/>
              <a:t>Fünfte</a:t>
            </a:r>
            <a:r>
              <a:rPr lang="en-GB" altLang="en-US" dirty="0"/>
              <a:t> </a:t>
            </a:r>
            <a:r>
              <a:rPr lang="en-GB" altLang="en-US" dirty="0" err="1"/>
              <a:t>Ebene</a:t>
            </a:r>
            <a:endParaRPr lang="en-GB" altLang="en-US" dirty="0"/>
          </a:p>
        </p:txBody>
      </p:sp>
      <p:sp>
        <p:nvSpPr>
          <p:cNvPr id="41988" name="Rectangle 5"/>
          <p:cNvSpPr>
            <a:spLocks noGrp="1" noChangeArrowheads="1"/>
          </p:cNvSpPr>
          <p:nvPr>
            <p:ph type="title"/>
          </p:nvPr>
        </p:nvSpPr>
        <p:spPr bwMode="auto">
          <a:xfrm>
            <a:off x="269876" y="495300"/>
            <a:ext cx="8594725" cy="47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Mastertitelformat</a:t>
            </a:r>
            <a:r>
              <a:rPr lang="en-GB" altLang="en-US" dirty="0"/>
              <a:t> </a:t>
            </a:r>
            <a:r>
              <a:rPr lang="en-GB" altLang="en-US" dirty="0" err="1"/>
              <a:t>bearbeiten</a:t>
            </a:r>
            <a:endParaRPr lang="en-GB" altLang="en-US" dirty="0"/>
          </a:p>
        </p:txBody>
      </p:sp>
      <p:sp>
        <p:nvSpPr>
          <p:cNvPr id="1225735" name="Rectangle 7"/>
          <p:cNvSpPr>
            <a:spLocks noGrp="1" noChangeArrowheads="1"/>
          </p:cNvSpPr>
          <p:nvPr>
            <p:ph type="sldNum" sz="quarter" idx="4"/>
          </p:nvPr>
        </p:nvSpPr>
        <p:spPr bwMode="auto">
          <a:xfrm>
            <a:off x="4357689" y="4971510"/>
            <a:ext cx="414337" cy="179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ctr" eaLnBrk="0" hangingPunct="0">
              <a:spcBef>
                <a:spcPct val="0"/>
              </a:spcBef>
              <a:defRPr sz="600" b="0">
                <a:solidFill>
                  <a:srgbClr val="585858"/>
                </a:solidFill>
                <a:latin typeface="+mn-lt"/>
                <a:ea typeface="ヒラギノ角ゴ Pro W3" pitchFamily="-64" charset="-128"/>
                <a:cs typeface="+mn-cs"/>
              </a:defRPr>
            </a:lvl1pPr>
          </a:lstStyle>
          <a:p>
            <a:pPr>
              <a:defRPr/>
            </a:pPr>
            <a:fld id="{987BF210-E2DF-4326-9F32-014279A44AFE}" type="slidenum">
              <a:rPr lang="en-GB" smtClean="0"/>
              <a:pPr>
                <a:defRPr/>
              </a:pPr>
              <a:t>‹#›</a:t>
            </a:fld>
            <a:endParaRPr lang="en-GB" dirty="0"/>
          </a:p>
        </p:txBody>
      </p:sp>
      <p:sp>
        <p:nvSpPr>
          <p:cNvPr id="36871" name="Rectangle 9"/>
          <p:cNvSpPr>
            <a:spLocks noChangeArrowheads="1"/>
          </p:cNvSpPr>
          <p:nvPr/>
        </p:nvSpPr>
        <p:spPr bwMode="auto">
          <a:xfrm>
            <a:off x="6740295" y="4963890"/>
            <a:ext cx="2290763" cy="141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lgn="r">
              <a:lnSpc>
                <a:spcPts val="1200"/>
              </a:lnSpc>
              <a:defRPr/>
            </a:pPr>
            <a:r>
              <a:rPr lang="en-GB" altLang="en-US" sz="600" b="0" dirty="0">
                <a:solidFill>
                  <a:srgbClr val="003399"/>
                </a:solidFill>
                <a:latin typeface="Arial" pitchFamily="34" charset="0"/>
              </a:rPr>
              <a:t>www.ecb.europa.eu</a:t>
            </a:r>
            <a:r>
              <a:rPr lang="en-GB" altLang="en-US" sz="100" b="0" baseline="30000" dirty="0">
                <a:solidFill>
                  <a:srgbClr val="003399"/>
                </a:solidFill>
                <a:latin typeface="Arial" pitchFamily="34" charset="0"/>
              </a:rPr>
              <a:t>  </a:t>
            </a:r>
            <a:r>
              <a:rPr lang="en-GB" altLang="en-US" sz="600" b="0" baseline="30000" dirty="0">
                <a:solidFill>
                  <a:srgbClr val="003399"/>
                </a:solidFill>
                <a:latin typeface="Arial" pitchFamily="34" charset="0"/>
              </a:rPr>
              <a:t>©</a:t>
            </a:r>
            <a:r>
              <a:rPr lang="en-GB" altLang="en-US" sz="600" b="0" dirty="0">
                <a:solidFill>
                  <a:srgbClr val="003399"/>
                </a:solidFill>
                <a:latin typeface="Arial" pitchFamily="34" charset="0"/>
              </a:rPr>
              <a:t> </a:t>
            </a:r>
          </a:p>
        </p:txBody>
      </p:sp>
      <p:sp>
        <p:nvSpPr>
          <p:cNvPr id="36872" name="Rectangle 2"/>
          <p:cNvSpPr>
            <a:spLocks noChangeArrowheads="1"/>
          </p:cNvSpPr>
          <p:nvPr/>
        </p:nvSpPr>
        <p:spPr bwMode="auto">
          <a:xfrm>
            <a:off x="0" y="-25717"/>
            <a:ext cx="9144000" cy="369332"/>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1200" b="1">
                <a:solidFill>
                  <a:schemeClr val="tx1"/>
                </a:solidFill>
                <a:latin typeface="Gill Sans MT" pitchFamily="34" charset="0"/>
                <a:cs typeface="Arial" pitchFamily="34" charset="0"/>
              </a:defRPr>
            </a:lvl1pPr>
            <a:lvl2pPr marL="742950" indent="-285750" eaLnBrk="0" hangingPunct="0">
              <a:defRPr sz="1200" b="1">
                <a:solidFill>
                  <a:schemeClr val="tx1"/>
                </a:solidFill>
                <a:latin typeface="Gill Sans MT" pitchFamily="34" charset="0"/>
                <a:cs typeface="Arial" pitchFamily="34" charset="0"/>
              </a:defRPr>
            </a:lvl2pPr>
            <a:lvl3pPr marL="1143000" indent="-228600" eaLnBrk="0" hangingPunct="0">
              <a:defRPr sz="1200" b="1">
                <a:solidFill>
                  <a:schemeClr val="tx1"/>
                </a:solidFill>
                <a:latin typeface="Gill Sans MT" pitchFamily="34" charset="0"/>
                <a:cs typeface="Arial" pitchFamily="34" charset="0"/>
              </a:defRPr>
            </a:lvl3pPr>
            <a:lvl4pPr marL="1600200" indent="-228600" eaLnBrk="0" hangingPunct="0">
              <a:defRPr sz="1200" b="1">
                <a:solidFill>
                  <a:schemeClr val="tx1"/>
                </a:solidFill>
                <a:latin typeface="Gill Sans MT" pitchFamily="34" charset="0"/>
                <a:cs typeface="Arial" pitchFamily="34" charset="0"/>
              </a:defRPr>
            </a:lvl4pPr>
            <a:lvl5pPr marL="2057400" indent="-228600" eaLnBrk="0" hangingPunct="0">
              <a:defRPr sz="1200" b="1">
                <a:solidFill>
                  <a:schemeClr val="tx1"/>
                </a:solidFill>
                <a:latin typeface="Gill Sans MT"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Gill Sans MT"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Gill Sans MT"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Gill Sans MT"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Gill Sans MT" pitchFamily="34" charset="0"/>
                <a:cs typeface="Arial" pitchFamily="34" charset="0"/>
              </a:defRPr>
            </a:lvl9pPr>
          </a:lstStyle>
          <a:p>
            <a:pPr>
              <a:spcBef>
                <a:spcPct val="50000"/>
              </a:spcBef>
              <a:defRPr/>
            </a:pPr>
            <a:endParaRPr lang="en-GB" altLang="en-US" sz="1800" b="0" dirty="0">
              <a:solidFill>
                <a:srgbClr val="585858"/>
              </a:solidFill>
              <a:latin typeface="Arial" pitchFamily="34" charset="0"/>
              <a:ea typeface="ヒラギノ角ゴ Pro W3"/>
              <a:cs typeface="ヒラギノ角ゴ Pro W3"/>
            </a:endParaRPr>
          </a:p>
        </p:txBody>
      </p:sp>
      <p:sp>
        <p:nvSpPr>
          <p:cNvPr id="9" name="DocumentStatus">
            <a:extLst>
              <a:ext uri="{FF2B5EF4-FFF2-40B4-BE49-F238E27FC236}">
                <a16:creationId xmlns:a16="http://schemas.microsoft.com/office/drawing/2014/main" id="{86C5E856-A87D-404D-B9DC-B14AB9BF7A28}"/>
              </a:ext>
            </a:extLst>
          </p:cNvPr>
          <p:cNvSpPr txBox="1">
            <a:spLocks noChangeArrowheads="1"/>
          </p:cNvSpPr>
          <p:nvPr userDrawn="1"/>
        </p:nvSpPr>
        <p:spPr bwMode="auto">
          <a:xfrm>
            <a:off x="6300000" y="-18000"/>
            <a:ext cx="28404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GB" altLang="en-US" sz="800" dirty="0">
              <a:solidFill>
                <a:schemeClr val="bg1"/>
              </a:solidFill>
            </a:endParaRPr>
          </a:p>
          <a:p>
            <a:pPr algn="r"/>
            <a:r>
              <a:rPr lang="en-GB" altLang="en-US" sz="800" dirty="0">
                <a:solidFill>
                  <a:schemeClr val="bg1"/>
                </a:solidFill>
              </a:rPr>
              <a:t>ECB-CONFIDENTIAL</a:t>
            </a:r>
          </a:p>
        </p:txBody>
      </p:sp>
    </p:spTree>
    <p:extLst>
      <p:ext uri="{BB962C8B-B14F-4D97-AF65-F5344CB8AC3E}">
        <p14:creationId xmlns:p14="http://schemas.microsoft.com/office/powerpoint/2010/main" val="2277659292"/>
      </p:ext>
    </p:extLst>
  </p:cSld>
  <p:clrMap bg1="lt1" tx1="dk1" bg2="lt2" tx2="dk2" accent1="accent1" accent2="accent2" accent3="accent3" accent4="accent4" accent5="accent5" accent6="accent6" hlink="hlink" folHlink="folHlink"/>
  <p:sldLayoutIdLst>
    <p:sldLayoutId id="2147486394" r:id="rId1"/>
    <p:sldLayoutId id="2147486395" r:id="rId2"/>
    <p:sldLayoutId id="2147486396" r:id="rId3"/>
    <p:sldLayoutId id="2147486398" r:id="rId4"/>
  </p:sldLayoutIdLst>
  <p:hf hdr="0" ftr="0" dt="0"/>
  <p:txStyles>
    <p:titleStyle>
      <a:lvl1pPr algn="l" rtl="0" eaLnBrk="1" fontAlgn="base" hangingPunct="1">
        <a:lnSpc>
          <a:spcPts val="2700"/>
        </a:lnSpc>
        <a:spcBef>
          <a:spcPct val="0"/>
        </a:spcBef>
        <a:spcAft>
          <a:spcPct val="0"/>
        </a:spcAft>
        <a:defRPr sz="2400">
          <a:solidFill>
            <a:schemeClr val="tx2"/>
          </a:solidFill>
          <a:latin typeface="+mj-lt"/>
          <a:ea typeface="+mj-ea"/>
          <a:cs typeface="+mj-cs"/>
        </a:defRPr>
      </a:lvl1pPr>
      <a:lvl2pPr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2pPr>
      <a:lvl3pPr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3pPr>
      <a:lvl4pPr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4pPr>
      <a:lvl5pPr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5pPr>
      <a:lvl6pPr marL="4572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6pPr>
      <a:lvl7pPr marL="9144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7pPr>
      <a:lvl8pPr marL="13716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8pPr>
      <a:lvl9pPr marL="1828800" algn="l" rtl="0" eaLnBrk="1" fontAlgn="base" hangingPunct="1">
        <a:lnSpc>
          <a:spcPts val="2700"/>
        </a:lnSpc>
        <a:spcBef>
          <a:spcPct val="0"/>
        </a:spcBef>
        <a:spcAft>
          <a:spcPct val="0"/>
        </a:spcAft>
        <a:defRPr sz="2400">
          <a:solidFill>
            <a:schemeClr val="tx2"/>
          </a:solidFill>
          <a:latin typeface="Arial Black" pitchFamily="34" charset="0"/>
          <a:cs typeface="Arial" charset="0"/>
        </a:defRPr>
      </a:lvl9pPr>
    </p:titleStyle>
    <p:bodyStyle>
      <a:lvl1pPr marL="298450" indent="-298450" algn="l" rtl="0" eaLnBrk="1" fontAlgn="base" hangingPunct="1">
        <a:spcBef>
          <a:spcPct val="30000"/>
        </a:spcBef>
        <a:spcAft>
          <a:spcPct val="0"/>
        </a:spcAft>
        <a:buClr>
          <a:schemeClr val="tx2"/>
        </a:buClr>
        <a:buChar char="•"/>
        <a:defRPr sz="2200">
          <a:solidFill>
            <a:schemeClr val="tx1"/>
          </a:solidFill>
          <a:latin typeface="+mn-lt"/>
          <a:ea typeface="+mn-ea"/>
          <a:cs typeface="+mn-cs"/>
        </a:defRPr>
      </a:lvl1pPr>
      <a:lvl2pPr marL="596900" indent="-296863" algn="l" rtl="0" eaLnBrk="1" fontAlgn="base" hangingPunct="1">
        <a:spcBef>
          <a:spcPct val="0"/>
        </a:spcBef>
        <a:spcAft>
          <a:spcPct val="0"/>
        </a:spcAft>
        <a:buChar char="–"/>
        <a:defRPr>
          <a:solidFill>
            <a:schemeClr val="tx1"/>
          </a:solidFill>
          <a:latin typeface="+mn-lt"/>
          <a:cs typeface="+mn-cs"/>
        </a:defRPr>
      </a:lvl2pPr>
      <a:lvl3pPr marL="914400" indent="-315913" algn="l" rtl="0" eaLnBrk="1" fontAlgn="base" hangingPunct="1">
        <a:spcBef>
          <a:spcPct val="0"/>
        </a:spcBef>
        <a:spcAft>
          <a:spcPct val="0"/>
        </a:spcAft>
        <a:buChar char="•"/>
        <a:defRPr sz="1600">
          <a:solidFill>
            <a:schemeClr val="tx1"/>
          </a:solidFill>
          <a:latin typeface="+mn-lt"/>
          <a:cs typeface="+mn-cs"/>
        </a:defRPr>
      </a:lvl3pPr>
      <a:lvl4pPr marL="1219200" indent="-303213" algn="l" rtl="0" eaLnBrk="1" fontAlgn="base" hangingPunct="1">
        <a:spcBef>
          <a:spcPct val="0"/>
        </a:spcBef>
        <a:spcAft>
          <a:spcPct val="0"/>
        </a:spcAft>
        <a:buChar char="–"/>
        <a:defRPr sz="1600">
          <a:solidFill>
            <a:schemeClr val="tx1"/>
          </a:solidFill>
          <a:latin typeface="+mn-lt"/>
          <a:cs typeface="+mn-cs"/>
        </a:defRPr>
      </a:lvl4pPr>
      <a:lvl5pPr marL="15240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ecb.europa.eu/pub/html/strategy_review.en.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ecb.europa.eu/home/search/review/html/ecb.strategyreview002.en.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60" name="think-cell Slide" r:id="rId6" imgW="286" imgH="286" progId="TCLayout.ActiveDocument.1">
                  <p:embed/>
                </p:oleObj>
              </mc:Choice>
              <mc:Fallback>
                <p:oleObj name="think-cell Slide" r:id="rId6" imgW="286" imgH="286"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bwMode="auto">
          <a:xfrm>
            <a:off x="0" y="-105291"/>
            <a:ext cx="184731" cy="369332"/>
          </a:xfrm>
          <a:prstGeom prst="rect">
            <a:avLst/>
          </a:pr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rtlCol="0" anchor="ctr" anchorCtr="0" compatLnSpc="1">
            <a:prstTxWarp prst="textNoShape">
              <a:avLst/>
            </a:prstTxWarp>
            <a:noAutofit/>
          </a:bodyPr>
          <a:lstStyle/>
          <a:p>
            <a:pPr marR="0" algn="l" defTabSz="914400" rtl="0" eaLnBrk="0" fontAlgn="base" latinLnBrk="0" hangingPunct="0">
              <a:lnSpc>
                <a:spcPts val="3500"/>
              </a:lnSpc>
              <a:buClrTx/>
              <a:buSzTx/>
              <a:buFontTx/>
              <a:buNone/>
              <a:tabLst/>
            </a:pPr>
            <a:endParaRPr kumimoji="0" lang="en-GB" sz="2400" u="none" strike="noStrike" cap="none" normalizeH="0" dirty="0">
              <a:ln>
                <a:noFill/>
              </a:ln>
              <a:solidFill>
                <a:schemeClr val="tx1"/>
              </a:solidFill>
              <a:effectLst/>
              <a:latin typeface="Arial"/>
              <a:cs typeface="Arial"/>
              <a:sym typeface="Arial"/>
            </a:endParaRPr>
          </a:p>
        </p:txBody>
      </p:sp>
      <p:sp>
        <p:nvSpPr>
          <p:cNvPr id="24583" name="Classification"/>
          <p:cNvSpPr txBox="1">
            <a:spLocks noChangeArrowheads="1"/>
          </p:cNvSpPr>
          <p:nvPr/>
        </p:nvSpPr>
        <p:spPr bwMode="auto">
          <a:xfrm>
            <a:off x="6875463" y="952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ECB-CONFIDENTIAL</a:t>
            </a:r>
          </a:p>
        </p:txBody>
      </p:sp>
      <p:pic>
        <p:nvPicPr>
          <p:cNvPr id="13" name="Picture Placeholder 12"/>
          <p:cNvPicPr>
            <a:picLocks noGrp="1" noChangeAspect="1"/>
          </p:cNvPicPr>
          <p:nvPr>
            <p:ph type="pic" sz="quarter" idx="22"/>
          </p:nvPr>
        </p:nvPicPr>
        <p:blipFill>
          <a:blip r:embed="rId8" cstate="print">
            <a:extLst>
              <a:ext uri="{28A0092B-C50C-407E-A947-70E740481C1C}">
                <a14:useLocalDpi xmlns:a14="http://schemas.microsoft.com/office/drawing/2010/main" val="0"/>
              </a:ext>
            </a:extLst>
          </a:blip>
          <a:srcRect/>
          <a:stretch/>
        </p:blipFill>
        <p:spPr>
          <a:xfrm>
            <a:off x="3370263" y="242131"/>
            <a:ext cx="5773737" cy="3855963"/>
          </a:xfrm>
        </p:spPr>
      </p:pic>
      <p:sp>
        <p:nvSpPr>
          <p:cNvPr id="24585" name="Text Placeholder 7"/>
          <p:cNvSpPr>
            <a:spLocks noGrp="1"/>
          </p:cNvSpPr>
          <p:nvPr>
            <p:ph type="body" sz="quarter" idx="4294967295"/>
          </p:nvPr>
        </p:nvSpPr>
        <p:spPr>
          <a:xfrm>
            <a:off x="152399" y="4408488"/>
            <a:ext cx="2955257" cy="666750"/>
          </a:xfrm>
        </p:spPr>
        <p:txBody>
          <a:bodyPr anchor="ctr"/>
          <a:lstStyle/>
          <a:p>
            <a:pPr eaLnBrk="1" hangingPunct="1">
              <a:spcBef>
                <a:spcPct val="0"/>
              </a:spcBef>
            </a:pPr>
            <a:r>
              <a:rPr lang="en-GB" altLang="en-US" sz="1600" b="1" dirty="0">
                <a:solidFill>
                  <a:schemeClr val="bg1"/>
                </a:solidFill>
              </a:rPr>
              <a:t>20 September 2022</a:t>
            </a:r>
          </a:p>
        </p:txBody>
      </p:sp>
      <p:sp>
        <p:nvSpPr>
          <p:cNvPr id="11" name="Classification"/>
          <p:cNvSpPr txBox="1">
            <a:spLocks noChangeArrowheads="1"/>
          </p:cNvSpPr>
          <p:nvPr/>
        </p:nvSpPr>
        <p:spPr bwMode="auto">
          <a:xfrm>
            <a:off x="7242435" y="-40943"/>
            <a:ext cx="19081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800" b="1" dirty="0">
                <a:solidFill>
                  <a:schemeClr val="bg1"/>
                </a:solidFill>
              </a:rPr>
              <a:t>ECB-UNRESTRICTED</a:t>
            </a:r>
          </a:p>
        </p:txBody>
      </p:sp>
      <p:sp>
        <p:nvSpPr>
          <p:cNvPr id="14" name="Title 6">
            <a:extLst>
              <a:ext uri="{FF2B5EF4-FFF2-40B4-BE49-F238E27FC236}">
                <a16:creationId xmlns:a16="http://schemas.microsoft.com/office/drawing/2014/main" id="{88EBA1B6-FA54-4A94-B092-11563B49442E}"/>
              </a:ext>
            </a:extLst>
          </p:cNvPr>
          <p:cNvSpPr>
            <a:spLocks noGrp="1"/>
          </p:cNvSpPr>
          <p:nvPr>
            <p:ph type="ctrTitle"/>
          </p:nvPr>
        </p:nvSpPr>
        <p:spPr>
          <a:xfrm>
            <a:off x="152398" y="1376657"/>
            <a:ext cx="3994152" cy="1441946"/>
          </a:xfrm>
          <a:noFill/>
        </p:spPr>
        <p:txBody>
          <a:bodyPr/>
          <a:lstStyle/>
          <a:p>
            <a:pPr>
              <a:lnSpc>
                <a:spcPts val="2700"/>
              </a:lnSpc>
              <a:defRPr/>
            </a:pPr>
            <a:r>
              <a:rPr lang="en-GB" sz="2100" b="1" dirty="0">
                <a:latin typeface="+mn-lt"/>
              </a:rPr>
              <a:t>ECB’s Monetary Policy Strategy Review: OOH and inflation measurement</a:t>
            </a:r>
            <a:endParaRPr lang="en-GB" altLang="en-US" sz="2100" b="1" i="1" dirty="0">
              <a:latin typeface="+mn-lt"/>
            </a:endParaRPr>
          </a:p>
        </p:txBody>
      </p:sp>
      <p:sp>
        <p:nvSpPr>
          <p:cNvPr id="10" name="Text Placeholder 7">
            <a:extLst>
              <a:ext uri="{FF2B5EF4-FFF2-40B4-BE49-F238E27FC236}">
                <a16:creationId xmlns:a16="http://schemas.microsoft.com/office/drawing/2014/main" id="{7E074661-7A5D-4137-B0C7-0DFFB20D62E5}"/>
              </a:ext>
            </a:extLst>
          </p:cNvPr>
          <p:cNvSpPr>
            <a:spLocks noGrp="1"/>
          </p:cNvSpPr>
          <p:nvPr>
            <p:ph type="body" sz="quarter" idx="4294967295"/>
          </p:nvPr>
        </p:nvSpPr>
        <p:spPr>
          <a:xfrm>
            <a:off x="106381" y="3277790"/>
            <a:ext cx="3540460" cy="665162"/>
          </a:xfrm>
        </p:spPr>
        <p:txBody>
          <a:bodyPr anchor="ctr"/>
          <a:lstStyle/>
          <a:p>
            <a:pPr marL="0" indent="0" eaLnBrk="1" hangingPunct="1">
              <a:spcBef>
                <a:spcPct val="0"/>
              </a:spcBef>
              <a:buNone/>
            </a:pPr>
            <a:r>
              <a:rPr lang="en-GB" altLang="en-US" sz="1600" dirty="0">
                <a:solidFill>
                  <a:srgbClr val="003299"/>
                </a:solidFill>
              </a:rPr>
              <a:t>UN Network of Economic Statisticians</a:t>
            </a:r>
          </a:p>
          <a:p>
            <a:pPr marL="0" indent="0" eaLnBrk="1" hangingPunct="1">
              <a:spcBef>
                <a:spcPct val="0"/>
              </a:spcBef>
              <a:buNone/>
            </a:pPr>
            <a:r>
              <a:rPr lang="en-GB" altLang="en-US" sz="1600" dirty="0">
                <a:solidFill>
                  <a:srgbClr val="003299"/>
                </a:solidFill>
              </a:rPr>
              <a:t>Sprint on OOH, 2nd meeting</a:t>
            </a:r>
          </a:p>
        </p:txBody>
      </p:sp>
      <p:sp>
        <p:nvSpPr>
          <p:cNvPr id="4" name="Slide Number Placeholder 3">
            <a:extLst>
              <a:ext uri="{FF2B5EF4-FFF2-40B4-BE49-F238E27FC236}">
                <a16:creationId xmlns:a16="http://schemas.microsoft.com/office/drawing/2014/main" id="{75DA3F40-34C4-410F-85E8-AA881CDC67C9}"/>
              </a:ext>
            </a:extLst>
          </p:cNvPr>
          <p:cNvSpPr>
            <a:spLocks noGrp="1"/>
          </p:cNvSpPr>
          <p:nvPr>
            <p:ph type="sldNum" sz="quarter" idx="10"/>
          </p:nvPr>
        </p:nvSpPr>
        <p:spPr/>
        <p:txBody>
          <a:bodyPr/>
          <a:lstStyle/>
          <a:p>
            <a:pPr>
              <a:defRPr/>
            </a:pPr>
            <a:fld id="{709D98C6-26D6-459A-841A-186F99F43B1C}" type="slidenum">
              <a:rPr lang="en-GB" smtClean="0"/>
              <a:pPr>
                <a:defRPr/>
              </a:pPr>
              <a:t>1</a:t>
            </a:fld>
            <a:endParaRPr lang="en-GB" dirty="0"/>
          </a:p>
        </p:txBody>
      </p:sp>
      <p:sp>
        <p:nvSpPr>
          <p:cNvPr id="12" name="Text Placeholder 7">
            <a:extLst>
              <a:ext uri="{FF2B5EF4-FFF2-40B4-BE49-F238E27FC236}">
                <a16:creationId xmlns:a16="http://schemas.microsoft.com/office/drawing/2014/main" id="{0731D07E-9EF8-4949-9A5B-7D2AFAE6220C}"/>
              </a:ext>
            </a:extLst>
          </p:cNvPr>
          <p:cNvSpPr>
            <a:spLocks noGrp="1"/>
          </p:cNvSpPr>
          <p:nvPr>
            <p:ph type="body" sz="quarter" idx="4294967295"/>
          </p:nvPr>
        </p:nvSpPr>
        <p:spPr>
          <a:xfrm>
            <a:off x="3561906" y="4381167"/>
            <a:ext cx="5149832" cy="667083"/>
          </a:xfrm>
        </p:spPr>
        <p:txBody>
          <a:bodyPr anchor="ctr"/>
          <a:lstStyle/>
          <a:p>
            <a:pPr marL="0" indent="0" algn="r" eaLnBrk="1" hangingPunct="1">
              <a:spcBef>
                <a:spcPct val="0"/>
              </a:spcBef>
              <a:buNone/>
            </a:pPr>
            <a:r>
              <a:rPr lang="en-GB" altLang="en-US" sz="1400" dirty="0">
                <a:solidFill>
                  <a:srgbClr val="003299"/>
                </a:solidFill>
              </a:rPr>
              <a:t>Stanimira Kosekova, ECB/DG-Statistics, with input from</a:t>
            </a:r>
          </a:p>
          <a:p>
            <a:pPr marL="0" indent="0" algn="r" eaLnBrk="1" hangingPunct="1">
              <a:spcBef>
                <a:spcPct val="0"/>
              </a:spcBef>
              <a:buNone/>
            </a:pPr>
            <a:r>
              <a:rPr lang="en-GB" altLang="en-US" sz="1400" dirty="0">
                <a:solidFill>
                  <a:srgbClr val="003299"/>
                </a:solidFill>
              </a:rPr>
              <a:t>E. Bobeica, M. Eiglsperger, B. Goldhammer (all ECB)</a:t>
            </a:r>
          </a:p>
        </p:txBody>
      </p:sp>
    </p:spTree>
    <p:extLst>
      <p:ext uri="{BB962C8B-B14F-4D97-AF65-F5344CB8AC3E}">
        <p14:creationId xmlns:p14="http://schemas.microsoft.com/office/powerpoint/2010/main" val="140746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95729A84-4D81-4AF9-872F-C3544C5C2D51}" type="slidenum">
              <a:rPr kumimoji="0" lang="en-GB" sz="600" b="0" i="0" u="none" strike="noStrike" kern="1200" cap="none" spc="0" normalizeH="0" baseline="0" noProof="0" smtClean="0">
                <a:ln>
                  <a:noFill/>
                </a:ln>
                <a:solidFill>
                  <a:srgbClr val="585858"/>
                </a:solidFill>
                <a:effectLst/>
                <a:uLnTx/>
                <a:uFillTx/>
                <a:latin typeface="Arial"/>
                <a:ea typeface="+mn-ea"/>
                <a:cs typeface="Arial"/>
              </a:rPr>
              <a:pPr marL="0" marR="0" lvl="0" indent="0" algn="ctr" defTabSz="914400" rtl="0" eaLnBrk="1" fontAlgn="auto" latinLnBrk="0" hangingPunct="1">
                <a:lnSpc>
                  <a:spcPct val="100000"/>
                </a:lnSpc>
                <a:spcBef>
                  <a:spcPct val="0"/>
                </a:spcBef>
                <a:spcAft>
                  <a:spcPts val="0"/>
                </a:spcAft>
                <a:buClrTx/>
                <a:buSzTx/>
                <a:buFontTx/>
                <a:buNone/>
                <a:tabLst/>
                <a:defRPr/>
              </a:pPr>
              <a:t>10</a:t>
            </a:fld>
            <a:endParaRPr kumimoji="0" lang="en-GB" sz="600" b="0" i="0" u="none" strike="noStrike" kern="1200" cap="none" spc="0" normalizeH="0" baseline="0" noProof="0">
              <a:ln>
                <a:noFill/>
              </a:ln>
              <a:solidFill>
                <a:srgbClr val="585858"/>
              </a:solidFill>
              <a:effectLst/>
              <a:uLnTx/>
              <a:uFillTx/>
              <a:latin typeface="Arial"/>
              <a:ea typeface="+mn-ea"/>
              <a:cs typeface="Arial"/>
            </a:endParaRPr>
          </a:p>
        </p:txBody>
      </p:sp>
      <p:sp>
        <p:nvSpPr>
          <p:cNvPr id="7" name="Text Placeholder 3">
            <a:extLst>
              <a:ext uri="{FF2B5EF4-FFF2-40B4-BE49-F238E27FC236}">
                <a16:creationId xmlns:a16="http://schemas.microsoft.com/office/drawing/2014/main" id="{236121C6-8D44-4D30-B436-68C70BC19847}"/>
              </a:ext>
            </a:extLst>
          </p:cNvPr>
          <p:cNvSpPr txBox="1">
            <a:spLocks/>
          </p:cNvSpPr>
          <p:nvPr/>
        </p:nvSpPr>
        <p:spPr bwMode="auto">
          <a:xfrm>
            <a:off x="107999" y="35999"/>
            <a:ext cx="8307867" cy="279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spcBef>
                <a:spcPct val="30000"/>
              </a:spcBef>
              <a:spcAft>
                <a:spcPct val="0"/>
              </a:spcAft>
              <a:buClr>
                <a:schemeClr val="tx2"/>
              </a:buClr>
              <a:buFontTx/>
              <a:buNone/>
              <a:defRPr lang="en-US" sz="1800" kern="1200" dirty="0" smtClean="0">
                <a:solidFill>
                  <a:schemeClr val="bg1"/>
                </a:solidFill>
                <a:latin typeface="+mn-lt"/>
                <a:ea typeface="ヒラギノ角ゴ Pro W3" pitchFamily="-64" charset="-128"/>
                <a:cs typeface="+mn-cs"/>
              </a:defRPr>
            </a:lvl1pPr>
            <a:lvl2pPr marL="596900" indent="-29686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2pPr>
            <a:lvl3pPr marL="914400" indent="-3159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3pPr>
            <a:lvl4pPr marL="1219200" indent="-3032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4pPr>
            <a:lvl5pPr marL="1524000" indent="-303213" algn="l" rtl="0" eaLnBrk="0" fontAlgn="base" hangingPunct="0">
              <a:spcBef>
                <a:spcPct val="0"/>
              </a:spcBef>
              <a:spcAft>
                <a:spcPct val="0"/>
              </a:spcAft>
              <a:buFont typeface="Times" pitchFamily="18" charset="0"/>
              <a:buChar char="•"/>
              <a:defRPr lang="en-GB" sz="1800" i="1" kern="1200" dirty="0">
                <a:solidFill>
                  <a:srgbClr val="FFFFFF"/>
                </a:solidFill>
                <a:latin typeface="+mn-lt"/>
                <a:ea typeface="ヒラギノ角ゴ Pro W3" pitchFamily="-64" charset="-128"/>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r>
              <a:rPr lang="en-GB" sz="1600" dirty="0"/>
              <a:t>HICP and OOH using rental equivalence</a:t>
            </a:r>
          </a:p>
        </p:txBody>
      </p:sp>
      <p:graphicFrame>
        <p:nvGraphicFramePr>
          <p:cNvPr id="15" name="Table 14">
            <a:extLst>
              <a:ext uri="{FF2B5EF4-FFF2-40B4-BE49-F238E27FC236}">
                <a16:creationId xmlns:a16="http://schemas.microsoft.com/office/drawing/2014/main" id="{654A560C-C869-438C-9AFB-227C2BE3A60B}"/>
              </a:ext>
            </a:extLst>
          </p:cNvPr>
          <p:cNvGraphicFramePr>
            <a:graphicFrameLocks noGrp="1"/>
          </p:cNvGraphicFramePr>
          <p:nvPr>
            <p:extLst>
              <p:ext uri="{D42A27DB-BD31-4B8C-83A1-F6EECF244321}">
                <p14:modId xmlns:p14="http://schemas.microsoft.com/office/powerpoint/2010/main" val="2228642837"/>
              </p:ext>
            </p:extLst>
          </p:nvPr>
        </p:nvGraphicFramePr>
        <p:xfrm>
          <a:off x="107999" y="4254801"/>
          <a:ext cx="4834789" cy="487680"/>
        </p:xfrm>
        <a:graphic>
          <a:graphicData uri="http://schemas.openxmlformats.org/drawingml/2006/table">
            <a:tbl>
              <a:tblPr firstRow="1" firstCol="1" bandRow="1">
                <a:tableStyleId>{2D5ABB26-0587-4C30-8999-92F81FD0307C}</a:tableStyleId>
              </a:tblPr>
              <a:tblGrid>
                <a:gridCol w="4834789">
                  <a:extLst>
                    <a:ext uri="{9D8B030D-6E8A-4147-A177-3AD203B41FA5}">
                      <a16:colId xmlns:a16="http://schemas.microsoft.com/office/drawing/2014/main" val="435886200"/>
                    </a:ext>
                  </a:extLst>
                </a:gridCol>
              </a:tblGrid>
              <a:tr h="340220">
                <a:tc>
                  <a:txBody>
                    <a:bodyPr/>
                    <a:lstStyle/>
                    <a:p>
                      <a:pPr algn="just">
                        <a:lnSpc>
                          <a:spcPct val="100000"/>
                        </a:lnSpc>
                      </a:pPr>
                      <a:r>
                        <a:rPr lang="fr-FR" sz="800" i="1" dirty="0">
                          <a:effectLst/>
                          <a:latin typeface="Arial" panose="020B0604020202020204" pitchFamily="34" charset="0"/>
                          <a:ea typeface="Times New Roman" panose="02020603050405020304" pitchFamily="18" charset="0"/>
                        </a:rPr>
                        <a:t>Source: </a:t>
                      </a:r>
                      <a:r>
                        <a:rPr lang="en-GB" sz="800" i="1" dirty="0">
                          <a:effectLst/>
                          <a:latin typeface="Arial" panose="020B0604020202020204" pitchFamily="34" charset="0"/>
                          <a:ea typeface="Times New Roman" panose="02020603050405020304" pitchFamily="18" charset="0"/>
                        </a:rPr>
                        <a:t>ECB Economic Bulletin, Issue 1/2022, Article entitled “Owner-occupied housing and inflation measurement”, by Martin Eiglsperger, Rodolfo Arioli, Bernhard Goldhammer, Eduardo Gonçalves and Omiros Kouvavas</a:t>
                      </a:r>
                      <a:endParaRPr lang="fr-FR" sz="800" i="1" dirty="0">
                        <a:effectLst/>
                        <a:latin typeface="Arial" panose="020B0604020202020204" pitchFamily="34" charset="0"/>
                        <a:ea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800" i="1" dirty="0">
                          <a:effectLst/>
                          <a:latin typeface="Arial" panose="020B0604020202020204" pitchFamily="34" charset="0"/>
                          <a:ea typeface="Times New Roman" panose="02020603050405020304" pitchFamily="18" charset="0"/>
                        </a:rPr>
                        <a:t>Note: Eurostat and </a:t>
                      </a:r>
                      <a:r>
                        <a:rPr lang="en-GB" sz="800" i="1" dirty="0">
                          <a:effectLst/>
                          <a:latin typeface="Arial" panose="020B0604020202020204" pitchFamily="34" charset="0"/>
                          <a:ea typeface="Times New Roman" panose="02020603050405020304" pitchFamily="18" charset="0"/>
                        </a:rPr>
                        <a:t>ECB staff calculations; last observation: July 2022</a:t>
                      </a:r>
                    </a:p>
                  </a:txBody>
                  <a:tcPr marL="51435" marR="51435" marT="0" marB="0"/>
                </a:tc>
                <a:extLst>
                  <a:ext uri="{0D108BD9-81ED-4DB2-BD59-A6C34878D82A}">
                    <a16:rowId xmlns:a16="http://schemas.microsoft.com/office/drawing/2014/main" val="1975488391"/>
                  </a:ext>
                </a:extLst>
              </a:tr>
            </a:tbl>
          </a:graphicData>
        </a:graphic>
      </p:graphicFrame>
      <p:sp>
        <p:nvSpPr>
          <p:cNvPr id="16" name="TextBox 15">
            <a:extLst>
              <a:ext uri="{FF2B5EF4-FFF2-40B4-BE49-F238E27FC236}">
                <a16:creationId xmlns:a16="http://schemas.microsoft.com/office/drawing/2014/main" id="{DC57337B-708C-4E1F-A790-E68FD7C08B56}"/>
              </a:ext>
            </a:extLst>
          </p:cNvPr>
          <p:cNvSpPr txBox="1"/>
          <p:nvPr/>
        </p:nvSpPr>
        <p:spPr>
          <a:xfrm>
            <a:off x="-69995" y="753464"/>
            <a:ext cx="4732421" cy="895117"/>
          </a:xfrm>
          <a:prstGeom prst="rect">
            <a:avLst/>
          </a:prstGeom>
          <a:noFill/>
        </p:spPr>
        <p:txBody>
          <a:bodyPr wrap="square" rtlCol="0">
            <a:spAutoFit/>
          </a:bodyPr>
          <a:lstStyle/>
          <a:p>
            <a:pPr algn="ctr">
              <a:spcAft>
                <a:spcPts val="450"/>
              </a:spcAft>
            </a:pPr>
            <a:r>
              <a:rPr lang="en-GB" sz="1500" b="1" dirty="0">
                <a:solidFill>
                  <a:srgbClr val="003399"/>
                </a:solidFill>
                <a:ea typeface="+mj-ea"/>
              </a:rPr>
              <a:t>Index using the rental equivalence approach to OOH</a:t>
            </a:r>
          </a:p>
          <a:p>
            <a:pPr algn="ctr">
              <a:spcAft>
                <a:spcPts val="450"/>
              </a:spcAft>
            </a:pPr>
            <a:r>
              <a:rPr lang="en-GB" sz="900" i="1" dirty="0">
                <a:solidFill>
                  <a:srgbClr val="585858"/>
                </a:solidFill>
              </a:rPr>
              <a:t>(</a:t>
            </a:r>
            <a:r>
              <a:rPr lang="en-GB" sz="900" dirty="0"/>
              <a:t>left-hand scale: annual percentage changes; right-hand scale: percentage point differences</a:t>
            </a:r>
            <a:r>
              <a:rPr lang="en-GB" sz="900" i="1" dirty="0">
                <a:solidFill>
                  <a:srgbClr val="585858"/>
                </a:solidFill>
              </a:rPr>
              <a:t>)</a:t>
            </a:r>
          </a:p>
        </p:txBody>
      </p:sp>
      <p:sp>
        <p:nvSpPr>
          <p:cNvPr id="10" name="Content Placeholder 1">
            <a:extLst>
              <a:ext uri="{FF2B5EF4-FFF2-40B4-BE49-F238E27FC236}">
                <a16:creationId xmlns:a16="http://schemas.microsoft.com/office/drawing/2014/main" id="{04303D4D-A849-47E4-BDD9-78AAE27484F2}"/>
              </a:ext>
            </a:extLst>
          </p:cNvPr>
          <p:cNvSpPr txBox="1">
            <a:spLocks/>
          </p:cNvSpPr>
          <p:nvPr/>
        </p:nvSpPr>
        <p:spPr bwMode="auto">
          <a:xfrm>
            <a:off x="4840128" y="875898"/>
            <a:ext cx="3974813" cy="3230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30000"/>
              </a:spcBef>
              <a:spcAft>
                <a:spcPct val="0"/>
              </a:spcAft>
              <a:buClr>
                <a:schemeClr val="tx2"/>
              </a:buClr>
              <a:defRPr sz="2200">
                <a:solidFill>
                  <a:schemeClr val="tx1"/>
                </a:solidFill>
                <a:latin typeface="+mn-lt"/>
                <a:ea typeface="+mn-ea"/>
                <a:cs typeface="+mn-cs"/>
              </a:defRPr>
            </a:lvl1pPr>
            <a:lvl2pPr marL="298450" algn="l" rtl="0" eaLnBrk="1" fontAlgn="base" hangingPunct="1">
              <a:spcBef>
                <a:spcPct val="0"/>
              </a:spcBef>
              <a:spcAft>
                <a:spcPct val="0"/>
              </a:spcAft>
              <a:defRPr>
                <a:solidFill>
                  <a:schemeClr val="tx1"/>
                </a:solidFill>
                <a:latin typeface="+mn-lt"/>
                <a:cs typeface="+mn-cs"/>
              </a:defRPr>
            </a:lvl2pPr>
            <a:lvl3pPr marL="596900" algn="l" rtl="0" eaLnBrk="1" fontAlgn="base" hangingPunct="1">
              <a:spcBef>
                <a:spcPct val="0"/>
              </a:spcBef>
              <a:spcAft>
                <a:spcPct val="0"/>
              </a:spcAft>
              <a:defRPr sz="1600">
                <a:solidFill>
                  <a:schemeClr val="tx1"/>
                </a:solidFill>
                <a:latin typeface="+mn-lt"/>
                <a:cs typeface="+mn-cs"/>
              </a:defRPr>
            </a:lvl3pPr>
            <a:lvl4pPr marL="914400" algn="l" rtl="0" eaLnBrk="1" fontAlgn="base" hangingPunct="1">
              <a:spcBef>
                <a:spcPct val="0"/>
              </a:spcBef>
              <a:spcAft>
                <a:spcPct val="0"/>
              </a:spcAft>
              <a:defRPr sz="1600">
                <a:solidFill>
                  <a:schemeClr val="tx1"/>
                </a:solidFill>
                <a:latin typeface="+mn-lt"/>
                <a:cs typeface="+mn-cs"/>
              </a:defRPr>
            </a:lvl4pPr>
            <a:lvl5pPr marL="1219200" algn="l" rtl="0" eaLnBrk="1" fontAlgn="base" hangingPunct="1">
              <a:spcBef>
                <a:spcPct val="0"/>
              </a:spcBef>
              <a:spcAft>
                <a:spcPct val="0"/>
              </a:spcAft>
              <a:buFont typeface="Times" pitchFamily="18" charset="0"/>
              <a:defRPr sz="1600" i="1">
                <a:solidFill>
                  <a:schemeClr val="tx1"/>
                </a:solidFill>
                <a:latin typeface="+mn-lt"/>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pPr marL="527050" lvl="2" indent="-228600" defTabSz="540000">
              <a:spcBef>
                <a:spcPts val="300"/>
              </a:spcBef>
              <a:spcAft>
                <a:spcPts val="600"/>
              </a:spcAft>
              <a:buClr>
                <a:srgbClr val="003399"/>
              </a:buClr>
              <a:buFont typeface="Wingdings" panose="05000000000000000000" pitchFamily="2" charset="2"/>
              <a:buChar char="Ø"/>
              <a:defRPr/>
            </a:pPr>
            <a:endParaRPr lang="en-GB" sz="1400" b="1" kern="0" dirty="0">
              <a:solidFill>
                <a:srgbClr val="535353"/>
              </a:solidFill>
            </a:endParaRPr>
          </a:p>
          <a:p>
            <a:pPr marL="527050" lvl="2" indent="-22860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rPr>
              <a:t>HICP-R calculated as </a:t>
            </a:r>
            <a:r>
              <a:rPr lang="en-GB" sz="1400" b="1" kern="0" dirty="0">
                <a:solidFill>
                  <a:srgbClr val="535353"/>
                </a:solidFill>
              </a:rPr>
              <a:t>monthly price index</a:t>
            </a:r>
            <a:r>
              <a:rPr lang="en-GB" sz="1400" kern="0" dirty="0">
                <a:solidFill>
                  <a:srgbClr val="535353"/>
                </a:solidFill>
              </a:rPr>
              <a:t>; simplified approach (using imputed rents from national accounts as weights; but HICP rents price index)   </a:t>
            </a:r>
          </a:p>
          <a:p>
            <a:pPr marL="527050" lvl="2" indent="-22860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rPr>
              <a:t>The euro area HICP combined with the imputed rents for OOH show </a:t>
            </a:r>
            <a:r>
              <a:rPr lang="en-GB" sz="1400" b="1" kern="0" dirty="0">
                <a:solidFill>
                  <a:srgbClr val="535353"/>
                </a:solidFill>
              </a:rPr>
              <a:t>inflation rates that do not differ greatly from those of the HICP without OOH-related costs </a:t>
            </a:r>
            <a:r>
              <a:rPr lang="en-GB" sz="1400" b="1" u="sng" kern="0" dirty="0">
                <a:solidFill>
                  <a:srgbClr val="535353"/>
                </a:solidFill>
              </a:rPr>
              <a:t>in the periods of low inflation </a:t>
            </a:r>
          </a:p>
          <a:p>
            <a:pPr marL="527050" lvl="2" indent="-22860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rPr>
              <a:t>Amplified differences since mid-2021</a:t>
            </a:r>
          </a:p>
          <a:p>
            <a:pPr marL="527050" lvl="2" indent="-22860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rPr>
              <a:t>Largest estimated difference vis-à-vis HICP over the period Oct2011-Mar2022: </a:t>
            </a:r>
            <a:r>
              <a:rPr lang="en-GB" sz="1400" b="1" kern="0" dirty="0">
                <a:solidFill>
                  <a:srgbClr val="535353"/>
                </a:solidFill>
              </a:rPr>
              <a:t>0.9 p.p. </a:t>
            </a:r>
          </a:p>
        </p:txBody>
      </p:sp>
      <p:grpSp>
        <p:nvGrpSpPr>
          <p:cNvPr id="9" name="Group 8">
            <a:extLst>
              <a:ext uri="{FF2B5EF4-FFF2-40B4-BE49-F238E27FC236}">
                <a16:creationId xmlns:a16="http://schemas.microsoft.com/office/drawing/2014/main" id="{2D28B369-8D0C-4C75-BBBB-DE26AFE36CF6}"/>
              </a:ext>
            </a:extLst>
          </p:cNvPr>
          <p:cNvGrpSpPr/>
          <p:nvPr/>
        </p:nvGrpSpPr>
        <p:grpSpPr>
          <a:xfrm>
            <a:off x="7256463" y="-57150"/>
            <a:ext cx="1908175" cy="339725"/>
            <a:chOff x="7256463" y="-19050"/>
            <a:chExt cx="1908175" cy="339725"/>
          </a:xfrm>
        </p:grpSpPr>
        <p:sp>
          <p:nvSpPr>
            <p:cNvPr id="11" name="Classification">
              <a:extLst>
                <a:ext uri="{FF2B5EF4-FFF2-40B4-BE49-F238E27FC236}">
                  <a16:creationId xmlns:a16="http://schemas.microsoft.com/office/drawing/2014/main" id="{A586CB34-A266-45C8-A473-22F3EB9C1E3E}"/>
                </a:ext>
              </a:extLst>
            </p:cNvPr>
            <p:cNvSpPr txBox="1">
              <a:spLocks noChangeArrowheads="1"/>
            </p:cNvSpPr>
            <p:nvPr/>
          </p:nvSpPr>
          <p:spPr bwMode="auto">
            <a:xfrm>
              <a:off x="7256463" y="-190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ECB-UNRESTRICTED</a:t>
              </a:r>
            </a:p>
          </p:txBody>
        </p:sp>
        <p:sp>
          <p:nvSpPr>
            <p:cNvPr id="12" name="DocumentStatus">
              <a:extLst>
                <a:ext uri="{FF2B5EF4-FFF2-40B4-BE49-F238E27FC236}">
                  <a16:creationId xmlns:a16="http://schemas.microsoft.com/office/drawing/2014/main" id="{C125FCFC-30B8-43CF-97CC-D06C36B95CBE}"/>
                </a:ext>
              </a:extLst>
            </p:cNvPr>
            <p:cNvSpPr txBox="1">
              <a:spLocks noChangeArrowheads="1"/>
            </p:cNvSpPr>
            <p:nvPr/>
          </p:nvSpPr>
          <p:spPr bwMode="auto">
            <a:xfrm>
              <a:off x="7256463" y="1206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endParaRPr lang="en-GB" altLang="en-US" sz="700" b="1" dirty="0">
                <a:solidFill>
                  <a:schemeClr val="bg1"/>
                </a:solidFill>
              </a:endParaRPr>
            </a:p>
          </p:txBody>
        </p:sp>
      </p:grpSp>
      <p:pic>
        <p:nvPicPr>
          <p:cNvPr id="3" name="Picture 2">
            <a:extLst>
              <a:ext uri="{FF2B5EF4-FFF2-40B4-BE49-F238E27FC236}">
                <a16:creationId xmlns:a16="http://schemas.microsoft.com/office/drawing/2014/main" id="{4E9F1B03-352C-4C5D-8FD6-6AB065A6F2A3}"/>
              </a:ext>
            </a:extLst>
          </p:cNvPr>
          <p:cNvPicPr>
            <a:picLocks noChangeAspect="1"/>
          </p:cNvPicPr>
          <p:nvPr/>
        </p:nvPicPr>
        <p:blipFill>
          <a:blip r:embed="rId3"/>
          <a:stretch>
            <a:fillRect/>
          </a:stretch>
        </p:blipFill>
        <p:spPr>
          <a:xfrm>
            <a:off x="537986" y="1646726"/>
            <a:ext cx="3974813" cy="2533765"/>
          </a:xfrm>
          <a:prstGeom prst="rect">
            <a:avLst/>
          </a:prstGeom>
        </p:spPr>
      </p:pic>
    </p:spTree>
    <p:extLst>
      <p:ext uri="{BB962C8B-B14F-4D97-AF65-F5344CB8AC3E}">
        <p14:creationId xmlns:p14="http://schemas.microsoft.com/office/powerpoint/2010/main" val="271902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01DCC0E-DC95-4BB1-9C57-28444AD3AEDF}"/>
              </a:ext>
            </a:extLst>
          </p:cNvPr>
          <p:cNvSpPr>
            <a:spLocks noGrp="1"/>
          </p:cNvSpPr>
          <p:nvPr>
            <p:ph type="body" sz="quarter" idx="12"/>
          </p:nvPr>
        </p:nvSpPr>
        <p:spPr>
          <a:xfrm>
            <a:off x="158931" y="28382"/>
            <a:ext cx="8547048" cy="270030"/>
          </a:xfrm>
        </p:spPr>
        <p:txBody>
          <a:bodyPr/>
          <a:lstStyle/>
          <a:p>
            <a:r>
              <a:rPr lang="en-GB" sz="1600" dirty="0"/>
              <a:t>HICP and OOH using rental equivalence: Heterogeneity across Member States</a:t>
            </a:r>
          </a:p>
        </p:txBody>
      </p:sp>
      <p:sp>
        <p:nvSpPr>
          <p:cNvPr id="39941" name="Slide Number Placeholder 4"/>
          <p:cNvSpPr>
            <a:spLocks noGrp="1"/>
          </p:cNvSpPr>
          <p:nvPr>
            <p:ph type="sldNum" sz="quarter" idx="14"/>
          </p:nvPr>
        </p:nvSpPr>
        <p:spPr bwMode="auto">
          <a:noFill/>
        </p:spPr>
        <p:txBody>
          <a:bodyPr vert="horz" wrap="square" numCol="1" anchorCtr="0" compatLnSpc="1">
            <a:prstTxWarp prst="textNoShape">
              <a:avLst/>
            </a:prstTxWarp>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eaLnBrk="1" hangingPunct="1">
              <a:lnSpc>
                <a:spcPct val="100000"/>
              </a:lnSpc>
              <a:spcBef>
                <a:spcPct val="0"/>
              </a:spcBef>
              <a:buClrTx/>
            </a:pPr>
            <a:fld id="{4955DA97-E807-44DE-981C-D28726AB97F3}" type="slidenum">
              <a:rPr altLang="en-US" sz="900" smtClean="0">
                <a:solidFill>
                  <a:schemeClr val="bg1"/>
                </a:solidFill>
                <a:ea typeface="ヒラギノ角ゴ Pro W3"/>
                <a:cs typeface="ヒラギノ角ゴ Pro W3"/>
              </a:rPr>
              <a:pPr eaLnBrk="1" hangingPunct="1">
                <a:lnSpc>
                  <a:spcPct val="100000"/>
                </a:lnSpc>
                <a:spcBef>
                  <a:spcPct val="0"/>
                </a:spcBef>
                <a:buClrTx/>
              </a:pPr>
              <a:t>11</a:t>
            </a:fld>
            <a:endParaRPr altLang="en-US" sz="900" dirty="0">
              <a:solidFill>
                <a:schemeClr val="bg1"/>
              </a:solidFill>
              <a:ea typeface="ヒラギノ角ゴ Pro W3"/>
              <a:cs typeface="ヒラギノ角ゴ Pro W3"/>
            </a:endParaRPr>
          </a:p>
        </p:txBody>
      </p:sp>
      <p:sp>
        <p:nvSpPr>
          <p:cNvPr id="5" name="TextBox 4">
            <a:extLst>
              <a:ext uri="{FF2B5EF4-FFF2-40B4-BE49-F238E27FC236}">
                <a16:creationId xmlns:a16="http://schemas.microsoft.com/office/drawing/2014/main" id="{0AEA2E6F-DFCE-4188-84C6-54FC8CCFE397}"/>
              </a:ext>
            </a:extLst>
          </p:cNvPr>
          <p:cNvSpPr txBox="1"/>
          <p:nvPr/>
        </p:nvSpPr>
        <p:spPr>
          <a:xfrm>
            <a:off x="468313" y="4538399"/>
            <a:ext cx="2742478" cy="338554"/>
          </a:xfrm>
          <a:prstGeom prst="rect">
            <a:avLst/>
          </a:prstGeom>
          <a:noFill/>
        </p:spPr>
        <p:txBody>
          <a:bodyPr wrap="square" rtlCol="0">
            <a:spAutoFit/>
          </a:bodyPr>
          <a:lstStyle/>
          <a:p>
            <a:r>
              <a:rPr lang="en-US" sz="800" i="1" dirty="0"/>
              <a:t>Source: Eurostat and ECB calculations. </a:t>
            </a:r>
          </a:p>
          <a:p>
            <a:r>
              <a:rPr lang="en-US" sz="800" i="1" dirty="0"/>
              <a:t>Note: Unpublished data</a:t>
            </a:r>
            <a:endParaRPr lang="en-GB" sz="800" i="1" dirty="0"/>
          </a:p>
        </p:txBody>
      </p:sp>
      <p:sp>
        <p:nvSpPr>
          <p:cNvPr id="6" name="TextBox 5">
            <a:extLst>
              <a:ext uri="{FF2B5EF4-FFF2-40B4-BE49-F238E27FC236}">
                <a16:creationId xmlns:a16="http://schemas.microsoft.com/office/drawing/2014/main" id="{CBAB7A14-1612-4885-B0F1-1EDDE9267CE8}"/>
              </a:ext>
            </a:extLst>
          </p:cNvPr>
          <p:cNvSpPr txBox="1"/>
          <p:nvPr/>
        </p:nvSpPr>
        <p:spPr>
          <a:xfrm>
            <a:off x="174171" y="758223"/>
            <a:ext cx="8969829" cy="461665"/>
          </a:xfrm>
          <a:prstGeom prst="rect">
            <a:avLst/>
          </a:prstGeom>
          <a:noFill/>
        </p:spPr>
        <p:txBody>
          <a:bodyPr wrap="square" rtlCol="0">
            <a:spAutoFit/>
          </a:bodyPr>
          <a:lstStyle/>
          <a:p>
            <a:pPr algn="ctr"/>
            <a:r>
              <a:rPr lang="en-US" sz="1500" b="1" dirty="0">
                <a:solidFill>
                  <a:srgbClr val="003399"/>
                </a:solidFill>
                <a:ea typeface="+mj-ea"/>
              </a:rPr>
              <a:t>HICP and HICP-R</a:t>
            </a:r>
          </a:p>
          <a:p>
            <a:pPr algn="ctr"/>
            <a:r>
              <a:rPr lang="en-US" sz="900" dirty="0"/>
              <a:t>(annual percentage changes and percentage point differences)</a:t>
            </a:r>
            <a:endParaRPr lang="en-GB" sz="900" dirty="0"/>
          </a:p>
        </p:txBody>
      </p:sp>
      <p:sp>
        <p:nvSpPr>
          <p:cNvPr id="8" name="TextBox 7">
            <a:extLst>
              <a:ext uri="{FF2B5EF4-FFF2-40B4-BE49-F238E27FC236}">
                <a16:creationId xmlns:a16="http://schemas.microsoft.com/office/drawing/2014/main" id="{50F4FBE1-3DD6-4D03-A015-AFCFD2F2AA71}"/>
              </a:ext>
            </a:extLst>
          </p:cNvPr>
          <p:cNvSpPr txBox="1"/>
          <p:nvPr/>
        </p:nvSpPr>
        <p:spPr>
          <a:xfrm>
            <a:off x="2057128" y="1246721"/>
            <a:ext cx="707245" cy="323165"/>
          </a:xfrm>
          <a:prstGeom prst="rect">
            <a:avLst/>
          </a:prstGeom>
          <a:noFill/>
        </p:spPr>
        <p:txBody>
          <a:bodyPr wrap="none" rtlCol="0">
            <a:spAutoFit/>
          </a:bodyPr>
          <a:lstStyle/>
          <a:p>
            <a:r>
              <a:rPr lang="en-US" sz="1500" b="1" dirty="0">
                <a:solidFill>
                  <a:srgbClr val="003399"/>
                </a:solidFill>
                <a:ea typeface="+mj-ea"/>
              </a:rPr>
              <a:t>Spain</a:t>
            </a:r>
            <a:endParaRPr lang="en-GB" sz="1500" b="1" dirty="0">
              <a:solidFill>
                <a:srgbClr val="003399"/>
              </a:solidFill>
              <a:ea typeface="+mj-ea"/>
            </a:endParaRPr>
          </a:p>
        </p:txBody>
      </p:sp>
      <p:sp>
        <p:nvSpPr>
          <p:cNvPr id="9" name="TextBox 8">
            <a:extLst>
              <a:ext uri="{FF2B5EF4-FFF2-40B4-BE49-F238E27FC236}">
                <a16:creationId xmlns:a16="http://schemas.microsoft.com/office/drawing/2014/main" id="{7C7C0DD8-F2BD-498E-856D-A0C45DF07CED}"/>
              </a:ext>
            </a:extLst>
          </p:cNvPr>
          <p:cNvSpPr txBox="1"/>
          <p:nvPr/>
        </p:nvSpPr>
        <p:spPr>
          <a:xfrm>
            <a:off x="6248180" y="1246721"/>
            <a:ext cx="816249" cy="323165"/>
          </a:xfrm>
          <a:prstGeom prst="rect">
            <a:avLst/>
          </a:prstGeom>
          <a:noFill/>
        </p:spPr>
        <p:txBody>
          <a:bodyPr wrap="none" rtlCol="0">
            <a:spAutoFit/>
          </a:bodyPr>
          <a:lstStyle/>
          <a:p>
            <a:r>
              <a:rPr lang="en-US" sz="1500" b="1" dirty="0">
                <a:solidFill>
                  <a:srgbClr val="003399"/>
                </a:solidFill>
                <a:ea typeface="+mj-ea"/>
              </a:rPr>
              <a:t>France</a:t>
            </a:r>
            <a:endParaRPr lang="en-GB" sz="1500" b="1" dirty="0">
              <a:solidFill>
                <a:srgbClr val="003399"/>
              </a:solidFill>
              <a:ea typeface="+mj-ea"/>
            </a:endParaRPr>
          </a:p>
        </p:txBody>
      </p:sp>
      <p:grpSp>
        <p:nvGrpSpPr>
          <p:cNvPr id="12" name="Group 11">
            <a:extLst>
              <a:ext uri="{FF2B5EF4-FFF2-40B4-BE49-F238E27FC236}">
                <a16:creationId xmlns:a16="http://schemas.microsoft.com/office/drawing/2014/main" id="{B2845B2B-EEFB-47B9-9810-482285F5D82C}"/>
              </a:ext>
            </a:extLst>
          </p:cNvPr>
          <p:cNvGrpSpPr/>
          <p:nvPr/>
        </p:nvGrpSpPr>
        <p:grpSpPr>
          <a:xfrm>
            <a:off x="7256463" y="-57150"/>
            <a:ext cx="1908175" cy="339725"/>
            <a:chOff x="7256463" y="-19050"/>
            <a:chExt cx="1908175" cy="339725"/>
          </a:xfrm>
        </p:grpSpPr>
        <p:sp>
          <p:nvSpPr>
            <p:cNvPr id="13" name="Classification">
              <a:extLst>
                <a:ext uri="{FF2B5EF4-FFF2-40B4-BE49-F238E27FC236}">
                  <a16:creationId xmlns:a16="http://schemas.microsoft.com/office/drawing/2014/main" id="{7636FB94-B90A-4643-80A4-0B56B4F67152}"/>
                </a:ext>
              </a:extLst>
            </p:cNvPr>
            <p:cNvSpPr txBox="1">
              <a:spLocks noChangeArrowheads="1"/>
            </p:cNvSpPr>
            <p:nvPr/>
          </p:nvSpPr>
          <p:spPr bwMode="auto">
            <a:xfrm>
              <a:off x="7256463" y="-190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ECB-UNRESTRICTED</a:t>
              </a:r>
            </a:p>
          </p:txBody>
        </p:sp>
        <p:sp>
          <p:nvSpPr>
            <p:cNvPr id="14" name="DocumentStatus">
              <a:extLst>
                <a:ext uri="{FF2B5EF4-FFF2-40B4-BE49-F238E27FC236}">
                  <a16:creationId xmlns:a16="http://schemas.microsoft.com/office/drawing/2014/main" id="{C0EE1951-4A62-4D45-BE03-AC64D9AA1A46}"/>
                </a:ext>
              </a:extLst>
            </p:cNvPr>
            <p:cNvSpPr txBox="1">
              <a:spLocks noChangeArrowheads="1"/>
            </p:cNvSpPr>
            <p:nvPr/>
          </p:nvSpPr>
          <p:spPr bwMode="auto">
            <a:xfrm>
              <a:off x="7256463" y="1206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endParaRPr lang="en-GB" altLang="en-US" sz="700" b="1" dirty="0">
                <a:solidFill>
                  <a:schemeClr val="bg1"/>
                </a:solidFill>
              </a:endParaRPr>
            </a:p>
          </p:txBody>
        </p:sp>
      </p:grpSp>
      <p:sp>
        <p:nvSpPr>
          <p:cNvPr id="17" name="Slide Number Placeholder 1">
            <a:extLst>
              <a:ext uri="{FF2B5EF4-FFF2-40B4-BE49-F238E27FC236}">
                <a16:creationId xmlns:a16="http://schemas.microsoft.com/office/drawing/2014/main" id="{DEECB88B-564C-4269-AF9F-721031C9D810}"/>
              </a:ext>
            </a:extLst>
          </p:cNvPr>
          <p:cNvSpPr txBox="1">
            <a:spLocks/>
          </p:cNvSpPr>
          <p:nvPr/>
        </p:nvSpPr>
        <p:spPr bwMode="auto">
          <a:xfrm>
            <a:off x="4364830" y="4969009"/>
            <a:ext cx="414337" cy="179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ctr" rtl="0" eaLnBrk="1" fontAlgn="auto" hangingPunct="1">
              <a:spcBef>
                <a:spcPct val="0"/>
              </a:spcBef>
              <a:spcAft>
                <a:spcPts val="0"/>
              </a:spcAft>
              <a:defRPr sz="600" b="0" kern="1200">
                <a:solidFill>
                  <a:srgbClr val="585858"/>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5729A84-4D81-4AF9-872F-C3544C5C2D51}" type="slidenum">
              <a:rPr lang="en-GB" smtClean="0">
                <a:latin typeface="Arial"/>
                <a:cs typeface="Arial"/>
              </a:rPr>
              <a:pPr>
                <a:defRPr/>
              </a:pPr>
              <a:t>11</a:t>
            </a:fld>
            <a:endParaRPr lang="en-GB" dirty="0">
              <a:latin typeface="Arial"/>
              <a:cs typeface="Arial"/>
            </a:endParaRPr>
          </a:p>
        </p:txBody>
      </p:sp>
      <p:pic>
        <p:nvPicPr>
          <p:cNvPr id="3" name="Picture 2">
            <a:extLst>
              <a:ext uri="{FF2B5EF4-FFF2-40B4-BE49-F238E27FC236}">
                <a16:creationId xmlns:a16="http://schemas.microsoft.com/office/drawing/2014/main" id="{68947D96-DB9C-4ACE-AC71-43F8652453DC}"/>
              </a:ext>
            </a:extLst>
          </p:cNvPr>
          <p:cNvPicPr>
            <a:picLocks noChangeAspect="1"/>
          </p:cNvPicPr>
          <p:nvPr/>
        </p:nvPicPr>
        <p:blipFill>
          <a:blip r:embed="rId3"/>
          <a:stretch>
            <a:fillRect/>
          </a:stretch>
        </p:blipFill>
        <p:spPr>
          <a:xfrm>
            <a:off x="638292" y="1689409"/>
            <a:ext cx="3554252" cy="2575020"/>
          </a:xfrm>
          <a:prstGeom prst="rect">
            <a:avLst/>
          </a:prstGeom>
        </p:spPr>
      </p:pic>
      <p:pic>
        <p:nvPicPr>
          <p:cNvPr id="10" name="Picture 9">
            <a:extLst>
              <a:ext uri="{FF2B5EF4-FFF2-40B4-BE49-F238E27FC236}">
                <a16:creationId xmlns:a16="http://schemas.microsoft.com/office/drawing/2014/main" id="{8159A030-E75D-47B4-9313-4A853BEB7442}"/>
              </a:ext>
            </a:extLst>
          </p:cNvPr>
          <p:cNvPicPr>
            <a:picLocks noChangeAspect="1"/>
          </p:cNvPicPr>
          <p:nvPr/>
        </p:nvPicPr>
        <p:blipFill>
          <a:blip r:embed="rId4"/>
          <a:stretch>
            <a:fillRect/>
          </a:stretch>
        </p:blipFill>
        <p:spPr>
          <a:xfrm>
            <a:off x="4779166" y="1689408"/>
            <a:ext cx="3554251" cy="2534589"/>
          </a:xfrm>
          <a:prstGeom prst="rect">
            <a:avLst/>
          </a:prstGeom>
        </p:spPr>
      </p:pic>
    </p:spTree>
    <p:extLst>
      <p:ext uri="{BB962C8B-B14F-4D97-AF65-F5344CB8AC3E}">
        <p14:creationId xmlns:p14="http://schemas.microsoft.com/office/powerpoint/2010/main" val="103354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95729A84-4D81-4AF9-872F-C3544C5C2D51}" type="slidenum">
              <a:rPr kumimoji="0" lang="en-GB" sz="600" b="0" i="0" u="none" strike="noStrike" kern="1200" cap="none" spc="0" normalizeH="0" baseline="0" noProof="0" smtClean="0">
                <a:ln>
                  <a:noFill/>
                </a:ln>
                <a:solidFill>
                  <a:srgbClr val="585858"/>
                </a:solidFill>
                <a:effectLst/>
                <a:uLnTx/>
                <a:uFillTx/>
                <a:latin typeface="Arial"/>
                <a:ea typeface="+mn-ea"/>
                <a:cs typeface="Arial"/>
              </a:rPr>
              <a:pPr marL="0" marR="0" lvl="0" indent="0" algn="ctr" defTabSz="914400" rtl="0" eaLnBrk="1" fontAlgn="auto" latinLnBrk="0" hangingPunct="1">
                <a:lnSpc>
                  <a:spcPct val="100000"/>
                </a:lnSpc>
                <a:spcBef>
                  <a:spcPct val="0"/>
                </a:spcBef>
                <a:spcAft>
                  <a:spcPts val="0"/>
                </a:spcAft>
                <a:buClrTx/>
                <a:buSzTx/>
                <a:buFontTx/>
                <a:buNone/>
                <a:tabLst/>
                <a:defRPr/>
              </a:pPr>
              <a:t>12</a:t>
            </a:fld>
            <a:endParaRPr kumimoji="0" lang="en-GB" sz="600" b="0" i="0" u="none" strike="noStrike" kern="1200" cap="none" spc="0" normalizeH="0" baseline="0" noProof="0">
              <a:ln>
                <a:noFill/>
              </a:ln>
              <a:solidFill>
                <a:srgbClr val="585858"/>
              </a:solidFill>
              <a:effectLst/>
              <a:uLnTx/>
              <a:uFillTx/>
              <a:latin typeface="Arial"/>
              <a:ea typeface="+mn-ea"/>
              <a:cs typeface="Arial"/>
            </a:endParaRPr>
          </a:p>
        </p:txBody>
      </p:sp>
      <p:sp>
        <p:nvSpPr>
          <p:cNvPr id="7" name="Text Placeholder 3">
            <a:extLst>
              <a:ext uri="{FF2B5EF4-FFF2-40B4-BE49-F238E27FC236}">
                <a16:creationId xmlns:a16="http://schemas.microsoft.com/office/drawing/2014/main" id="{236121C6-8D44-4D30-B436-68C70BC19847}"/>
              </a:ext>
            </a:extLst>
          </p:cNvPr>
          <p:cNvSpPr txBox="1">
            <a:spLocks/>
          </p:cNvSpPr>
          <p:nvPr/>
        </p:nvSpPr>
        <p:spPr bwMode="auto">
          <a:xfrm>
            <a:off x="107999" y="13139"/>
            <a:ext cx="8307867" cy="279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spcBef>
                <a:spcPct val="30000"/>
              </a:spcBef>
              <a:spcAft>
                <a:spcPct val="0"/>
              </a:spcAft>
              <a:buClr>
                <a:schemeClr val="tx2"/>
              </a:buClr>
              <a:buFontTx/>
              <a:buNone/>
              <a:defRPr lang="en-US" sz="1800" kern="1200" dirty="0" smtClean="0">
                <a:solidFill>
                  <a:schemeClr val="bg1"/>
                </a:solidFill>
                <a:latin typeface="+mn-lt"/>
                <a:ea typeface="ヒラギノ角ゴ Pro W3" pitchFamily="-64" charset="-128"/>
                <a:cs typeface="+mn-cs"/>
              </a:defRPr>
            </a:lvl1pPr>
            <a:lvl2pPr marL="596900" indent="-29686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2pPr>
            <a:lvl3pPr marL="914400" indent="-3159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3pPr>
            <a:lvl4pPr marL="1219200" indent="-3032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4pPr>
            <a:lvl5pPr marL="1524000" indent="-303213" algn="l" rtl="0" eaLnBrk="0" fontAlgn="base" hangingPunct="0">
              <a:spcBef>
                <a:spcPct val="0"/>
              </a:spcBef>
              <a:spcAft>
                <a:spcPct val="0"/>
              </a:spcAft>
              <a:buFont typeface="Times" pitchFamily="18" charset="0"/>
              <a:buChar char="•"/>
              <a:defRPr lang="en-GB" sz="1800" i="1" kern="1200" dirty="0">
                <a:solidFill>
                  <a:srgbClr val="FFFFFF"/>
                </a:solidFill>
                <a:latin typeface="+mn-lt"/>
                <a:ea typeface="ヒラギノ角ゴ Pro W3" pitchFamily="-64" charset="-128"/>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r>
              <a:rPr lang="en-GB" sz="1600" dirty="0"/>
              <a:t>Estimated impact of including OOH in HICP</a:t>
            </a:r>
            <a:endParaRPr lang="en-GB" sz="1600" i="1" dirty="0"/>
          </a:p>
        </p:txBody>
      </p:sp>
      <p:graphicFrame>
        <p:nvGraphicFramePr>
          <p:cNvPr id="15" name="Table 14">
            <a:extLst>
              <a:ext uri="{FF2B5EF4-FFF2-40B4-BE49-F238E27FC236}">
                <a16:creationId xmlns:a16="http://schemas.microsoft.com/office/drawing/2014/main" id="{654A560C-C869-438C-9AFB-227C2BE3A60B}"/>
              </a:ext>
            </a:extLst>
          </p:cNvPr>
          <p:cNvGraphicFramePr>
            <a:graphicFrameLocks noGrp="1"/>
          </p:cNvGraphicFramePr>
          <p:nvPr>
            <p:extLst>
              <p:ext uri="{D42A27DB-BD31-4B8C-83A1-F6EECF244321}">
                <p14:modId xmlns:p14="http://schemas.microsoft.com/office/powerpoint/2010/main" val="2374490606"/>
              </p:ext>
            </p:extLst>
          </p:nvPr>
        </p:nvGraphicFramePr>
        <p:xfrm>
          <a:off x="289560" y="4516401"/>
          <a:ext cx="8519159" cy="340220"/>
        </p:xfrm>
        <a:graphic>
          <a:graphicData uri="http://schemas.openxmlformats.org/drawingml/2006/table">
            <a:tbl>
              <a:tblPr firstRow="1" firstCol="1" bandRow="1">
                <a:tableStyleId>{2D5ABB26-0587-4C30-8999-92F81FD0307C}</a:tableStyleId>
              </a:tblPr>
              <a:tblGrid>
                <a:gridCol w="8519159">
                  <a:extLst>
                    <a:ext uri="{9D8B030D-6E8A-4147-A177-3AD203B41FA5}">
                      <a16:colId xmlns:a16="http://schemas.microsoft.com/office/drawing/2014/main" val="435886200"/>
                    </a:ext>
                  </a:extLst>
                </a:gridCol>
              </a:tblGrid>
              <a:tr h="340220">
                <a:tc>
                  <a:txBody>
                    <a:bodyPr/>
                    <a:lstStyle/>
                    <a:p>
                      <a:pPr algn="just">
                        <a:lnSpc>
                          <a:spcPct val="100000"/>
                        </a:lnSpc>
                      </a:pPr>
                      <a:r>
                        <a:rPr lang="fr-FR" sz="800" i="1" dirty="0">
                          <a:effectLst/>
                          <a:latin typeface="Arial" panose="020B0604020202020204" pitchFamily="34" charset="0"/>
                          <a:ea typeface="Times New Roman" panose="02020603050405020304" pitchFamily="18" charset="0"/>
                        </a:rPr>
                        <a:t>Source: Eurostat and </a:t>
                      </a:r>
                      <a:r>
                        <a:rPr lang="en-GB" sz="800" i="1" dirty="0">
                          <a:effectLst/>
                          <a:latin typeface="Arial" panose="020B0604020202020204" pitchFamily="34" charset="0"/>
                          <a:ea typeface="Times New Roman" panose="02020603050405020304" pitchFamily="18" charset="0"/>
                        </a:rPr>
                        <a:t>ECB staff calculations; last observation: June 2022 for HICP and HICP-R; 2022 Q1 for HICP+OOH        </a:t>
                      </a:r>
                    </a:p>
                    <a:p>
                      <a:pPr algn="just">
                        <a:lnSpc>
                          <a:spcPct val="100000"/>
                        </a:lnSpc>
                      </a:pPr>
                      <a:r>
                        <a:rPr lang="en-GB" sz="800" i="1" dirty="0">
                          <a:effectLst/>
                          <a:latin typeface="Arial" panose="020B0604020202020204" pitchFamily="34" charset="0"/>
                          <a:ea typeface="Times New Roman" panose="02020603050405020304" pitchFamily="18" charset="0"/>
                        </a:rPr>
                        <a:t>Notes: for the Table: calculations refer to 2011 Q4 – 2022 Q1 (values in backets include 2022 Q2).</a:t>
                      </a:r>
                    </a:p>
                  </a:txBody>
                  <a:tcPr marL="51435" marR="51435" marT="0" marB="0"/>
                </a:tc>
                <a:extLst>
                  <a:ext uri="{0D108BD9-81ED-4DB2-BD59-A6C34878D82A}">
                    <a16:rowId xmlns:a16="http://schemas.microsoft.com/office/drawing/2014/main" val="1975488391"/>
                  </a:ext>
                </a:extLst>
              </a:tr>
            </a:tbl>
          </a:graphicData>
        </a:graphic>
      </p:graphicFrame>
      <p:sp>
        <p:nvSpPr>
          <p:cNvPr id="16" name="TextBox 15">
            <a:extLst>
              <a:ext uri="{FF2B5EF4-FFF2-40B4-BE49-F238E27FC236}">
                <a16:creationId xmlns:a16="http://schemas.microsoft.com/office/drawing/2014/main" id="{DC57337B-708C-4E1F-A790-E68FD7C08B56}"/>
              </a:ext>
            </a:extLst>
          </p:cNvPr>
          <p:cNvSpPr txBox="1"/>
          <p:nvPr/>
        </p:nvSpPr>
        <p:spPr>
          <a:xfrm>
            <a:off x="289560" y="825234"/>
            <a:ext cx="5187008" cy="525785"/>
          </a:xfrm>
          <a:prstGeom prst="rect">
            <a:avLst/>
          </a:prstGeom>
          <a:noFill/>
        </p:spPr>
        <p:txBody>
          <a:bodyPr wrap="square" rtlCol="0">
            <a:spAutoFit/>
          </a:bodyPr>
          <a:lstStyle/>
          <a:p>
            <a:pPr algn="ctr">
              <a:spcAft>
                <a:spcPts val="450"/>
              </a:spcAft>
            </a:pPr>
            <a:r>
              <a:rPr lang="en-GB" sz="1500" b="1" dirty="0">
                <a:solidFill>
                  <a:srgbClr val="003399"/>
                </a:solidFill>
                <a:ea typeface="+mj-ea"/>
              </a:rPr>
              <a:t>Net acquisition vs Rental equivalence approaches</a:t>
            </a:r>
          </a:p>
          <a:p>
            <a:pPr algn="ctr">
              <a:spcAft>
                <a:spcPts val="450"/>
              </a:spcAft>
            </a:pPr>
            <a:r>
              <a:rPr lang="en-GB" sz="900" i="1" dirty="0">
                <a:solidFill>
                  <a:srgbClr val="585858"/>
                </a:solidFill>
              </a:rPr>
              <a:t>(</a:t>
            </a:r>
            <a:r>
              <a:rPr lang="en-GB" sz="900" dirty="0"/>
              <a:t>left-hand scale: annual percentage changes; right-hand scale: percentage point differences</a:t>
            </a:r>
            <a:r>
              <a:rPr lang="en-GB" sz="900" i="1" dirty="0">
                <a:solidFill>
                  <a:srgbClr val="585858"/>
                </a:solidFill>
              </a:rPr>
              <a:t>)</a:t>
            </a:r>
          </a:p>
        </p:txBody>
      </p:sp>
      <p:grpSp>
        <p:nvGrpSpPr>
          <p:cNvPr id="10" name="Group 9">
            <a:extLst>
              <a:ext uri="{FF2B5EF4-FFF2-40B4-BE49-F238E27FC236}">
                <a16:creationId xmlns:a16="http://schemas.microsoft.com/office/drawing/2014/main" id="{20D103D2-89A2-49B7-879F-3E1E06CB2F6C}"/>
              </a:ext>
            </a:extLst>
          </p:cNvPr>
          <p:cNvGrpSpPr/>
          <p:nvPr/>
        </p:nvGrpSpPr>
        <p:grpSpPr>
          <a:xfrm>
            <a:off x="7256463" y="-57150"/>
            <a:ext cx="1908175" cy="339725"/>
            <a:chOff x="7256463" y="-19050"/>
            <a:chExt cx="1908175" cy="339725"/>
          </a:xfrm>
        </p:grpSpPr>
        <p:sp>
          <p:nvSpPr>
            <p:cNvPr id="11" name="Classification">
              <a:extLst>
                <a:ext uri="{FF2B5EF4-FFF2-40B4-BE49-F238E27FC236}">
                  <a16:creationId xmlns:a16="http://schemas.microsoft.com/office/drawing/2014/main" id="{E89EC4DF-6DFD-4906-B01A-D3F67D2217EC}"/>
                </a:ext>
              </a:extLst>
            </p:cNvPr>
            <p:cNvSpPr txBox="1">
              <a:spLocks noChangeArrowheads="1"/>
            </p:cNvSpPr>
            <p:nvPr/>
          </p:nvSpPr>
          <p:spPr bwMode="auto">
            <a:xfrm>
              <a:off x="7256463" y="-190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ECB-UNRESTRICTED</a:t>
              </a:r>
            </a:p>
          </p:txBody>
        </p:sp>
        <p:sp>
          <p:nvSpPr>
            <p:cNvPr id="13" name="DocumentStatus">
              <a:extLst>
                <a:ext uri="{FF2B5EF4-FFF2-40B4-BE49-F238E27FC236}">
                  <a16:creationId xmlns:a16="http://schemas.microsoft.com/office/drawing/2014/main" id="{F8B9D49D-5B57-4F58-AB61-721D816C8E96}"/>
                </a:ext>
              </a:extLst>
            </p:cNvPr>
            <p:cNvSpPr txBox="1">
              <a:spLocks noChangeArrowheads="1"/>
            </p:cNvSpPr>
            <p:nvPr/>
          </p:nvSpPr>
          <p:spPr bwMode="auto">
            <a:xfrm>
              <a:off x="7256463" y="1206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endParaRPr lang="en-GB" altLang="en-US" sz="700" b="1" dirty="0">
                <a:solidFill>
                  <a:schemeClr val="bg1"/>
                </a:solidFill>
              </a:endParaRPr>
            </a:p>
          </p:txBody>
        </p:sp>
      </p:grpSp>
      <p:pic>
        <p:nvPicPr>
          <p:cNvPr id="4" name="Picture 3">
            <a:extLst>
              <a:ext uri="{FF2B5EF4-FFF2-40B4-BE49-F238E27FC236}">
                <a16:creationId xmlns:a16="http://schemas.microsoft.com/office/drawing/2014/main" id="{71BA1991-7B4F-4F6E-AA87-C4BB7147116E}"/>
              </a:ext>
            </a:extLst>
          </p:cNvPr>
          <p:cNvPicPr>
            <a:picLocks noChangeAspect="1"/>
          </p:cNvPicPr>
          <p:nvPr/>
        </p:nvPicPr>
        <p:blipFill>
          <a:blip r:embed="rId3"/>
          <a:stretch>
            <a:fillRect/>
          </a:stretch>
        </p:blipFill>
        <p:spPr>
          <a:xfrm>
            <a:off x="422366" y="1526056"/>
            <a:ext cx="4541914" cy="2792210"/>
          </a:xfrm>
          <a:prstGeom prst="rect">
            <a:avLst/>
          </a:prstGeom>
        </p:spPr>
      </p:pic>
      <p:pic>
        <p:nvPicPr>
          <p:cNvPr id="8" name="Picture 7">
            <a:extLst>
              <a:ext uri="{FF2B5EF4-FFF2-40B4-BE49-F238E27FC236}">
                <a16:creationId xmlns:a16="http://schemas.microsoft.com/office/drawing/2014/main" id="{1BA29D2C-E5C6-44D7-B627-662C84A3F368}"/>
              </a:ext>
            </a:extLst>
          </p:cNvPr>
          <p:cNvPicPr>
            <a:picLocks noChangeAspect="1"/>
          </p:cNvPicPr>
          <p:nvPr/>
        </p:nvPicPr>
        <p:blipFill>
          <a:blip r:embed="rId4"/>
          <a:stretch>
            <a:fillRect/>
          </a:stretch>
        </p:blipFill>
        <p:spPr>
          <a:xfrm>
            <a:off x="5321209" y="2245886"/>
            <a:ext cx="3400425" cy="1352550"/>
          </a:xfrm>
          <a:prstGeom prst="rect">
            <a:avLst/>
          </a:prstGeom>
        </p:spPr>
      </p:pic>
    </p:spTree>
    <p:extLst>
      <p:ext uri="{BB962C8B-B14F-4D97-AF65-F5344CB8AC3E}">
        <p14:creationId xmlns:p14="http://schemas.microsoft.com/office/powerpoint/2010/main" val="1103589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95729A84-4D81-4AF9-872F-C3544C5C2D51}" type="slidenum">
              <a:rPr kumimoji="0" lang="en-GB" sz="600" b="0" i="0" u="none" strike="noStrike" kern="1200" cap="none" spc="0" normalizeH="0" baseline="0" noProof="0" smtClean="0">
                <a:ln>
                  <a:noFill/>
                </a:ln>
                <a:solidFill>
                  <a:srgbClr val="585858"/>
                </a:solidFill>
                <a:effectLst/>
                <a:uLnTx/>
                <a:uFillTx/>
                <a:latin typeface="Arial"/>
                <a:ea typeface="+mn-ea"/>
                <a:cs typeface="Arial"/>
              </a:rPr>
              <a:pPr marL="0" marR="0" lvl="0" indent="0" algn="ctr" defTabSz="914400" rtl="0" eaLnBrk="1" fontAlgn="auto" latinLnBrk="0" hangingPunct="1">
                <a:lnSpc>
                  <a:spcPct val="100000"/>
                </a:lnSpc>
                <a:spcBef>
                  <a:spcPct val="0"/>
                </a:spcBef>
                <a:spcAft>
                  <a:spcPts val="0"/>
                </a:spcAft>
                <a:buClrTx/>
                <a:buSzTx/>
                <a:buFontTx/>
                <a:buNone/>
                <a:tabLst/>
                <a:defRPr/>
              </a:pPr>
              <a:t>13</a:t>
            </a:fld>
            <a:endParaRPr kumimoji="0" lang="en-GB" sz="600" b="0" i="0" u="none" strike="noStrike" kern="1200" cap="none" spc="0" normalizeH="0" baseline="0" noProof="0">
              <a:ln>
                <a:noFill/>
              </a:ln>
              <a:solidFill>
                <a:srgbClr val="585858"/>
              </a:solidFill>
              <a:effectLst/>
              <a:uLnTx/>
              <a:uFillTx/>
              <a:latin typeface="Arial"/>
              <a:ea typeface="+mn-ea"/>
              <a:cs typeface="Arial"/>
            </a:endParaRPr>
          </a:p>
        </p:txBody>
      </p:sp>
      <p:sp>
        <p:nvSpPr>
          <p:cNvPr id="7" name="Text Placeholder 3">
            <a:extLst>
              <a:ext uri="{FF2B5EF4-FFF2-40B4-BE49-F238E27FC236}">
                <a16:creationId xmlns:a16="http://schemas.microsoft.com/office/drawing/2014/main" id="{236121C6-8D44-4D30-B436-68C70BC19847}"/>
              </a:ext>
            </a:extLst>
          </p:cNvPr>
          <p:cNvSpPr txBox="1">
            <a:spLocks/>
          </p:cNvSpPr>
          <p:nvPr/>
        </p:nvSpPr>
        <p:spPr bwMode="auto">
          <a:xfrm>
            <a:off x="108000" y="36000"/>
            <a:ext cx="7852064" cy="27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spcBef>
                <a:spcPct val="30000"/>
              </a:spcBef>
              <a:spcAft>
                <a:spcPct val="0"/>
              </a:spcAft>
              <a:buClr>
                <a:schemeClr val="tx2"/>
              </a:buClr>
              <a:buFontTx/>
              <a:buNone/>
              <a:defRPr lang="en-US" sz="1800" kern="1200" dirty="0" smtClean="0">
                <a:solidFill>
                  <a:schemeClr val="bg1"/>
                </a:solidFill>
                <a:latin typeface="+mn-lt"/>
                <a:ea typeface="ヒラギノ角ゴ Pro W3" pitchFamily="-64" charset="-128"/>
                <a:cs typeface="+mn-cs"/>
              </a:defRPr>
            </a:lvl1pPr>
            <a:lvl2pPr marL="596900" indent="-29686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2pPr>
            <a:lvl3pPr marL="914400" indent="-3159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3pPr>
            <a:lvl4pPr marL="1219200" indent="-3032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4pPr>
            <a:lvl5pPr marL="1524000" indent="-303213" algn="l" rtl="0" eaLnBrk="0" fontAlgn="base" hangingPunct="0">
              <a:spcBef>
                <a:spcPct val="0"/>
              </a:spcBef>
              <a:spcAft>
                <a:spcPct val="0"/>
              </a:spcAft>
              <a:buFont typeface="Times" pitchFamily="18" charset="0"/>
              <a:buChar char="•"/>
              <a:defRPr lang="en-GB" sz="1800" i="1" kern="1200" dirty="0">
                <a:solidFill>
                  <a:srgbClr val="FFFFFF"/>
                </a:solidFill>
                <a:latin typeface="+mn-lt"/>
                <a:ea typeface="ヒラギノ角ゴ Pro W3" pitchFamily="-64" charset="-128"/>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endParaRPr lang="en-GB" sz="1600" dirty="0"/>
          </a:p>
        </p:txBody>
      </p:sp>
      <p:pic>
        <p:nvPicPr>
          <p:cNvPr id="9" name="Content Placeholder 4">
            <a:extLst>
              <a:ext uri="{FF2B5EF4-FFF2-40B4-BE49-F238E27FC236}">
                <a16:creationId xmlns:a16="http://schemas.microsoft.com/office/drawing/2014/main" id="{8A3769C6-EF5F-4FF0-A65D-C0EDCC9F6A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909888" y="1056550"/>
            <a:ext cx="2976562" cy="3571013"/>
          </a:xfrm>
          <a:prstGeom prst="rect">
            <a:avLst/>
          </a:prstGeom>
        </p:spPr>
      </p:pic>
      <p:grpSp>
        <p:nvGrpSpPr>
          <p:cNvPr id="6" name="Group 5">
            <a:extLst>
              <a:ext uri="{FF2B5EF4-FFF2-40B4-BE49-F238E27FC236}">
                <a16:creationId xmlns:a16="http://schemas.microsoft.com/office/drawing/2014/main" id="{067D00BD-46C4-45FD-8CD6-2F0922EC52AC}"/>
              </a:ext>
            </a:extLst>
          </p:cNvPr>
          <p:cNvGrpSpPr/>
          <p:nvPr/>
        </p:nvGrpSpPr>
        <p:grpSpPr>
          <a:xfrm>
            <a:off x="7256463" y="-57150"/>
            <a:ext cx="1908175" cy="339725"/>
            <a:chOff x="7256463" y="-19050"/>
            <a:chExt cx="1908175" cy="339725"/>
          </a:xfrm>
        </p:grpSpPr>
        <p:sp>
          <p:nvSpPr>
            <p:cNvPr id="8" name="Classification">
              <a:extLst>
                <a:ext uri="{FF2B5EF4-FFF2-40B4-BE49-F238E27FC236}">
                  <a16:creationId xmlns:a16="http://schemas.microsoft.com/office/drawing/2014/main" id="{2D44B82C-50CA-46FA-A719-E5324BDA8B0E}"/>
                </a:ext>
              </a:extLst>
            </p:cNvPr>
            <p:cNvSpPr txBox="1">
              <a:spLocks noChangeArrowheads="1"/>
            </p:cNvSpPr>
            <p:nvPr/>
          </p:nvSpPr>
          <p:spPr bwMode="auto">
            <a:xfrm>
              <a:off x="7256463" y="-190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ECB-UNRESTRICTED</a:t>
              </a:r>
            </a:p>
          </p:txBody>
        </p:sp>
        <p:sp>
          <p:nvSpPr>
            <p:cNvPr id="10" name="DocumentStatus">
              <a:extLst>
                <a:ext uri="{FF2B5EF4-FFF2-40B4-BE49-F238E27FC236}">
                  <a16:creationId xmlns:a16="http://schemas.microsoft.com/office/drawing/2014/main" id="{930AAA31-9111-47DE-9630-ACEB13A092D4}"/>
                </a:ext>
              </a:extLst>
            </p:cNvPr>
            <p:cNvSpPr txBox="1">
              <a:spLocks noChangeArrowheads="1"/>
            </p:cNvSpPr>
            <p:nvPr/>
          </p:nvSpPr>
          <p:spPr bwMode="auto">
            <a:xfrm>
              <a:off x="7256463" y="1206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endParaRPr lang="en-GB" altLang="en-US" sz="700" b="1" dirty="0">
                <a:solidFill>
                  <a:schemeClr val="bg1"/>
                </a:solidFill>
              </a:endParaRPr>
            </a:p>
          </p:txBody>
        </p:sp>
      </p:grpSp>
    </p:spTree>
    <p:extLst>
      <p:ext uri="{BB962C8B-B14F-4D97-AF65-F5344CB8AC3E}">
        <p14:creationId xmlns:p14="http://schemas.microsoft.com/office/powerpoint/2010/main" val="422957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379866" y="652469"/>
            <a:ext cx="3435659" cy="2428082"/>
          </a:xfrm>
          <a:ln>
            <a:solidFill>
              <a:srgbClr val="003299"/>
            </a:solidFill>
          </a:ln>
        </p:spPr>
        <p:txBody>
          <a:bodyPr vert="horz" wrap="square" lIns="0" tIns="0" rIns="0" bIns="0" numCol="1" anchor="t" anchorCtr="0" compatLnSpc="1">
            <a:prstTxWarp prst="textNoShape">
              <a:avLst/>
            </a:prstTxWarp>
            <a:normAutofit/>
          </a:bodyPr>
          <a:lstStyle/>
          <a:p>
            <a:pPr marL="527050" lvl="2" indent="-228600" defTabSz="540000" eaLnBrk="1" hangingPunct="1">
              <a:spcBef>
                <a:spcPts val="300"/>
              </a:spcBef>
              <a:spcAft>
                <a:spcPts val="600"/>
              </a:spcAft>
              <a:buClr>
                <a:srgbClr val="003399"/>
              </a:buClr>
              <a:buFont typeface="Wingdings" panose="05000000000000000000" pitchFamily="2" charset="2"/>
              <a:buChar char="Ø"/>
              <a:tabLst>
                <a:tab pos="457189" algn="l"/>
              </a:tabLst>
              <a:defRPr/>
            </a:pPr>
            <a:endParaRPr lang="en-GB" sz="1400" dirty="0">
              <a:solidFill>
                <a:srgbClr val="535353"/>
              </a:solidFill>
              <a:ea typeface="+mn-ea"/>
            </a:endParaRPr>
          </a:p>
          <a:p>
            <a:pPr marL="527050" lvl="2" indent="-228600" defTabSz="540000" eaLnBrk="1" hangingPunct="1">
              <a:spcBef>
                <a:spcPts val="300"/>
              </a:spcBef>
              <a:spcAft>
                <a:spcPts val="600"/>
              </a:spcAft>
              <a:buClr>
                <a:srgbClr val="003399"/>
              </a:buClr>
              <a:buFont typeface="Wingdings" panose="05000000000000000000" pitchFamily="2" charset="2"/>
              <a:buChar char="Ø"/>
              <a:tabLst>
                <a:tab pos="457189" algn="l"/>
              </a:tabLst>
              <a:defRPr/>
            </a:pPr>
            <a:r>
              <a:rPr lang="en-GB" sz="1400" dirty="0">
                <a:solidFill>
                  <a:srgbClr val="535353"/>
                </a:solidFill>
                <a:ea typeface="+mn-ea"/>
              </a:rPr>
              <a:t>The ECB’s price stability concept</a:t>
            </a:r>
          </a:p>
          <a:p>
            <a:pPr marL="527050" lvl="2" indent="-228600" defTabSz="540000" eaLnBrk="1" hangingPunct="1">
              <a:spcBef>
                <a:spcPts val="300"/>
              </a:spcBef>
              <a:spcAft>
                <a:spcPts val="600"/>
              </a:spcAft>
              <a:buClr>
                <a:srgbClr val="003399"/>
              </a:buClr>
              <a:buFont typeface="Wingdings" panose="05000000000000000000" pitchFamily="2" charset="2"/>
              <a:buChar char="Ø"/>
              <a:tabLst>
                <a:tab pos="457189" algn="l"/>
              </a:tabLst>
              <a:defRPr/>
            </a:pPr>
            <a:r>
              <a:rPr lang="en-GB" sz="1400" dirty="0">
                <a:solidFill>
                  <a:srgbClr val="535353"/>
                </a:solidFill>
                <a:ea typeface="+mn-ea"/>
              </a:rPr>
              <a:t>HICP potential measurement bias and measurement uncertainty</a:t>
            </a:r>
          </a:p>
          <a:p>
            <a:pPr marL="527050" lvl="2" indent="-228600" defTabSz="540000" eaLnBrk="1" hangingPunct="1">
              <a:spcBef>
                <a:spcPts val="300"/>
              </a:spcBef>
              <a:spcAft>
                <a:spcPts val="600"/>
              </a:spcAft>
              <a:buClr>
                <a:srgbClr val="003399"/>
              </a:buClr>
              <a:buFont typeface="Wingdings" panose="05000000000000000000" pitchFamily="2" charset="2"/>
              <a:buChar char="Ø"/>
              <a:tabLst>
                <a:tab pos="457189" algn="l"/>
              </a:tabLst>
              <a:defRPr/>
            </a:pPr>
            <a:r>
              <a:rPr lang="en-GB" sz="1400" b="1" i="1" dirty="0">
                <a:solidFill>
                  <a:srgbClr val="003299"/>
                </a:solidFill>
                <a:ea typeface="+mn-ea"/>
              </a:rPr>
              <a:t>The role of OOH</a:t>
            </a:r>
          </a:p>
          <a:p>
            <a:pPr marL="527050" lvl="2" indent="-228600" defTabSz="540000" eaLnBrk="1" hangingPunct="1">
              <a:spcBef>
                <a:spcPts val="300"/>
              </a:spcBef>
              <a:spcAft>
                <a:spcPts val="600"/>
              </a:spcAft>
              <a:buClr>
                <a:srgbClr val="003399"/>
              </a:buClr>
              <a:buFont typeface="Wingdings" panose="05000000000000000000" pitchFamily="2" charset="2"/>
              <a:buChar char="Ø"/>
              <a:tabLst>
                <a:tab pos="457189" algn="l"/>
              </a:tabLst>
              <a:defRPr/>
            </a:pPr>
            <a:r>
              <a:rPr lang="en-GB" sz="1400" dirty="0">
                <a:solidFill>
                  <a:srgbClr val="535353"/>
                </a:solidFill>
                <a:ea typeface="+mn-ea"/>
              </a:rPr>
              <a:t>Measuring the cost of living</a:t>
            </a:r>
          </a:p>
          <a:p>
            <a:pPr marL="527050" lvl="2" indent="-228600" defTabSz="540000" eaLnBrk="1" hangingPunct="1">
              <a:spcBef>
                <a:spcPts val="300"/>
              </a:spcBef>
              <a:spcAft>
                <a:spcPts val="600"/>
              </a:spcAft>
              <a:buClr>
                <a:srgbClr val="003399"/>
              </a:buClr>
              <a:buFont typeface="Wingdings" panose="05000000000000000000" pitchFamily="2" charset="2"/>
              <a:buChar char="Ø"/>
              <a:tabLst>
                <a:tab pos="457189" algn="l"/>
              </a:tabLst>
              <a:defRPr/>
            </a:pPr>
            <a:r>
              <a:rPr lang="en-GB" sz="1400" dirty="0">
                <a:solidFill>
                  <a:srgbClr val="535353"/>
                </a:solidFill>
                <a:ea typeface="+mn-ea"/>
              </a:rPr>
              <a:t>The role of underlying inflation</a:t>
            </a:r>
          </a:p>
          <a:p>
            <a:pPr>
              <a:buFont typeface="Arial" panose="020B0604020202020204" pitchFamily="34" charset="0"/>
              <a:buChar char="•"/>
            </a:pPr>
            <a:endParaRPr lang="en-GB" altLang="en-US" dirty="0"/>
          </a:p>
        </p:txBody>
      </p:sp>
      <p:sp>
        <p:nvSpPr>
          <p:cNvPr id="39943" name="Classification"/>
          <p:cNvSpPr txBox="1">
            <a:spLocks noChangeArrowheads="1"/>
          </p:cNvSpPr>
          <p:nvPr/>
        </p:nvSpPr>
        <p:spPr bwMode="auto">
          <a:xfrm>
            <a:off x="176320" y="40338"/>
            <a:ext cx="8417264" cy="27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r>
              <a:rPr lang="en-GB" sz="1600" dirty="0">
                <a:solidFill>
                  <a:schemeClr val="bg1"/>
                </a:solidFill>
              </a:rPr>
              <a:t>Motivation for looking at Owner Occupied Housing (OOH): 2021 Strategy review key topics </a:t>
            </a:r>
          </a:p>
        </p:txBody>
      </p:sp>
      <p:sp>
        <p:nvSpPr>
          <p:cNvPr id="9" name="Rectangle 3">
            <a:extLst>
              <a:ext uri="{FF2B5EF4-FFF2-40B4-BE49-F238E27FC236}">
                <a16:creationId xmlns:a16="http://schemas.microsoft.com/office/drawing/2014/main" id="{E7537F65-5732-4514-A6F2-CAEC261CA37A}"/>
              </a:ext>
            </a:extLst>
          </p:cNvPr>
          <p:cNvSpPr txBox="1">
            <a:spLocks noChangeArrowheads="1"/>
          </p:cNvSpPr>
          <p:nvPr/>
        </p:nvSpPr>
        <p:spPr bwMode="auto">
          <a:xfrm>
            <a:off x="365760" y="545937"/>
            <a:ext cx="4303712" cy="335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298450" indent="-298450" algn="l" rtl="0" eaLnBrk="0" fontAlgn="base" hangingPunct="0">
              <a:spcBef>
                <a:spcPct val="30000"/>
              </a:spcBef>
              <a:spcAft>
                <a:spcPct val="0"/>
              </a:spcAft>
              <a:buClr>
                <a:schemeClr val="tx2"/>
              </a:buClr>
              <a:buChar char="•"/>
              <a:defRPr sz="2200">
                <a:solidFill>
                  <a:schemeClr val="tx1"/>
                </a:solidFill>
                <a:latin typeface="+mn-lt"/>
                <a:ea typeface="+mn-ea"/>
                <a:cs typeface="+mn-cs"/>
              </a:defRPr>
            </a:lvl1pPr>
            <a:lvl2pPr marL="596900" indent="-296863" algn="l" rtl="0" eaLnBrk="0" fontAlgn="base" hangingPunct="0">
              <a:spcBef>
                <a:spcPct val="0"/>
              </a:spcBef>
              <a:spcAft>
                <a:spcPct val="0"/>
              </a:spcAft>
              <a:buChar char="–"/>
              <a:defRPr>
                <a:solidFill>
                  <a:schemeClr val="tx1"/>
                </a:solidFill>
                <a:latin typeface="+mn-lt"/>
                <a:cs typeface="+mn-cs"/>
              </a:defRPr>
            </a:lvl2pPr>
            <a:lvl3pPr marL="914400" indent="-315913" algn="l" rtl="0" eaLnBrk="0" fontAlgn="base" hangingPunct="0">
              <a:spcBef>
                <a:spcPct val="0"/>
              </a:spcBef>
              <a:spcAft>
                <a:spcPct val="0"/>
              </a:spcAft>
              <a:buChar char="•"/>
              <a:defRPr sz="1600">
                <a:solidFill>
                  <a:schemeClr val="tx1"/>
                </a:solidFill>
                <a:latin typeface="+mn-lt"/>
                <a:cs typeface="+mn-cs"/>
              </a:defRPr>
            </a:lvl3pPr>
            <a:lvl4pPr marL="1219200" indent="-303213" algn="l" rtl="0" eaLnBrk="0" fontAlgn="base" hangingPunct="0">
              <a:spcBef>
                <a:spcPct val="0"/>
              </a:spcBef>
              <a:spcAft>
                <a:spcPct val="0"/>
              </a:spcAft>
              <a:buChar char="–"/>
              <a:defRPr sz="1600">
                <a:solidFill>
                  <a:schemeClr val="tx1"/>
                </a:solidFill>
                <a:latin typeface="+mn-lt"/>
                <a:cs typeface="+mn-cs"/>
              </a:defRPr>
            </a:lvl4pPr>
            <a:lvl5pPr marL="1524000" indent="-303213" algn="l" rtl="0" eaLnBrk="0" fontAlgn="base" hangingPunct="0">
              <a:spcBef>
                <a:spcPct val="0"/>
              </a:spcBef>
              <a:spcAft>
                <a:spcPct val="0"/>
              </a:spcAft>
              <a:buFont typeface="Times" pitchFamily="18" charset="0"/>
              <a:buChar char="•"/>
              <a:defRPr sz="1600" i="1">
                <a:solidFill>
                  <a:schemeClr val="tx1"/>
                </a:solidFill>
                <a:latin typeface="+mn-lt"/>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pPr marL="527050" lvl="2" indent="-228600" defTabSz="540000" eaLnBrk="1" hangingPunct="1">
              <a:spcBef>
                <a:spcPts val="300"/>
              </a:spcBef>
              <a:spcAft>
                <a:spcPts val="600"/>
              </a:spcAft>
              <a:buClr>
                <a:srgbClr val="003399"/>
              </a:buClr>
              <a:buFont typeface="Wingdings" panose="05000000000000000000" pitchFamily="2" charset="2"/>
              <a:buChar char="Ø"/>
              <a:tabLst>
                <a:tab pos="457189" algn="l"/>
              </a:tabLst>
              <a:defRPr/>
            </a:pPr>
            <a:r>
              <a:rPr lang="en-US" altLang="en-US" sz="1400" b="1" i="1" dirty="0">
                <a:solidFill>
                  <a:srgbClr val="003299"/>
                </a:solidFill>
              </a:rPr>
              <a:t>Inflation measurement</a:t>
            </a:r>
            <a:endParaRPr lang="en-GB" altLang="en-US" sz="1400" b="1" i="1" dirty="0">
              <a:solidFill>
                <a:srgbClr val="003299"/>
              </a:solidFill>
            </a:endParaRPr>
          </a:p>
          <a:p>
            <a:pPr marL="527050" lvl="2" indent="-228600" defTabSz="540000" eaLnBrk="1" hangingPunct="1">
              <a:spcBef>
                <a:spcPts val="300"/>
              </a:spcBef>
              <a:spcAft>
                <a:spcPts val="300"/>
              </a:spcAft>
              <a:buClr>
                <a:srgbClr val="003399"/>
              </a:buClr>
              <a:buFont typeface="Wingdings" panose="05000000000000000000" pitchFamily="2" charset="2"/>
              <a:buChar char="Ø"/>
              <a:tabLst>
                <a:tab pos="457189" algn="l"/>
              </a:tabLst>
              <a:defRPr/>
            </a:pPr>
            <a:r>
              <a:rPr lang="en-US" altLang="en-US" sz="1400" dirty="0">
                <a:solidFill>
                  <a:srgbClr val="535353"/>
                </a:solidFill>
              </a:rPr>
              <a:t>Price stability objective</a:t>
            </a:r>
            <a:endParaRPr lang="en-GB" altLang="en-US" sz="1400" dirty="0">
              <a:solidFill>
                <a:srgbClr val="535353"/>
              </a:solidFill>
            </a:endParaRPr>
          </a:p>
          <a:p>
            <a:pPr marL="527050" lvl="2" indent="-228600" defTabSz="540000" eaLnBrk="1" hangingPunct="1">
              <a:spcBef>
                <a:spcPts val="300"/>
              </a:spcBef>
              <a:spcAft>
                <a:spcPts val="300"/>
              </a:spcAft>
              <a:buClr>
                <a:srgbClr val="003399"/>
              </a:buClr>
              <a:buFont typeface="Wingdings" panose="05000000000000000000" pitchFamily="2" charset="2"/>
              <a:buChar char="Ø"/>
              <a:tabLst>
                <a:tab pos="457189" algn="l"/>
              </a:tabLst>
              <a:defRPr/>
            </a:pPr>
            <a:r>
              <a:rPr lang="en-US" altLang="en-US" sz="1400" dirty="0">
                <a:solidFill>
                  <a:srgbClr val="535353"/>
                </a:solidFill>
              </a:rPr>
              <a:t>Monetary policy instruments</a:t>
            </a:r>
            <a:endParaRPr lang="en-GB" altLang="en-US" sz="1400" dirty="0">
              <a:solidFill>
                <a:srgbClr val="535353"/>
              </a:solidFill>
            </a:endParaRPr>
          </a:p>
          <a:p>
            <a:pPr marL="527050" lvl="2" indent="-228600" defTabSz="540000" eaLnBrk="1" hangingPunct="1">
              <a:spcBef>
                <a:spcPts val="300"/>
              </a:spcBef>
              <a:spcAft>
                <a:spcPts val="300"/>
              </a:spcAft>
              <a:buClr>
                <a:srgbClr val="003399"/>
              </a:buClr>
              <a:buFont typeface="Wingdings" panose="05000000000000000000" pitchFamily="2" charset="2"/>
              <a:buChar char="Ø"/>
              <a:tabLst>
                <a:tab pos="457189" algn="l"/>
              </a:tabLst>
              <a:defRPr/>
            </a:pPr>
            <a:r>
              <a:rPr lang="en-US" altLang="en-US" sz="1400" dirty="0">
                <a:solidFill>
                  <a:srgbClr val="535353"/>
                </a:solidFill>
              </a:rPr>
              <a:t>Analytical framework</a:t>
            </a:r>
            <a:endParaRPr lang="en-GB" altLang="en-US" sz="1400" dirty="0">
              <a:solidFill>
                <a:srgbClr val="535353"/>
              </a:solidFill>
            </a:endParaRPr>
          </a:p>
          <a:p>
            <a:pPr marL="527050" lvl="2" indent="-228600" defTabSz="540000" eaLnBrk="1" hangingPunct="1">
              <a:spcBef>
                <a:spcPts val="300"/>
              </a:spcBef>
              <a:spcAft>
                <a:spcPts val="300"/>
              </a:spcAft>
              <a:buClr>
                <a:srgbClr val="003399"/>
              </a:buClr>
              <a:buFont typeface="Wingdings" panose="05000000000000000000" pitchFamily="2" charset="2"/>
              <a:buChar char="Ø"/>
              <a:tabLst>
                <a:tab pos="457189" algn="l"/>
              </a:tabLst>
              <a:defRPr/>
            </a:pPr>
            <a:r>
              <a:rPr lang="en-US" altLang="en-US" sz="1400" dirty="0">
                <a:solidFill>
                  <a:srgbClr val="535353"/>
                </a:solidFill>
              </a:rPr>
              <a:t>Monetary policy and financial stability</a:t>
            </a:r>
            <a:endParaRPr lang="en-GB" altLang="en-US" sz="1400" dirty="0">
              <a:solidFill>
                <a:srgbClr val="535353"/>
              </a:solidFill>
            </a:endParaRPr>
          </a:p>
          <a:p>
            <a:pPr marL="527050" lvl="2" indent="-228600" defTabSz="540000" eaLnBrk="1" hangingPunct="1">
              <a:spcBef>
                <a:spcPts val="300"/>
              </a:spcBef>
              <a:spcAft>
                <a:spcPts val="300"/>
              </a:spcAft>
              <a:buClr>
                <a:srgbClr val="003399"/>
              </a:buClr>
              <a:buFont typeface="Wingdings" panose="05000000000000000000" pitchFamily="2" charset="2"/>
              <a:buChar char="Ø"/>
              <a:tabLst>
                <a:tab pos="457189" algn="l"/>
              </a:tabLst>
              <a:defRPr/>
            </a:pPr>
            <a:r>
              <a:rPr lang="en-US" altLang="en-US" sz="1400" dirty="0">
                <a:solidFill>
                  <a:srgbClr val="535353"/>
                </a:solidFill>
              </a:rPr>
              <a:t>Climate change</a:t>
            </a:r>
            <a:endParaRPr lang="en-GB" altLang="en-US" sz="1400" dirty="0">
              <a:solidFill>
                <a:srgbClr val="535353"/>
              </a:solidFill>
            </a:endParaRPr>
          </a:p>
          <a:p>
            <a:pPr marL="527050" lvl="2" indent="-228600" defTabSz="540000" eaLnBrk="1" hangingPunct="1">
              <a:spcBef>
                <a:spcPts val="300"/>
              </a:spcBef>
              <a:spcAft>
                <a:spcPts val="300"/>
              </a:spcAft>
              <a:buClr>
                <a:srgbClr val="003399"/>
              </a:buClr>
              <a:buFont typeface="Wingdings" panose="05000000000000000000" pitchFamily="2" charset="2"/>
              <a:buChar char="Ø"/>
              <a:tabLst>
                <a:tab pos="457189" algn="l"/>
              </a:tabLst>
              <a:defRPr/>
            </a:pPr>
            <a:r>
              <a:rPr lang="en-US" altLang="en-US" sz="1400" dirty="0">
                <a:solidFill>
                  <a:srgbClr val="535353"/>
                </a:solidFill>
              </a:rPr>
              <a:t>Monetary policy communication</a:t>
            </a:r>
          </a:p>
          <a:p>
            <a:pPr marL="527050" lvl="2" indent="-228600" defTabSz="540000" eaLnBrk="1" hangingPunct="1">
              <a:spcBef>
                <a:spcPts val="300"/>
              </a:spcBef>
              <a:spcAft>
                <a:spcPts val="300"/>
              </a:spcAft>
              <a:buClr>
                <a:srgbClr val="003399"/>
              </a:buClr>
              <a:buFont typeface="Wingdings" panose="05000000000000000000" pitchFamily="2" charset="2"/>
              <a:buChar char="Ø"/>
              <a:tabLst>
                <a:tab pos="457189" algn="l"/>
              </a:tabLst>
              <a:defRPr/>
            </a:pPr>
            <a:r>
              <a:rPr lang="en-GB" altLang="en-US" sz="1400" dirty="0">
                <a:solidFill>
                  <a:srgbClr val="535353"/>
                </a:solidFill>
              </a:rPr>
              <a:t>Digitalisation</a:t>
            </a:r>
          </a:p>
          <a:p>
            <a:pPr marL="527050" lvl="2" indent="-228600" defTabSz="540000">
              <a:spcBef>
                <a:spcPts val="300"/>
              </a:spcBef>
              <a:spcAft>
                <a:spcPts val="300"/>
              </a:spcAft>
              <a:buClr>
                <a:srgbClr val="003399"/>
              </a:buClr>
              <a:buFont typeface="Wingdings" panose="05000000000000000000" pitchFamily="2" charset="2"/>
              <a:buChar char="Ø"/>
              <a:tabLst>
                <a:tab pos="457189" algn="l"/>
              </a:tabLst>
              <a:defRPr/>
            </a:pPr>
            <a:r>
              <a:rPr lang="en-US" altLang="en-US" sz="1400" dirty="0">
                <a:solidFill>
                  <a:srgbClr val="535353"/>
                </a:solidFill>
              </a:rPr>
              <a:t>Employment</a:t>
            </a:r>
          </a:p>
          <a:p>
            <a:pPr marL="527050" lvl="2" indent="-228600" defTabSz="540000">
              <a:spcBef>
                <a:spcPts val="300"/>
              </a:spcBef>
              <a:spcAft>
                <a:spcPts val="300"/>
              </a:spcAft>
              <a:buClr>
                <a:srgbClr val="003399"/>
              </a:buClr>
              <a:buFont typeface="Wingdings" panose="05000000000000000000" pitchFamily="2" charset="2"/>
              <a:buChar char="Ø"/>
              <a:tabLst>
                <a:tab pos="457189" algn="l"/>
              </a:tabLst>
              <a:defRPr/>
            </a:pPr>
            <a:r>
              <a:rPr lang="en-US" altLang="en-US" sz="1400" dirty="0">
                <a:solidFill>
                  <a:srgbClr val="535353"/>
                </a:solidFill>
              </a:rPr>
              <a:t>Fiscal and monetary policy in a monetary union</a:t>
            </a:r>
            <a:endParaRPr lang="en-GB" altLang="en-US" sz="1400" dirty="0">
              <a:solidFill>
                <a:srgbClr val="535353"/>
              </a:solidFill>
            </a:endParaRPr>
          </a:p>
          <a:p>
            <a:pPr marL="527050" lvl="2" indent="-228600" defTabSz="540000">
              <a:spcBef>
                <a:spcPts val="300"/>
              </a:spcBef>
              <a:spcAft>
                <a:spcPts val="300"/>
              </a:spcAft>
              <a:buClr>
                <a:srgbClr val="003399"/>
              </a:buClr>
              <a:buFont typeface="Wingdings" panose="05000000000000000000" pitchFamily="2" charset="2"/>
              <a:buChar char="Ø"/>
              <a:tabLst>
                <a:tab pos="457189" algn="l"/>
              </a:tabLst>
              <a:defRPr/>
            </a:pPr>
            <a:r>
              <a:rPr lang="en-GB" altLang="en-US" sz="1400" dirty="0">
                <a:solidFill>
                  <a:srgbClr val="535353"/>
                </a:solidFill>
              </a:rPr>
              <a:t>Globalisation</a:t>
            </a:r>
          </a:p>
          <a:p>
            <a:pPr marL="527050" lvl="2" indent="-228600" defTabSz="540000">
              <a:spcBef>
                <a:spcPts val="300"/>
              </a:spcBef>
              <a:spcAft>
                <a:spcPts val="300"/>
              </a:spcAft>
              <a:buClr>
                <a:srgbClr val="003399"/>
              </a:buClr>
              <a:buFont typeface="Wingdings" panose="05000000000000000000" pitchFamily="2" charset="2"/>
              <a:buChar char="Ø"/>
              <a:tabLst>
                <a:tab pos="457189" algn="l"/>
              </a:tabLst>
              <a:defRPr/>
            </a:pPr>
            <a:r>
              <a:rPr lang="en-US" altLang="en-US" sz="1400" dirty="0">
                <a:solidFill>
                  <a:srgbClr val="535353"/>
                </a:solidFill>
              </a:rPr>
              <a:t>Inflation expectations</a:t>
            </a:r>
            <a:endParaRPr lang="en-GB" altLang="en-US" sz="1400" dirty="0">
              <a:solidFill>
                <a:srgbClr val="535353"/>
              </a:solidFill>
            </a:endParaRPr>
          </a:p>
          <a:p>
            <a:pPr marL="527050" lvl="2" indent="-228600" defTabSz="540000">
              <a:spcBef>
                <a:spcPts val="300"/>
              </a:spcBef>
              <a:spcAft>
                <a:spcPts val="300"/>
              </a:spcAft>
              <a:buClr>
                <a:srgbClr val="003399"/>
              </a:buClr>
              <a:buFont typeface="Wingdings" panose="05000000000000000000" pitchFamily="2" charset="2"/>
              <a:buChar char="Ø"/>
              <a:tabLst>
                <a:tab pos="457189" algn="l"/>
              </a:tabLst>
              <a:defRPr/>
            </a:pPr>
            <a:r>
              <a:rPr lang="en-US" altLang="en-US" sz="1400" dirty="0">
                <a:solidFill>
                  <a:srgbClr val="535353"/>
                </a:solidFill>
              </a:rPr>
              <a:t>Productivity, innovation and technological progress</a:t>
            </a:r>
            <a:endParaRPr lang="en-GB" altLang="en-US" sz="1400" dirty="0">
              <a:solidFill>
                <a:srgbClr val="535353"/>
              </a:solidFill>
            </a:endParaRPr>
          </a:p>
          <a:p>
            <a:pPr marL="527050" lvl="2" indent="-228600" defTabSz="540000">
              <a:spcBef>
                <a:spcPts val="300"/>
              </a:spcBef>
              <a:spcAft>
                <a:spcPts val="300"/>
              </a:spcAft>
              <a:buClr>
                <a:srgbClr val="003399"/>
              </a:buClr>
              <a:buFont typeface="Wingdings" panose="05000000000000000000" pitchFamily="2" charset="2"/>
              <a:buChar char="Ø"/>
              <a:tabLst>
                <a:tab pos="457189" algn="l"/>
              </a:tabLst>
              <a:defRPr/>
            </a:pPr>
            <a:r>
              <a:rPr lang="en-GB" altLang="en-US" sz="1400" dirty="0">
                <a:solidFill>
                  <a:srgbClr val="535353"/>
                </a:solidFill>
              </a:rPr>
              <a:t>Shadow banking</a:t>
            </a:r>
          </a:p>
        </p:txBody>
      </p:sp>
      <p:sp>
        <p:nvSpPr>
          <p:cNvPr id="11" name="TextBox 10">
            <a:extLst>
              <a:ext uri="{FF2B5EF4-FFF2-40B4-BE49-F238E27FC236}">
                <a16:creationId xmlns:a16="http://schemas.microsoft.com/office/drawing/2014/main" id="{B7694FEA-A66C-4C6D-B07D-FF9CE35FE0F1}"/>
              </a:ext>
            </a:extLst>
          </p:cNvPr>
          <p:cNvSpPr txBox="1"/>
          <p:nvPr/>
        </p:nvSpPr>
        <p:spPr>
          <a:xfrm>
            <a:off x="5483672" y="3897149"/>
            <a:ext cx="3228046" cy="646331"/>
          </a:xfrm>
          <a:prstGeom prst="rect">
            <a:avLst/>
          </a:prstGeom>
          <a:noFill/>
        </p:spPr>
        <p:txBody>
          <a:bodyPr wrap="square" rtlCol="0">
            <a:spAutoFit/>
          </a:bodyPr>
          <a:lstStyle/>
          <a:p>
            <a:r>
              <a:rPr lang="en-US" b="1" dirty="0">
                <a:solidFill>
                  <a:srgbClr val="003299"/>
                </a:solidFill>
              </a:rPr>
              <a:t>Workstream publications: </a:t>
            </a:r>
            <a:r>
              <a:rPr lang="en-GB" u="sng" dirty="0">
                <a:hlinkClick r:id="rId3"/>
              </a:rPr>
              <a:t>ECB Occasional Papers</a:t>
            </a:r>
            <a:endParaRPr lang="en-GB" dirty="0"/>
          </a:p>
        </p:txBody>
      </p:sp>
      <p:sp>
        <p:nvSpPr>
          <p:cNvPr id="5" name="Rectangle 4">
            <a:extLst>
              <a:ext uri="{FF2B5EF4-FFF2-40B4-BE49-F238E27FC236}">
                <a16:creationId xmlns:a16="http://schemas.microsoft.com/office/drawing/2014/main" id="{F8F458D6-A733-4F09-A2EF-7EB7C864CCAD}"/>
              </a:ext>
            </a:extLst>
          </p:cNvPr>
          <p:cNvSpPr/>
          <p:nvPr/>
        </p:nvSpPr>
        <p:spPr bwMode="auto">
          <a:xfrm>
            <a:off x="417385" y="528181"/>
            <a:ext cx="2637901" cy="270030"/>
          </a:xfrm>
          <a:prstGeom prst="rect">
            <a:avLst/>
          </a:prstGeom>
          <a:no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a typeface="ヒラギノ角ゴ Pro W3" pitchFamily="-64" charset="-128"/>
            </a:endParaRPr>
          </a:p>
        </p:txBody>
      </p:sp>
      <p:sp>
        <p:nvSpPr>
          <p:cNvPr id="13" name="Right Arrow 12">
            <a:extLst>
              <a:ext uri="{FF2B5EF4-FFF2-40B4-BE49-F238E27FC236}">
                <a16:creationId xmlns:a16="http://schemas.microsoft.com/office/drawing/2014/main" id="{6E353827-F9CB-470B-941E-51FFB67B5F8B}"/>
              </a:ext>
            </a:extLst>
          </p:cNvPr>
          <p:cNvSpPr/>
          <p:nvPr/>
        </p:nvSpPr>
        <p:spPr>
          <a:xfrm rot="1249683">
            <a:off x="3051012" y="1064865"/>
            <a:ext cx="2260610" cy="234392"/>
          </a:xfrm>
          <a:prstGeom prst="rightArrow">
            <a:avLst/>
          </a:prstGeom>
          <a:solidFill>
            <a:srgbClr val="FFC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DAB49F78-982C-4BB4-8C26-3CEB274E3756}"/>
              </a:ext>
            </a:extLst>
          </p:cNvPr>
          <p:cNvSpPr>
            <a:spLocks noGrp="1"/>
          </p:cNvSpPr>
          <p:nvPr>
            <p:ph type="sldNum" sz="quarter" idx="14"/>
          </p:nvPr>
        </p:nvSpPr>
        <p:spPr/>
        <p:txBody>
          <a:bodyPr/>
          <a:lstStyle/>
          <a:p>
            <a:pPr>
              <a:defRPr/>
            </a:pPr>
            <a:fld id="{420EFB21-3442-4AFE-AE7B-26D094E2C672}" type="slidenum">
              <a:rPr lang="en-GB" smtClean="0"/>
              <a:pPr>
                <a:defRPr/>
              </a:pPr>
              <a:t>2</a:t>
            </a:fld>
            <a:endParaRPr lang="en-GB" dirty="0"/>
          </a:p>
        </p:txBody>
      </p:sp>
    </p:spTree>
    <p:extLst>
      <p:ext uri="{BB962C8B-B14F-4D97-AF65-F5344CB8AC3E}">
        <p14:creationId xmlns:p14="http://schemas.microsoft.com/office/powerpoint/2010/main" val="18517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95729A84-4D81-4AF9-872F-C3544C5C2D51}" type="slidenum">
              <a:rPr kumimoji="0" lang="en-GB" sz="600" b="0" i="0" u="none" strike="noStrike" kern="1200" cap="none" spc="0" normalizeH="0" baseline="0" noProof="0" smtClean="0">
                <a:ln>
                  <a:noFill/>
                </a:ln>
                <a:solidFill>
                  <a:srgbClr val="585858"/>
                </a:solidFill>
                <a:effectLst/>
                <a:uLnTx/>
                <a:uFillTx/>
                <a:latin typeface="Arial"/>
                <a:ea typeface="+mn-ea"/>
                <a:cs typeface="Arial"/>
              </a:rPr>
              <a:pPr marL="0" marR="0" lvl="0" indent="0" algn="ctr" defTabSz="914400" rtl="0" eaLnBrk="1" fontAlgn="auto" latinLnBrk="0" hangingPunct="1">
                <a:lnSpc>
                  <a:spcPct val="100000"/>
                </a:lnSpc>
                <a:spcBef>
                  <a:spcPct val="0"/>
                </a:spcBef>
                <a:spcAft>
                  <a:spcPts val="0"/>
                </a:spcAft>
                <a:buClrTx/>
                <a:buSzTx/>
                <a:buFontTx/>
                <a:buNone/>
                <a:tabLst/>
                <a:defRPr/>
              </a:pPr>
              <a:t>3</a:t>
            </a:fld>
            <a:endParaRPr kumimoji="0" lang="en-GB" sz="600" b="0" i="0" u="none" strike="noStrike" kern="1200" cap="none" spc="0" normalizeH="0" baseline="0" noProof="0">
              <a:ln>
                <a:noFill/>
              </a:ln>
              <a:solidFill>
                <a:srgbClr val="585858"/>
              </a:solidFill>
              <a:effectLst/>
              <a:uLnTx/>
              <a:uFillTx/>
              <a:latin typeface="Arial"/>
              <a:ea typeface="+mn-ea"/>
              <a:cs typeface="Arial"/>
            </a:endParaRPr>
          </a:p>
        </p:txBody>
      </p:sp>
      <p:sp>
        <p:nvSpPr>
          <p:cNvPr id="8" name="Content Placeholder 1"/>
          <p:cNvSpPr txBox="1">
            <a:spLocks/>
          </p:cNvSpPr>
          <p:nvPr/>
        </p:nvSpPr>
        <p:spPr bwMode="auto">
          <a:xfrm>
            <a:off x="336970" y="435266"/>
            <a:ext cx="8341203" cy="2113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30000"/>
              </a:spcBef>
              <a:spcAft>
                <a:spcPct val="0"/>
              </a:spcAft>
              <a:buClr>
                <a:schemeClr val="tx2"/>
              </a:buClr>
              <a:defRPr sz="2200">
                <a:solidFill>
                  <a:schemeClr val="tx1"/>
                </a:solidFill>
                <a:latin typeface="+mn-lt"/>
                <a:ea typeface="+mn-ea"/>
                <a:cs typeface="+mn-cs"/>
              </a:defRPr>
            </a:lvl1pPr>
            <a:lvl2pPr marL="298450" algn="l" rtl="0" eaLnBrk="1" fontAlgn="base" hangingPunct="1">
              <a:spcBef>
                <a:spcPct val="0"/>
              </a:spcBef>
              <a:spcAft>
                <a:spcPct val="0"/>
              </a:spcAft>
              <a:defRPr>
                <a:solidFill>
                  <a:schemeClr val="tx1"/>
                </a:solidFill>
                <a:latin typeface="+mn-lt"/>
                <a:cs typeface="+mn-cs"/>
              </a:defRPr>
            </a:lvl2pPr>
            <a:lvl3pPr marL="596900" algn="l" rtl="0" eaLnBrk="1" fontAlgn="base" hangingPunct="1">
              <a:spcBef>
                <a:spcPct val="0"/>
              </a:spcBef>
              <a:spcAft>
                <a:spcPct val="0"/>
              </a:spcAft>
              <a:defRPr sz="1600">
                <a:solidFill>
                  <a:schemeClr val="tx1"/>
                </a:solidFill>
                <a:latin typeface="+mn-lt"/>
                <a:cs typeface="+mn-cs"/>
              </a:defRPr>
            </a:lvl3pPr>
            <a:lvl4pPr marL="914400" algn="l" rtl="0" eaLnBrk="1" fontAlgn="base" hangingPunct="1">
              <a:spcBef>
                <a:spcPct val="0"/>
              </a:spcBef>
              <a:spcAft>
                <a:spcPct val="0"/>
              </a:spcAft>
              <a:defRPr sz="1600">
                <a:solidFill>
                  <a:schemeClr val="tx1"/>
                </a:solidFill>
                <a:latin typeface="+mn-lt"/>
                <a:cs typeface="+mn-cs"/>
              </a:defRPr>
            </a:lvl4pPr>
            <a:lvl5pPr marL="1219200" algn="l" rtl="0" eaLnBrk="1" fontAlgn="base" hangingPunct="1">
              <a:spcBef>
                <a:spcPct val="0"/>
              </a:spcBef>
              <a:spcAft>
                <a:spcPct val="0"/>
              </a:spcAft>
              <a:buFont typeface="Times" pitchFamily="18" charset="0"/>
              <a:defRPr sz="1600" i="1">
                <a:solidFill>
                  <a:schemeClr val="tx1"/>
                </a:solidFill>
                <a:latin typeface="+mn-lt"/>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pPr marL="266700" lvl="1" defTabSz="540000">
              <a:lnSpc>
                <a:spcPct val="150000"/>
              </a:lnSpc>
              <a:spcBef>
                <a:spcPts val="300"/>
              </a:spcBef>
              <a:spcAft>
                <a:spcPts val="1200"/>
              </a:spcAft>
              <a:buClr>
                <a:srgbClr val="003399"/>
              </a:buClr>
              <a:defRPr/>
            </a:pPr>
            <a:r>
              <a:rPr lang="en-GB" sz="1600" b="1" i="1" kern="0" dirty="0">
                <a:solidFill>
                  <a:schemeClr val="tx2"/>
                </a:solidFill>
              </a:rPr>
              <a:t>ECB Strategy Review, 2021</a:t>
            </a:r>
          </a:p>
          <a:p>
            <a:pPr marL="527050" lvl="2" indent="-22860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rPr>
              <a:t>The HICP remains the appropriate index for quantifying the price stability objective</a:t>
            </a:r>
          </a:p>
          <a:p>
            <a:pPr marL="527050" lvl="2" indent="-22860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rPr>
              <a:t>Inclusion of owner-occupied housing (OOH) costs in the HICP would improve the representativeness of the inflation rate, i.e. better scope by including also home owner occupiers, and would improve cross-country comparability</a:t>
            </a:r>
          </a:p>
          <a:p>
            <a:pPr marL="527050" lvl="2" indent="-22860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rPr>
              <a:t>Changes in house prices considered important in context of overall inflation </a:t>
            </a:r>
            <a:r>
              <a:rPr lang="en-GB" sz="1400" dirty="0"/>
              <a:t>(e.g. in public </a:t>
            </a:r>
            <a:r>
              <a:rPr lang="en-GB" sz="1400" u="sng" dirty="0">
                <a:hlinkClick r:id="rId3"/>
              </a:rPr>
              <a:t>"ECB Listens" events</a:t>
            </a:r>
            <a:r>
              <a:rPr lang="en-GB" sz="1400" dirty="0"/>
              <a:t>)</a:t>
            </a:r>
            <a:r>
              <a:rPr lang="en-GB" sz="1400" kern="0" dirty="0">
                <a:solidFill>
                  <a:srgbClr val="535353"/>
                </a:solidFill>
              </a:rPr>
              <a:t> </a:t>
            </a:r>
            <a:endParaRPr lang="en-GB" sz="1400" kern="0" dirty="0">
              <a:solidFill>
                <a:srgbClr val="FF0000"/>
              </a:solidFill>
            </a:endParaRPr>
          </a:p>
          <a:p>
            <a:pPr marL="298450" lvl="2" defTabSz="540000">
              <a:spcBef>
                <a:spcPts val="300"/>
              </a:spcBef>
              <a:spcAft>
                <a:spcPts val="600"/>
              </a:spcAft>
              <a:buClr>
                <a:srgbClr val="003399"/>
              </a:buClr>
              <a:defRPr/>
            </a:pPr>
            <a:endParaRPr lang="en-GB" sz="1400" kern="0" dirty="0">
              <a:solidFill>
                <a:srgbClr val="535353"/>
              </a:solidFill>
            </a:endParaRPr>
          </a:p>
          <a:p>
            <a:pPr marL="298450" lvl="2" defTabSz="540000">
              <a:spcBef>
                <a:spcPts val="300"/>
              </a:spcBef>
              <a:spcAft>
                <a:spcPts val="600"/>
              </a:spcAft>
              <a:buClr>
                <a:srgbClr val="003399"/>
              </a:buClr>
              <a:defRPr/>
            </a:pPr>
            <a:endParaRPr lang="en-GB" sz="1400" b="1" i="1" kern="0" dirty="0">
              <a:solidFill>
                <a:schemeClr val="tx2"/>
              </a:solidFill>
            </a:endParaRPr>
          </a:p>
          <a:p>
            <a:pPr marL="298450" lvl="2" defTabSz="540000">
              <a:spcBef>
                <a:spcPts val="300"/>
              </a:spcBef>
              <a:spcAft>
                <a:spcPts val="600"/>
              </a:spcAft>
              <a:buClr>
                <a:srgbClr val="003399"/>
              </a:buClr>
              <a:defRPr/>
            </a:pPr>
            <a:r>
              <a:rPr lang="en-GB" sz="1400" b="1" i="1" kern="0" dirty="0">
                <a:solidFill>
                  <a:schemeClr val="tx2"/>
                </a:solidFill>
              </a:rPr>
              <a:t>				</a:t>
            </a:r>
          </a:p>
          <a:p>
            <a:pPr marL="266700" lvl="1" algn="just" defTabSz="540000">
              <a:lnSpc>
                <a:spcPct val="150000"/>
              </a:lnSpc>
              <a:spcBef>
                <a:spcPts val="300"/>
              </a:spcBef>
              <a:spcAft>
                <a:spcPts val="300"/>
              </a:spcAft>
              <a:buClr>
                <a:srgbClr val="003399"/>
              </a:buClr>
              <a:defRPr/>
            </a:pPr>
            <a:endParaRPr lang="en-GB" sz="1400" b="1" i="1" kern="0" dirty="0">
              <a:solidFill>
                <a:schemeClr val="tx2"/>
              </a:solidFill>
            </a:endParaRPr>
          </a:p>
        </p:txBody>
      </p:sp>
      <p:grpSp>
        <p:nvGrpSpPr>
          <p:cNvPr id="4" name="Group 3">
            <a:extLst>
              <a:ext uri="{FF2B5EF4-FFF2-40B4-BE49-F238E27FC236}">
                <a16:creationId xmlns:a16="http://schemas.microsoft.com/office/drawing/2014/main" id="{02B0DD0C-EEFC-45DA-9ABD-98BBC565CDCF}"/>
              </a:ext>
            </a:extLst>
          </p:cNvPr>
          <p:cNvGrpSpPr/>
          <p:nvPr/>
        </p:nvGrpSpPr>
        <p:grpSpPr>
          <a:xfrm>
            <a:off x="7256463" y="-57150"/>
            <a:ext cx="1908175" cy="339725"/>
            <a:chOff x="7256463" y="-19050"/>
            <a:chExt cx="1908175" cy="339725"/>
          </a:xfrm>
        </p:grpSpPr>
        <p:sp>
          <p:nvSpPr>
            <p:cNvPr id="5" name="Classification">
              <a:extLst>
                <a:ext uri="{FF2B5EF4-FFF2-40B4-BE49-F238E27FC236}">
                  <a16:creationId xmlns:a16="http://schemas.microsoft.com/office/drawing/2014/main" id="{43E96E4F-25F8-4236-8DFA-ED103A2F37F5}"/>
                </a:ext>
              </a:extLst>
            </p:cNvPr>
            <p:cNvSpPr txBox="1">
              <a:spLocks noChangeArrowheads="1"/>
            </p:cNvSpPr>
            <p:nvPr/>
          </p:nvSpPr>
          <p:spPr bwMode="auto">
            <a:xfrm>
              <a:off x="7256463" y="-190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ECB-UNRESTRICTED</a:t>
              </a:r>
            </a:p>
          </p:txBody>
        </p:sp>
        <p:sp>
          <p:nvSpPr>
            <p:cNvPr id="6" name="DocumentStatus">
              <a:extLst>
                <a:ext uri="{FF2B5EF4-FFF2-40B4-BE49-F238E27FC236}">
                  <a16:creationId xmlns:a16="http://schemas.microsoft.com/office/drawing/2014/main" id="{54D64D78-8F08-4F77-8972-F4C58C8FF0D6}"/>
                </a:ext>
              </a:extLst>
            </p:cNvPr>
            <p:cNvSpPr txBox="1">
              <a:spLocks noChangeArrowheads="1"/>
            </p:cNvSpPr>
            <p:nvPr/>
          </p:nvSpPr>
          <p:spPr bwMode="auto">
            <a:xfrm>
              <a:off x="7256463" y="1206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endParaRPr lang="en-GB" altLang="en-US" sz="700" b="1" dirty="0">
                <a:solidFill>
                  <a:schemeClr val="bg1"/>
                </a:solidFill>
              </a:endParaRPr>
            </a:p>
          </p:txBody>
        </p:sp>
      </p:grpSp>
      <p:sp>
        <p:nvSpPr>
          <p:cNvPr id="7" name="Text Placeholder 3">
            <a:extLst>
              <a:ext uri="{FF2B5EF4-FFF2-40B4-BE49-F238E27FC236}">
                <a16:creationId xmlns:a16="http://schemas.microsoft.com/office/drawing/2014/main" id="{236121C6-8D44-4D30-B436-68C70BC19847}"/>
              </a:ext>
            </a:extLst>
          </p:cNvPr>
          <p:cNvSpPr txBox="1">
            <a:spLocks/>
          </p:cNvSpPr>
          <p:nvPr/>
        </p:nvSpPr>
        <p:spPr bwMode="auto">
          <a:xfrm>
            <a:off x="108000" y="36000"/>
            <a:ext cx="7852064" cy="27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spcBef>
                <a:spcPct val="30000"/>
              </a:spcBef>
              <a:spcAft>
                <a:spcPct val="0"/>
              </a:spcAft>
              <a:buClr>
                <a:schemeClr val="tx2"/>
              </a:buClr>
              <a:buFontTx/>
              <a:buNone/>
              <a:defRPr lang="en-US" sz="1800" kern="1200" dirty="0" smtClean="0">
                <a:solidFill>
                  <a:schemeClr val="bg1"/>
                </a:solidFill>
                <a:latin typeface="+mn-lt"/>
                <a:ea typeface="ヒラギノ角ゴ Pro W3" pitchFamily="-64" charset="-128"/>
                <a:cs typeface="+mn-cs"/>
              </a:defRPr>
            </a:lvl1pPr>
            <a:lvl2pPr marL="596900" indent="-29686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2pPr>
            <a:lvl3pPr marL="914400" indent="-3159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3pPr>
            <a:lvl4pPr marL="1219200" indent="-3032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4pPr>
            <a:lvl5pPr marL="1524000" indent="-303213" algn="l" rtl="0" eaLnBrk="0" fontAlgn="base" hangingPunct="0">
              <a:spcBef>
                <a:spcPct val="0"/>
              </a:spcBef>
              <a:spcAft>
                <a:spcPct val="0"/>
              </a:spcAft>
              <a:buFont typeface="Times" pitchFamily="18" charset="0"/>
              <a:buChar char="•"/>
              <a:defRPr lang="en-GB" sz="1800" i="1" kern="1200" dirty="0">
                <a:solidFill>
                  <a:srgbClr val="FFFFFF"/>
                </a:solidFill>
                <a:latin typeface="+mn-lt"/>
                <a:ea typeface="ヒラギノ角ゴ Pro W3" pitchFamily="-64" charset="-128"/>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r>
              <a:rPr lang="en-GB" sz="1600" dirty="0"/>
              <a:t>Motivation for looking at Owner Occupied Housing (OOH) </a:t>
            </a:r>
          </a:p>
        </p:txBody>
      </p:sp>
      <p:sp>
        <p:nvSpPr>
          <p:cNvPr id="11" name="Content Placeholder 1">
            <a:extLst>
              <a:ext uri="{FF2B5EF4-FFF2-40B4-BE49-F238E27FC236}">
                <a16:creationId xmlns:a16="http://schemas.microsoft.com/office/drawing/2014/main" id="{17922235-667D-46D2-8640-378BC7A9A8A6}"/>
              </a:ext>
            </a:extLst>
          </p:cNvPr>
          <p:cNvSpPr txBox="1">
            <a:spLocks/>
          </p:cNvSpPr>
          <p:nvPr/>
        </p:nvSpPr>
        <p:spPr bwMode="auto">
          <a:xfrm>
            <a:off x="378706" y="2632132"/>
            <a:ext cx="8515128" cy="823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30000"/>
              </a:spcBef>
              <a:spcAft>
                <a:spcPct val="0"/>
              </a:spcAft>
              <a:buClr>
                <a:schemeClr val="tx2"/>
              </a:buClr>
              <a:defRPr sz="2200">
                <a:solidFill>
                  <a:schemeClr val="tx1"/>
                </a:solidFill>
                <a:latin typeface="+mn-lt"/>
                <a:ea typeface="+mn-ea"/>
                <a:cs typeface="+mn-cs"/>
              </a:defRPr>
            </a:lvl1pPr>
            <a:lvl2pPr marL="298450" algn="l" rtl="0" eaLnBrk="1" fontAlgn="base" hangingPunct="1">
              <a:spcBef>
                <a:spcPct val="0"/>
              </a:spcBef>
              <a:spcAft>
                <a:spcPct val="0"/>
              </a:spcAft>
              <a:defRPr>
                <a:solidFill>
                  <a:schemeClr val="tx1"/>
                </a:solidFill>
                <a:latin typeface="+mn-lt"/>
                <a:cs typeface="+mn-cs"/>
              </a:defRPr>
            </a:lvl2pPr>
            <a:lvl3pPr marL="596900" algn="l" rtl="0" eaLnBrk="1" fontAlgn="base" hangingPunct="1">
              <a:spcBef>
                <a:spcPct val="0"/>
              </a:spcBef>
              <a:spcAft>
                <a:spcPct val="0"/>
              </a:spcAft>
              <a:defRPr sz="1600">
                <a:solidFill>
                  <a:schemeClr val="tx1"/>
                </a:solidFill>
                <a:latin typeface="+mn-lt"/>
                <a:cs typeface="+mn-cs"/>
              </a:defRPr>
            </a:lvl3pPr>
            <a:lvl4pPr marL="914400" algn="l" rtl="0" eaLnBrk="1" fontAlgn="base" hangingPunct="1">
              <a:spcBef>
                <a:spcPct val="0"/>
              </a:spcBef>
              <a:spcAft>
                <a:spcPct val="0"/>
              </a:spcAft>
              <a:defRPr sz="1600">
                <a:solidFill>
                  <a:schemeClr val="tx1"/>
                </a:solidFill>
                <a:latin typeface="+mn-lt"/>
                <a:cs typeface="+mn-cs"/>
              </a:defRPr>
            </a:lvl4pPr>
            <a:lvl5pPr marL="1219200" algn="l" rtl="0" eaLnBrk="1" fontAlgn="base" hangingPunct="1">
              <a:spcBef>
                <a:spcPct val="0"/>
              </a:spcBef>
              <a:spcAft>
                <a:spcPct val="0"/>
              </a:spcAft>
              <a:buFont typeface="Times" pitchFamily="18" charset="0"/>
              <a:defRPr sz="1600" i="1">
                <a:solidFill>
                  <a:schemeClr val="tx1"/>
                </a:solidFill>
                <a:latin typeface="+mn-lt"/>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pPr marL="266700" lvl="1" algn="ctr" defTabSz="540000">
              <a:lnSpc>
                <a:spcPct val="150000"/>
              </a:lnSpc>
              <a:spcBef>
                <a:spcPts val="300"/>
              </a:spcBef>
              <a:spcAft>
                <a:spcPts val="0"/>
              </a:spcAft>
              <a:buClr>
                <a:srgbClr val="003399"/>
              </a:buClr>
              <a:defRPr/>
            </a:pPr>
            <a:r>
              <a:rPr lang="en-GB" sz="1400" b="1" i="1" kern="0" dirty="0">
                <a:solidFill>
                  <a:schemeClr val="tx2"/>
                </a:solidFill>
              </a:rPr>
              <a:t>Roadmap proposed by the ECB’s Governing Council, while the competence of Eurostat and European National Statistical Institutes clearly acknowledged</a:t>
            </a:r>
          </a:p>
          <a:p>
            <a:pPr marL="266700" lvl="1" algn="just" defTabSz="540000">
              <a:lnSpc>
                <a:spcPct val="150000"/>
              </a:lnSpc>
              <a:spcBef>
                <a:spcPts val="300"/>
              </a:spcBef>
              <a:spcAft>
                <a:spcPts val="300"/>
              </a:spcAft>
              <a:buClr>
                <a:srgbClr val="003399"/>
              </a:buClr>
              <a:defRPr/>
            </a:pPr>
            <a:endParaRPr lang="en-GB" sz="1400" b="1" i="1" kern="0" dirty="0">
              <a:solidFill>
                <a:schemeClr val="tx2"/>
              </a:solidFill>
            </a:endParaRPr>
          </a:p>
        </p:txBody>
      </p:sp>
      <p:pic>
        <p:nvPicPr>
          <p:cNvPr id="12" name="Picture 11">
            <a:extLst>
              <a:ext uri="{FF2B5EF4-FFF2-40B4-BE49-F238E27FC236}">
                <a16:creationId xmlns:a16="http://schemas.microsoft.com/office/drawing/2014/main" id="{F46385B0-6710-4C8F-9A57-7FB72C3E74D9}"/>
              </a:ext>
            </a:extLst>
          </p:cNvPr>
          <p:cNvPicPr>
            <a:picLocks noChangeAspect="1"/>
          </p:cNvPicPr>
          <p:nvPr/>
        </p:nvPicPr>
        <p:blipFill>
          <a:blip r:embed="rId4"/>
          <a:stretch>
            <a:fillRect/>
          </a:stretch>
        </p:blipFill>
        <p:spPr>
          <a:xfrm>
            <a:off x="1068880" y="3395377"/>
            <a:ext cx="6891184" cy="1568338"/>
          </a:xfrm>
          <a:prstGeom prst="rect">
            <a:avLst/>
          </a:prstGeom>
        </p:spPr>
      </p:pic>
    </p:spTree>
    <p:extLst>
      <p:ext uri="{BB962C8B-B14F-4D97-AF65-F5344CB8AC3E}">
        <p14:creationId xmlns:p14="http://schemas.microsoft.com/office/powerpoint/2010/main" val="37933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95729A84-4D81-4AF9-872F-C3544C5C2D51}" type="slidenum">
              <a:rPr kumimoji="0" lang="en-GB" sz="600" b="0" i="0" u="none" strike="noStrike" kern="1200" cap="none" spc="0" normalizeH="0" baseline="0" noProof="0" smtClean="0">
                <a:ln>
                  <a:noFill/>
                </a:ln>
                <a:solidFill>
                  <a:srgbClr val="585858"/>
                </a:solidFill>
                <a:effectLst/>
                <a:uLnTx/>
                <a:uFillTx/>
                <a:latin typeface="Arial"/>
                <a:ea typeface="+mn-ea"/>
                <a:cs typeface="Arial"/>
              </a:rPr>
              <a:pPr marL="0" marR="0" lvl="0" indent="0" algn="ctr" defTabSz="914400" rtl="0" eaLnBrk="1" fontAlgn="auto" latinLnBrk="0" hangingPunct="1">
                <a:lnSpc>
                  <a:spcPct val="100000"/>
                </a:lnSpc>
                <a:spcBef>
                  <a:spcPct val="0"/>
                </a:spcBef>
                <a:spcAft>
                  <a:spcPts val="0"/>
                </a:spcAft>
                <a:buClrTx/>
                <a:buSzTx/>
                <a:buFontTx/>
                <a:buNone/>
                <a:tabLst/>
                <a:defRPr/>
              </a:pPr>
              <a:t>4</a:t>
            </a:fld>
            <a:endParaRPr kumimoji="0" lang="en-GB" sz="600" b="0" i="0" u="none" strike="noStrike" kern="1200" cap="none" spc="0" normalizeH="0" baseline="0" noProof="0">
              <a:ln>
                <a:noFill/>
              </a:ln>
              <a:solidFill>
                <a:srgbClr val="585858"/>
              </a:solidFill>
              <a:effectLst/>
              <a:uLnTx/>
              <a:uFillTx/>
              <a:latin typeface="Arial"/>
              <a:ea typeface="+mn-ea"/>
              <a:cs typeface="Arial"/>
            </a:endParaRPr>
          </a:p>
        </p:txBody>
      </p:sp>
      <p:sp>
        <p:nvSpPr>
          <p:cNvPr id="7" name="Text Placeholder 3">
            <a:extLst>
              <a:ext uri="{FF2B5EF4-FFF2-40B4-BE49-F238E27FC236}">
                <a16:creationId xmlns:a16="http://schemas.microsoft.com/office/drawing/2014/main" id="{236121C6-8D44-4D30-B436-68C70BC19847}"/>
              </a:ext>
            </a:extLst>
          </p:cNvPr>
          <p:cNvSpPr txBox="1">
            <a:spLocks/>
          </p:cNvSpPr>
          <p:nvPr/>
        </p:nvSpPr>
        <p:spPr bwMode="auto">
          <a:xfrm>
            <a:off x="108000" y="36000"/>
            <a:ext cx="7852064" cy="27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spcBef>
                <a:spcPct val="30000"/>
              </a:spcBef>
              <a:spcAft>
                <a:spcPct val="0"/>
              </a:spcAft>
              <a:buClr>
                <a:schemeClr val="tx2"/>
              </a:buClr>
              <a:buFontTx/>
              <a:buNone/>
              <a:defRPr lang="en-US" sz="1800" kern="1200" dirty="0" smtClean="0">
                <a:solidFill>
                  <a:schemeClr val="bg1"/>
                </a:solidFill>
                <a:latin typeface="+mn-lt"/>
                <a:ea typeface="ヒラギノ角ゴ Pro W3" pitchFamily="-64" charset="-128"/>
                <a:cs typeface="+mn-cs"/>
              </a:defRPr>
            </a:lvl1pPr>
            <a:lvl2pPr marL="596900" indent="-29686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2pPr>
            <a:lvl3pPr marL="914400" indent="-3159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3pPr>
            <a:lvl4pPr marL="1219200" indent="-3032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4pPr>
            <a:lvl5pPr marL="1524000" indent="-303213" algn="l" rtl="0" eaLnBrk="0" fontAlgn="base" hangingPunct="0">
              <a:spcBef>
                <a:spcPct val="0"/>
              </a:spcBef>
              <a:spcAft>
                <a:spcPct val="0"/>
              </a:spcAft>
              <a:buFont typeface="Times" pitchFamily="18" charset="0"/>
              <a:buChar char="•"/>
              <a:defRPr lang="en-GB" sz="1800" i="1" kern="1200" dirty="0">
                <a:solidFill>
                  <a:srgbClr val="FFFFFF"/>
                </a:solidFill>
                <a:latin typeface="+mn-lt"/>
                <a:ea typeface="ヒラギノ角ゴ Pro W3" pitchFamily="-64" charset="-128"/>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r>
              <a:rPr lang="en-GB" sz="1600" dirty="0"/>
              <a:t>Statistical challenges related to including OOH in HICP</a:t>
            </a:r>
          </a:p>
        </p:txBody>
      </p:sp>
      <p:sp>
        <p:nvSpPr>
          <p:cNvPr id="3" name="Rectangle 2">
            <a:extLst>
              <a:ext uri="{FF2B5EF4-FFF2-40B4-BE49-F238E27FC236}">
                <a16:creationId xmlns:a16="http://schemas.microsoft.com/office/drawing/2014/main" id="{EDAD1AC3-AC84-4100-B012-C2C73E6C52DF}"/>
              </a:ext>
            </a:extLst>
          </p:cNvPr>
          <p:cNvSpPr/>
          <p:nvPr/>
        </p:nvSpPr>
        <p:spPr>
          <a:xfrm>
            <a:off x="248524" y="742046"/>
            <a:ext cx="8232613" cy="4216539"/>
          </a:xfrm>
          <a:prstGeom prst="rect">
            <a:avLst/>
          </a:prstGeom>
        </p:spPr>
        <p:txBody>
          <a:bodyPr wrap="square">
            <a:spAutoFit/>
          </a:bodyPr>
          <a:lstStyle/>
          <a:p>
            <a:pPr marL="584200" lvl="2" indent="-28575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latin typeface="+mn-lt"/>
                <a:cs typeface="+mn-cs"/>
              </a:rPr>
              <a:t>The ECB’s Governing Council favours the </a:t>
            </a:r>
            <a:r>
              <a:rPr lang="en-GB" sz="1400" b="1" kern="0" dirty="0">
                <a:solidFill>
                  <a:srgbClr val="535353"/>
                </a:solidFill>
                <a:latin typeface="+mn-lt"/>
                <a:cs typeface="+mn-cs"/>
              </a:rPr>
              <a:t>net acquisition approach</a:t>
            </a:r>
            <a:r>
              <a:rPr lang="en-GB" sz="1400" kern="0" dirty="0">
                <a:solidFill>
                  <a:srgbClr val="535353"/>
                </a:solidFill>
                <a:latin typeface="+mn-lt"/>
                <a:cs typeface="+mn-cs"/>
              </a:rPr>
              <a:t>, as the closest one to fulfil the requirement of being based exclusively on actual monetary transactions</a:t>
            </a:r>
          </a:p>
          <a:p>
            <a:pPr marL="584200" lvl="2" indent="-28575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latin typeface="+mn-lt"/>
                <a:cs typeface="+mn-cs"/>
              </a:rPr>
              <a:t>Reflecting house price developments in an inflation measure so that changes in house price pressures are signalled in a timely manner</a:t>
            </a:r>
          </a:p>
          <a:p>
            <a:pPr marL="266700" lvl="1" defTabSz="540000">
              <a:lnSpc>
                <a:spcPct val="150000"/>
              </a:lnSpc>
              <a:spcBef>
                <a:spcPts val="600"/>
              </a:spcBef>
              <a:spcAft>
                <a:spcPts val="300"/>
              </a:spcAft>
              <a:buClr>
                <a:srgbClr val="003399"/>
              </a:buClr>
              <a:defRPr/>
            </a:pPr>
            <a:r>
              <a:rPr lang="en-GB" sz="1400" b="1" i="1" kern="0" dirty="0">
                <a:solidFill>
                  <a:schemeClr val="tx2"/>
                </a:solidFill>
              </a:rPr>
              <a:t>… two types of challenges:</a:t>
            </a:r>
          </a:p>
          <a:p>
            <a:pPr marL="527050" lvl="2" indent="-228600" defTabSz="540000">
              <a:spcBef>
                <a:spcPts val="1200"/>
              </a:spcBef>
              <a:spcAft>
                <a:spcPts val="600"/>
              </a:spcAft>
              <a:buClr>
                <a:srgbClr val="003399"/>
              </a:buClr>
              <a:buFont typeface="Wingdings" panose="05000000000000000000" pitchFamily="2" charset="2"/>
              <a:buChar char="Ø"/>
              <a:defRPr/>
            </a:pPr>
            <a:r>
              <a:rPr lang="en-GB" sz="1400" b="1" kern="0" dirty="0">
                <a:solidFill>
                  <a:srgbClr val="535353"/>
                </a:solidFill>
              </a:rPr>
              <a:t>Conceptual</a:t>
            </a:r>
            <a:endParaRPr lang="en-GB" sz="1400" kern="0" dirty="0">
              <a:solidFill>
                <a:srgbClr val="535353"/>
              </a:solidFill>
            </a:endParaRPr>
          </a:p>
          <a:p>
            <a:pPr marL="901700" lvl="3" indent="-285750" defTabSz="540000">
              <a:spcBef>
                <a:spcPts val="600"/>
              </a:spcBef>
              <a:spcAft>
                <a:spcPts val="600"/>
              </a:spcAft>
              <a:buClr>
                <a:srgbClr val="003399"/>
              </a:buClr>
              <a:buFont typeface="Courier New" panose="02070309020205020404" pitchFamily="49" charset="0"/>
              <a:buChar char="o"/>
              <a:defRPr/>
            </a:pPr>
            <a:r>
              <a:rPr lang="en-GB" sz="1400" kern="0" dirty="0">
                <a:solidFill>
                  <a:srgbClr val="535353"/>
                </a:solidFill>
              </a:rPr>
              <a:t>Consumption falls under the scope of the HICP, but not assets (e.g. related to land purchases, national accounts treatment of dwellings, consumption vs investment)</a:t>
            </a:r>
          </a:p>
          <a:p>
            <a:pPr marL="527050" lvl="2" indent="-228600" defTabSz="540000">
              <a:spcBef>
                <a:spcPts val="1200"/>
              </a:spcBef>
              <a:spcAft>
                <a:spcPts val="600"/>
              </a:spcAft>
              <a:buClr>
                <a:srgbClr val="003399"/>
              </a:buClr>
              <a:buFont typeface="Wingdings" panose="05000000000000000000" pitchFamily="2" charset="2"/>
              <a:buChar char="Ø"/>
              <a:defRPr/>
            </a:pPr>
            <a:r>
              <a:rPr lang="en-GB" sz="1400" b="1" kern="0" dirty="0">
                <a:solidFill>
                  <a:srgbClr val="535353"/>
                </a:solidFill>
              </a:rPr>
              <a:t>Practical</a:t>
            </a:r>
            <a:r>
              <a:rPr lang="en-GB" sz="1400" kern="0" dirty="0">
                <a:solidFill>
                  <a:srgbClr val="535353"/>
                </a:solidFill>
              </a:rPr>
              <a:t> – related to the feasibility of producing an index according to HICP standards of frequency and timeliness</a:t>
            </a:r>
          </a:p>
          <a:p>
            <a:pPr marL="901700" lvl="3" indent="-285750" defTabSz="540000">
              <a:spcBef>
                <a:spcPts val="600"/>
              </a:spcBef>
              <a:spcAft>
                <a:spcPts val="600"/>
              </a:spcAft>
              <a:buClr>
                <a:srgbClr val="003399"/>
              </a:buClr>
              <a:buFont typeface="Courier New" panose="02070309020205020404" pitchFamily="49" charset="0"/>
              <a:buChar char="o"/>
              <a:defRPr/>
            </a:pPr>
            <a:r>
              <a:rPr lang="en-GB" sz="1400" kern="0" dirty="0">
                <a:solidFill>
                  <a:srgbClr val="535353"/>
                </a:solidFill>
              </a:rPr>
              <a:t>The OOH price index (OOHPI) is currently compiled every quarter and released 100 days after the end of the reference quarter. To meet HICP requirements, the index would have to be produced every month, and released at the end of the reference month as a flash estimate and 15 days later with the full set of figures.</a:t>
            </a:r>
          </a:p>
        </p:txBody>
      </p:sp>
      <p:grpSp>
        <p:nvGrpSpPr>
          <p:cNvPr id="9" name="Group 8">
            <a:extLst>
              <a:ext uri="{FF2B5EF4-FFF2-40B4-BE49-F238E27FC236}">
                <a16:creationId xmlns:a16="http://schemas.microsoft.com/office/drawing/2014/main" id="{13AF76C9-C942-41FB-941F-FDF5989B4DEB}"/>
              </a:ext>
            </a:extLst>
          </p:cNvPr>
          <p:cNvGrpSpPr/>
          <p:nvPr/>
        </p:nvGrpSpPr>
        <p:grpSpPr>
          <a:xfrm>
            <a:off x="7256463" y="-57150"/>
            <a:ext cx="1908175" cy="339725"/>
            <a:chOff x="7256463" y="-19050"/>
            <a:chExt cx="1908175" cy="339725"/>
          </a:xfrm>
        </p:grpSpPr>
        <p:sp>
          <p:nvSpPr>
            <p:cNvPr id="10" name="Classification">
              <a:extLst>
                <a:ext uri="{FF2B5EF4-FFF2-40B4-BE49-F238E27FC236}">
                  <a16:creationId xmlns:a16="http://schemas.microsoft.com/office/drawing/2014/main" id="{CA46C4B4-9756-42FC-913B-B59F5BA17839}"/>
                </a:ext>
              </a:extLst>
            </p:cNvPr>
            <p:cNvSpPr txBox="1">
              <a:spLocks noChangeArrowheads="1"/>
            </p:cNvSpPr>
            <p:nvPr/>
          </p:nvSpPr>
          <p:spPr bwMode="auto">
            <a:xfrm>
              <a:off x="7256463" y="-190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ECB-UNRESTRICTED</a:t>
              </a:r>
            </a:p>
          </p:txBody>
        </p:sp>
        <p:sp>
          <p:nvSpPr>
            <p:cNvPr id="11" name="DocumentStatus">
              <a:extLst>
                <a:ext uri="{FF2B5EF4-FFF2-40B4-BE49-F238E27FC236}">
                  <a16:creationId xmlns:a16="http://schemas.microsoft.com/office/drawing/2014/main" id="{82B7C47E-8A70-4812-8F45-E38C9D7FBA7B}"/>
                </a:ext>
              </a:extLst>
            </p:cNvPr>
            <p:cNvSpPr txBox="1">
              <a:spLocks noChangeArrowheads="1"/>
            </p:cNvSpPr>
            <p:nvPr/>
          </p:nvSpPr>
          <p:spPr bwMode="auto">
            <a:xfrm>
              <a:off x="7256463" y="1206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endParaRPr lang="en-GB" altLang="en-US" sz="700" b="1" dirty="0">
                <a:solidFill>
                  <a:schemeClr val="bg1"/>
                </a:solidFill>
              </a:endParaRPr>
            </a:p>
          </p:txBody>
        </p:sp>
      </p:grpSp>
    </p:spTree>
    <p:extLst>
      <p:ext uri="{BB962C8B-B14F-4D97-AF65-F5344CB8AC3E}">
        <p14:creationId xmlns:p14="http://schemas.microsoft.com/office/powerpoint/2010/main" val="393056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95729A84-4D81-4AF9-872F-C3544C5C2D51}" type="slidenum">
              <a:rPr kumimoji="0" lang="en-GB" sz="600" b="0" i="0" u="none" strike="noStrike" kern="1200" cap="none" spc="0" normalizeH="0" baseline="0" noProof="0" smtClean="0">
                <a:ln>
                  <a:noFill/>
                </a:ln>
                <a:solidFill>
                  <a:srgbClr val="585858"/>
                </a:solidFill>
                <a:effectLst/>
                <a:uLnTx/>
                <a:uFillTx/>
                <a:latin typeface="Arial"/>
                <a:ea typeface="+mn-ea"/>
                <a:cs typeface="Arial"/>
              </a:rPr>
              <a:pPr marL="0" marR="0" lvl="0" indent="0" algn="ctr" defTabSz="914400" rtl="0" eaLnBrk="1" fontAlgn="auto" latinLnBrk="0" hangingPunct="1">
                <a:lnSpc>
                  <a:spcPct val="100000"/>
                </a:lnSpc>
                <a:spcBef>
                  <a:spcPct val="0"/>
                </a:spcBef>
                <a:spcAft>
                  <a:spcPts val="0"/>
                </a:spcAft>
                <a:buClrTx/>
                <a:buSzTx/>
                <a:buFontTx/>
                <a:buNone/>
                <a:tabLst/>
                <a:defRPr/>
              </a:pPr>
              <a:t>5</a:t>
            </a:fld>
            <a:endParaRPr kumimoji="0" lang="en-GB" sz="600" b="0" i="0" u="none" strike="noStrike" kern="1200" cap="none" spc="0" normalizeH="0" baseline="0" noProof="0">
              <a:ln>
                <a:noFill/>
              </a:ln>
              <a:solidFill>
                <a:srgbClr val="585858"/>
              </a:solidFill>
              <a:effectLst/>
              <a:uLnTx/>
              <a:uFillTx/>
              <a:latin typeface="Arial"/>
              <a:ea typeface="+mn-ea"/>
              <a:cs typeface="Arial"/>
            </a:endParaRPr>
          </a:p>
        </p:txBody>
      </p:sp>
      <p:sp>
        <p:nvSpPr>
          <p:cNvPr id="8" name="Content Placeholder 1"/>
          <p:cNvSpPr txBox="1">
            <a:spLocks/>
          </p:cNvSpPr>
          <p:nvPr/>
        </p:nvSpPr>
        <p:spPr bwMode="auto">
          <a:xfrm>
            <a:off x="343194" y="706382"/>
            <a:ext cx="8383554" cy="4054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30000"/>
              </a:spcBef>
              <a:spcAft>
                <a:spcPct val="0"/>
              </a:spcAft>
              <a:buClr>
                <a:schemeClr val="tx2"/>
              </a:buClr>
              <a:defRPr sz="2200">
                <a:solidFill>
                  <a:schemeClr val="tx1"/>
                </a:solidFill>
                <a:latin typeface="+mn-lt"/>
                <a:ea typeface="+mn-ea"/>
                <a:cs typeface="+mn-cs"/>
              </a:defRPr>
            </a:lvl1pPr>
            <a:lvl2pPr marL="298450" algn="l" rtl="0" eaLnBrk="1" fontAlgn="base" hangingPunct="1">
              <a:spcBef>
                <a:spcPct val="0"/>
              </a:spcBef>
              <a:spcAft>
                <a:spcPct val="0"/>
              </a:spcAft>
              <a:defRPr>
                <a:solidFill>
                  <a:schemeClr val="tx1"/>
                </a:solidFill>
                <a:latin typeface="+mn-lt"/>
                <a:cs typeface="+mn-cs"/>
              </a:defRPr>
            </a:lvl2pPr>
            <a:lvl3pPr marL="596900" algn="l" rtl="0" eaLnBrk="1" fontAlgn="base" hangingPunct="1">
              <a:spcBef>
                <a:spcPct val="0"/>
              </a:spcBef>
              <a:spcAft>
                <a:spcPct val="0"/>
              </a:spcAft>
              <a:defRPr sz="1600">
                <a:solidFill>
                  <a:schemeClr val="tx1"/>
                </a:solidFill>
                <a:latin typeface="+mn-lt"/>
                <a:cs typeface="+mn-cs"/>
              </a:defRPr>
            </a:lvl3pPr>
            <a:lvl4pPr marL="914400" algn="l" rtl="0" eaLnBrk="1" fontAlgn="base" hangingPunct="1">
              <a:spcBef>
                <a:spcPct val="0"/>
              </a:spcBef>
              <a:spcAft>
                <a:spcPct val="0"/>
              </a:spcAft>
              <a:defRPr sz="1600">
                <a:solidFill>
                  <a:schemeClr val="tx1"/>
                </a:solidFill>
                <a:latin typeface="+mn-lt"/>
                <a:cs typeface="+mn-cs"/>
              </a:defRPr>
            </a:lvl4pPr>
            <a:lvl5pPr marL="1219200" algn="l" rtl="0" eaLnBrk="1" fontAlgn="base" hangingPunct="1">
              <a:spcBef>
                <a:spcPct val="0"/>
              </a:spcBef>
              <a:spcAft>
                <a:spcPct val="0"/>
              </a:spcAft>
              <a:buFont typeface="Times" pitchFamily="18" charset="0"/>
              <a:defRPr sz="1600" i="1">
                <a:solidFill>
                  <a:schemeClr val="tx1"/>
                </a:solidFill>
                <a:latin typeface="+mn-lt"/>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pPr marL="527050" lvl="2" indent="-228600" defTabSz="540000">
              <a:spcBef>
                <a:spcPts val="1200"/>
              </a:spcBef>
              <a:spcAft>
                <a:spcPts val="600"/>
              </a:spcAft>
              <a:buClr>
                <a:srgbClr val="003399"/>
              </a:buClr>
              <a:buFont typeface="Wingdings" panose="05000000000000000000" pitchFamily="2" charset="2"/>
              <a:buChar char="Ø"/>
              <a:defRPr/>
            </a:pPr>
            <a:r>
              <a:rPr lang="en-GB" sz="1400" b="1" kern="0" dirty="0">
                <a:solidFill>
                  <a:srgbClr val="535353"/>
                </a:solidFill>
              </a:rPr>
              <a:t>Monitoring</a:t>
            </a:r>
            <a:endParaRPr lang="en-GB" sz="1400" kern="0" dirty="0">
              <a:solidFill>
                <a:srgbClr val="535353"/>
              </a:solidFill>
            </a:endParaRPr>
          </a:p>
          <a:p>
            <a:pPr marL="801688" lvl="3" indent="-285750" defTabSz="540000">
              <a:spcBef>
                <a:spcPts val="1200"/>
              </a:spcBef>
              <a:spcAft>
                <a:spcPts val="600"/>
              </a:spcAft>
              <a:buClr>
                <a:srgbClr val="003399"/>
              </a:buClr>
              <a:buFont typeface="Courier New" panose="02070309020205020404" pitchFamily="49" charset="0"/>
              <a:buChar char="o"/>
              <a:defRPr/>
            </a:pPr>
            <a:r>
              <a:rPr lang="en-GB" sz="1400" kern="0" dirty="0">
                <a:solidFill>
                  <a:srgbClr val="535353"/>
                </a:solidFill>
              </a:rPr>
              <a:t>Data commentaries, assessment of latest developments in the documentation that goes to the Governing Council</a:t>
            </a:r>
          </a:p>
          <a:p>
            <a:pPr marL="527050" lvl="2" indent="-228600" defTabSz="540000">
              <a:spcBef>
                <a:spcPts val="1200"/>
              </a:spcBef>
              <a:spcAft>
                <a:spcPts val="600"/>
              </a:spcAft>
              <a:buClr>
                <a:srgbClr val="003399"/>
              </a:buClr>
              <a:buFont typeface="Wingdings" panose="05000000000000000000" pitchFamily="2" charset="2"/>
              <a:buChar char="Ø"/>
              <a:defRPr/>
            </a:pPr>
            <a:r>
              <a:rPr lang="en-GB" sz="1400" b="1" kern="0" dirty="0">
                <a:solidFill>
                  <a:srgbClr val="535353"/>
                </a:solidFill>
              </a:rPr>
              <a:t>Forecasting</a:t>
            </a:r>
            <a:endParaRPr lang="en-GB" sz="1400" kern="0" dirty="0">
              <a:solidFill>
                <a:srgbClr val="535353"/>
              </a:solidFill>
            </a:endParaRPr>
          </a:p>
          <a:p>
            <a:pPr marL="801688" lvl="3" indent="-285750" defTabSz="540000">
              <a:spcBef>
                <a:spcPts val="1200"/>
              </a:spcBef>
              <a:spcAft>
                <a:spcPts val="600"/>
              </a:spcAft>
              <a:buClr>
                <a:srgbClr val="003399"/>
              </a:buClr>
              <a:buFont typeface="Courier New" panose="02070309020205020404" pitchFamily="49" charset="0"/>
              <a:buChar char="o"/>
              <a:defRPr/>
            </a:pPr>
            <a:r>
              <a:rPr lang="en-GB" sz="1400" kern="0" dirty="0">
                <a:solidFill>
                  <a:srgbClr val="535353"/>
                </a:solidFill>
              </a:rPr>
              <a:t>Ongoing work together with the euro area National Central Banks (NCBs)</a:t>
            </a:r>
            <a:endParaRPr lang="en-GB" sz="1400" strike="sngStrike" kern="0" dirty="0">
              <a:solidFill>
                <a:srgbClr val="535353"/>
              </a:solidFill>
            </a:endParaRPr>
          </a:p>
          <a:p>
            <a:pPr marL="527050" lvl="2" indent="-228600" defTabSz="540000">
              <a:spcBef>
                <a:spcPts val="1200"/>
              </a:spcBef>
              <a:spcAft>
                <a:spcPts val="600"/>
              </a:spcAft>
              <a:buClr>
                <a:srgbClr val="003399"/>
              </a:buClr>
              <a:buFont typeface="Wingdings" panose="05000000000000000000" pitchFamily="2" charset="2"/>
              <a:buChar char="Ø"/>
              <a:defRPr/>
            </a:pPr>
            <a:r>
              <a:rPr lang="en-GB" sz="1400" b="1" kern="0" dirty="0">
                <a:solidFill>
                  <a:srgbClr val="535353"/>
                </a:solidFill>
              </a:rPr>
              <a:t>Research</a:t>
            </a:r>
          </a:p>
          <a:p>
            <a:pPr marL="801688" lvl="3" indent="-285750" defTabSz="540000">
              <a:spcBef>
                <a:spcPts val="1200"/>
              </a:spcBef>
              <a:spcAft>
                <a:spcPts val="600"/>
              </a:spcAft>
              <a:buClr>
                <a:srgbClr val="003399"/>
              </a:buClr>
              <a:buFont typeface="Courier New" panose="02070309020205020404" pitchFamily="49" charset="0"/>
              <a:buChar char="o"/>
              <a:defRPr/>
            </a:pPr>
            <a:r>
              <a:rPr lang="en-GB" sz="1400" kern="0" dirty="0">
                <a:solidFill>
                  <a:srgbClr val="535353"/>
                </a:solidFill>
              </a:rPr>
              <a:t>Focus on the investment-consumption split of OOH</a:t>
            </a:r>
          </a:p>
          <a:p>
            <a:pPr marL="801688" lvl="3" indent="-285750" defTabSz="540000">
              <a:spcBef>
                <a:spcPts val="1200"/>
              </a:spcBef>
              <a:spcAft>
                <a:spcPts val="600"/>
              </a:spcAft>
              <a:buClr>
                <a:srgbClr val="003399"/>
              </a:buClr>
              <a:buFont typeface="Courier New" panose="02070309020205020404" pitchFamily="49" charset="0"/>
              <a:buChar char="o"/>
              <a:defRPr/>
            </a:pPr>
            <a:r>
              <a:rPr lang="en-GB" sz="1400" kern="0" dirty="0">
                <a:solidFill>
                  <a:srgbClr val="535353"/>
                </a:solidFill>
              </a:rPr>
              <a:t>Looking at economic and statistical approaches</a:t>
            </a:r>
          </a:p>
        </p:txBody>
      </p:sp>
      <p:sp>
        <p:nvSpPr>
          <p:cNvPr id="7" name="Text Placeholder 3">
            <a:extLst>
              <a:ext uri="{FF2B5EF4-FFF2-40B4-BE49-F238E27FC236}">
                <a16:creationId xmlns:a16="http://schemas.microsoft.com/office/drawing/2014/main" id="{236121C6-8D44-4D30-B436-68C70BC19847}"/>
              </a:ext>
            </a:extLst>
          </p:cNvPr>
          <p:cNvSpPr txBox="1">
            <a:spLocks/>
          </p:cNvSpPr>
          <p:nvPr/>
        </p:nvSpPr>
        <p:spPr bwMode="auto">
          <a:xfrm>
            <a:off x="108000" y="36000"/>
            <a:ext cx="7852064" cy="27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spcBef>
                <a:spcPct val="30000"/>
              </a:spcBef>
              <a:spcAft>
                <a:spcPct val="0"/>
              </a:spcAft>
              <a:buClr>
                <a:schemeClr val="tx2"/>
              </a:buClr>
              <a:buFontTx/>
              <a:buNone/>
              <a:defRPr lang="en-US" sz="1800" kern="1200" dirty="0" smtClean="0">
                <a:solidFill>
                  <a:schemeClr val="bg1"/>
                </a:solidFill>
                <a:latin typeface="+mn-lt"/>
                <a:ea typeface="ヒラギノ角ゴ Pro W3" pitchFamily="-64" charset="-128"/>
                <a:cs typeface="+mn-cs"/>
              </a:defRPr>
            </a:lvl1pPr>
            <a:lvl2pPr marL="596900" indent="-29686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2pPr>
            <a:lvl3pPr marL="914400" indent="-3159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3pPr>
            <a:lvl4pPr marL="1219200" indent="-3032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4pPr>
            <a:lvl5pPr marL="1524000" indent="-303213" algn="l" rtl="0" eaLnBrk="0" fontAlgn="base" hangingPunct="0">
              <a:spcBef>
                <a:spcPct val="0"/>
              </a:spcBef>
              <a:spcAft>
                <a:spcPct val="0"/>
              </a:spcAft>
              <a:buFont typeface="Times" pitchFamily="18" charset="0"/>
              <a:buChar char="•"/>
              <a:defRPr lang="en-GB" sz="1800" i="1" kern="1200" dirty="0">
                <a:solidFill>
                  <a:srgbClr val="FFFFFF"/>
                </a:solidFill>
                <a:latin typeface="+mn-lt"/>
                <a:ea typeface="ヒラギノ角ゴ Pro W3" pitchFamily="-64" charset="-128"/>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r>
              <a:rPr lang="en-GB" sz="1600" dirty="0"/>
              <a:t>Economic analysis of OOH within the ECB</a:t>
            </a:r>
          </a:p>
        </p:txBody>
      </p:sp>
      <p:grpSp>
        <p:nvGrpSpPr>
          <p:cNvPr id="6" name="Group 5">
            <a:extLst>
              <a:ext uri="{FF2B5EF4-FFF2-40B4-BE49-F238E27FC236}">
                <a16:creationId xmlns:a16="http://schemas.microsoft.com/office/drawing/2014/main" id="{CD69174E-D425-4785-8E06-54A6CF9263D6}"/>
              </a:ext>
            </a:extLst>
          </p:cNvPr>
          <p:cNvGrpSpPr/>
          <p:nvPr/>
        </p:nvGrpSpPr>
        <p:grpSpPr>
          <a:xfrm>
            <a:off x="7256463" y="-57150"/>
            <a:ext cx="1908175" cy="339725"/>
            <a:chOff x="7256463" y="-19050"/>
            <a:chExt cx="1908175" cy="339725"/>
          </a:xfrm>
        </p:grpSpPr>
        <p:sp>
          <p:nvSpPr>
            <p:cNvPr id="9" name="Classification">
              <a:extLst>
                <a:ext uri="{FF2B5EF4-FFF2-40B4-BE49-F238E27FC236}">
                  <a16:creationId xmlns:a16="http://schemas.microsoft.com/office/drawing/2014/main" id="{D705F183-88E5-4DAB-87E3-E216B57D9B76}"/>
                </a:ext>
              </a:extLst>
            </p:cNvPr>
            <p:cNvSpPr txBox="1">
              <a:spLocks noChangeArrowheads="1"/>
            </p:cNvSpPr>
            <p:nvPr/>
          </p:nvSpPr>
          <p:spPr bwMode="auto">
            <a:xfrm>
              <a:off x="7256463" y="-190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ECB-UNRESTRICTED</a:t>
              </a:r>
            </a:p>
          </p:txBody>
        </p:sp>
        <p:sp>
          <p:nvSpPr>
            <p:cNvPr id="10" name="DocumentStatus">
              <a:extLst>
                <a:ext uri="{FF2B5EF4-FFF2-40B4-BE49-F238E27FC236}">
                  <a16:creationId xmlns:a16="http://schemas.microsoft.com/office/drawing/2014/main" id="{3EF1CB41-C3E7-4525-902D-DF8BD45042F8}"/>
                </a:ext>
              </a:extLst>
            </p:cNvPr>
            <p:cNvSpPr txBox="1">
              <a:spLocks noChangeArrowheads="1"/>
            </p:cNvSpPr>
            <p:nvPr/>
          </p:nvSpPr>
          <p:spPr bwMode="auto">
            <a:xfrm>
              <a:off x="7256463" y="1206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endParaRPr lang="en-GB" altLang="en-US" sz="700" b="1" dirty="0">
                <a:solidFill>
                  <a:schemeClr val="bg1"/>
                </a:solidFill>
              </a:endParaRPr>
            </a:p>
          </p:txBody>
        </p:sp>
      </p:grpSp>
    </p:spTree>
    <p:extLst>
      <p:ext uri="{BB962C8B-B14F-4D97-AF65-F5344CB8AC3E}">
        <p14:creationId xmlns:p14="http://schemas.microsoft.com/office/powerpoint/2010/main" val="150701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95729A84-4D81-4AF9-872F-C3544C5C2D51}" type="slidenum">
              <a:rPr kumimoji="0" lang="en-GB" sz="600" b="0" i="0" u="none" strike="noStrike" kern="1200" cap="none" spc="0" normalizeH="0" baseline="0" noProof="0" smtClean="0">
                <a:ln>
                  <a:noFill/>
                </a:ln>
                <a:solidFill>
                  <a:srgbClr val="585858"/>
                </a:solidFill>
                <a:effectLst/>
                <a:uLnTx/>
                <a:uFillTx/>
                <a:latin typeface="Arial"/>
                <a:ea typeface="+mn-ea"/>
                <a:cs typeface="Arial"/>
              </a:rPr>
              <a:pPr marL="0" marR="0" lvl="0" indent="0" algn="ctr" defTabSz="914400" rtl="0" eaLnBrk="1" fontAlgn="auto" latinLnBrk="0" hangingPunct="1">
                <a:lnSpc>
                  <a:spcPct val="100000"/>
                </a:lnSpc>
                <a:spcBef>
                  <a:spcPct val="0"/>
                </a:spcBef>
                <a:spcAft>
                  <a:spcPts val="0"/>
                </a:spcAft>
                <a:buClrTx/>
                <a:buSzTx/>
                <a:buFontTx/>
                <a:buNone/>
                <a:tabLst/>
                <a:defRPr/>
              </a:pPr>
              <a:t>6</a:t>
            </a:fld>
            <a:endParaRPr kumimoji="0" lang="en-GB" sz="600" b="0" i="0" u="none" strike="noStrike" kern="1200" cap="none" spc="0" normalizeH="0" baseline="0" noProof="0">
              <a:ln>
                <a:noFill/>
              </a:ln>
              <a:solidFill>
                <a:srgbClr val="585858"/>
              </a:solidFill>
              <a:effectLst/>
              <a:uLnTx/>
              <a:uFillTx/>
              <a:latin typeface="Arial"/>
              <a:ea typeface="+mn-ea"/>
              <a:cs typeface="Arial"/>
            </a:endParaRPr>
          </a:p>
        </p:txBody>
      </p:sp>
      <p:sp>
        <p:nvSpPr>
          <p:cNvPr id="7" name="Text Placeholder 3">
            <a:extLst>
              <a:ext uri="{FF2B5EF4-FFF2-40B4-BE49-F238E27FC236}">
                <a16:creationId xmlns:a16="http://schemas.microsoft.com/office/drawing/2014/main" id="{236121C6-8D44-4D30-B436-68C70BC19847}"/>
              </a:ext>
            </a:extLst>
          </p:cNvPr>
          <p:cNvSpPr txBox="1">
            <a:spLocks/>
          </p:cNvSpPr>
          <p:nvPr/>
        </p:nvSpPr>
        <p:spPr bwMode="auto">
          <a:xfrm>
            <a:off x="107999" y="-2101"/>
            <a:ext cx="8307867" cy="279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spcBef>
                <a:spcPct val="30000"/>
              </a:spcBef>
              <a:spcAft>
                <a:spcPct val="0"/>
              </a:spcAft>
              <a:buClr>
                <a:schemeClr val="tx2"/>
              </a:buClr>
              <a:buFontTx/>
              <a:buNone/>
              <a:defRPr lang="en-US" sz="1800" kern="1200" dirty="0" smtClean="0">
                <a:solidFill>
                  <a:schemeClr val="bg1"/>
                </a:solidFill>
                <a:latin typeface="+mn-lt"/>
                <a:ea typeface="ヒラギノ角ゴ Pro W3" pitchFamily="-64" charset="-128"/>
                <a:cs typeface="+mn-cs"/>
              </a:defRPr>
            </a:lvl1pPr>
            <a:lvl2pPr marL="596900" indent="-29686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2pPr>
            <a:lvl3pPr marL="914400" indent="-3159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3pPr>
            <a:lvl4pPr marL="1219200" indent="-3032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4pPr>
            <a:lvl5pPr marL="1524000" indent="-303213" algn="l" rtl="0" eaLnBrk="0" fontAlgn="base" hangingPunct="0">
              <a:spcBef>
                <a:spcPct val="0"/>
              </a:spcBef>
              <a:spcAft>
                <a:spcPct val="0"/>
              </a:spcAft>
              <a:buFont typeface="Times" pitchFamily="18" charset="0"/>
              <a:buChar char="•"/>
              <a:defRPr lang="en-GB" sz="1800" i="1" kern="1200" dirty="0">
                <a:solidFill>
                  <a:srgbClr val="FFFFFF"/>
                </a:solidFill>
                <a:latin typeface="+mn-lt"/>
                <a:ea typeface="ヒラギノ角ゴ Pro W3" pitchFamily="-64" charset="-128"/>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r>
              <a:rPr lang="en-GB" sz="1600" dirty="0"/>
              <a:t>Monitoring euro area OOH</a:t>
            </a:r>
            <a:endParaRPr lang="en-GB" sz="1600" i="1" dirty="0"/>
          </a:p>
        </p:txBody>
      </p:sp>
      <p:graphicFrame>
        <p:nvGraphicFramePr>
          <p:cNvPr id="15" name="Table 14">
            <a:extLst>
              <a:ext uri="{FF2B5EF4-FFF2-40B4-BE49-F238E27FC236}">
                <a16:creationId xmlns:a16="http://schemas.microsoft.com/office/drawing/2014/main" id="{654A560C-C869-438C-9AFB-227C2BE3A60B}"/>
              </a:ext>
            </a:extLst>
          </p:cNvPr>
          <p:cNvGraphicFramePr>
            <a:graphicFrameLocks noGrp="1"/>
          </p:cNvGraphicFramePr>
          <p:nvPr>
            <p:extLst>
              <p:ext uri="{D42A27DB-BD31-4B8C-83A1-F6EECF244321}">
                <p14:modId xmlns:p14="http://schemas.microsoft.com/office/powerpoint/2010/main" val="3885101189"/>
              </p:ext>
            </p:extLst>
          </p:nvPr>
        </p:nvGraphicFramePr>
        <p:xfrm>
          <a:off x="720191" y="4319756"/>
          <a:ext cx="7490359" cy="340220"/>
        </p:xfrm>
        <a:graphic>
          <a:graphicData uri="http://schemas.openxmlformats.org/drawingml/2006/table">
            <a:tbl>
              <a:tblPr firstRow="1" firstCol="1" bandRow="1">
                <a:tableStyleId>{2D5ABB26-0587-4C30-8999-92F81FD0307C}</a:tableStyleId>
              </a:tblPr>
              <a:tblGrid>
                <a:gridCol w="7490359">
                  <a:extLst>
                    <a:ext uri="{9D8B030D-6E8A-4147-A177-3AD203B41FA5}">
                      <a16:colId xmlns:a16="http://schemas.microsoft.com/office/drawing/2014/main" val="435886200"/>
                    </a:ext>
                  </a:extLst>
                </a:gridCol>
              </a:tblGrid>
              <a:tr h="340220">
                <a:tc>
                  <a:txBody>
                    <a:bodyPr/>
                    <a:lstStyle/>
                    <a:p>
                      <a:pPr algn="just">
                        <a:lnSpc>
                          <a:spcPct val="150000"/>
                        </a:lnSpc>
                      </a:pPr>
                      <a:r>
                        <a:rPr lang="fr-FR" sz="800" i="1" dirty="0">
                          <a:effectLst/>
                          <a:latin typeface="Arial" panose="020B0604020202020204" pitchFamily="34" charset="0"/>
                          <a:ea typeface="Times New Roman" panose="02020603050405020304" pitchFamily="18" charset="0"/>
                        </a:rPr>
                        <a:t>Source: Eurostat. Last observation: 2022 Q1.</a:t>
                      </a:r>
                      <a:endParaRPr lang="en-GB" sz="800" i="1" dirty="0">
                        <a:effectLst/>
                        <a:latin typeface="Arial" panose="020B0604020202020204" pitchFamily="34" charset="0"/>
                        <a:ea typeface="Times New Roman" panose="02020603050405020304" pitchFamily="18" charset="0"/>
                      </a:endParaRPr>
                    </a:p>
                  </a:txBody>
                  <a:tcPr marL="51435" marR="51435" marT="0" marB="0"/>
                </a:tc>
                <a:extLst>
                  <a:ext uri="{0D108BD9-81ED-4DB2-BD59-A6C34878D82A}">
                    <a16:rowId xmlns:a16="http://schemas.microsoft.com/office/drawing/2014/main" val="1975488391"/>
                  </a:ext>
                </a:extLst>
              </a:tr>
            </a:tbl>
          </a:graphicData>
        </a:graphic>
      </p:graphicFrame>
      <p:sp>
        <p:nvSpPr>
          <p:cNvPr id="16" name="TextBox 15">
            <a:extLst>
              <a:ext uri="{FF2B5EF4-FFF2-40B4-BE49-F238E27FC236}">
                <a16:creationId xmlns:a16="http://schemas.microsoft.com/office/drawing/2014/main" id="{DC57337B-708C-4E1F-A790-E68FD7C08B56}"/>
              </a:ext>
            </a:extLst>
          </p:cNvPr>
          <p:cNvSpPr txBox="1"/>
          <p:nvPr/>
        </p:nvSpPr>
        <p:spPr>
          <a:xfrm>
            <a:off x="4131" y="825234"/>
            <a:ext cx="4573800" cy="756617"/>
          </a:xfrm>
          <a:prstGeom prst="rect">
            <a:avLst/>
          </a:prstGeom>
          <a:noFill/>
        </p:spPr>
        <p:txBody>
          <a:bodyPr wrap="square" rtlCol="0">
            <a:spAutoFit/>
          </a:bodyPr>
          <a:lstStyle/>
          <a:p>
            <a:pPr algn="ctr">
              <a:spcAft>
                <a:spcPts val="450"/>
              </a:spcAft>
            </a:pPr>
            <a:r>
              <a:rPr lang="en-GB" sz="1500" b="1" dirty="0">
                <a:solidFill>
                  <a:srgbClr val="003399"/>
                </a:solidFill>
                <a:ea typeface="+mj-ea"/>
              </a:rPr>
              <a:t>Euro area House Price Index and owner-occupied housing</a:t>
            </a:r>
          </a:p>
          <a:p>
            <a:pPr algn="ctr">
              <a:spcAft>
                <a:spcPts val="450"/>
              </a:spcAft>
            </a:pPr>
            <a:r>
              <a:rPr lang="en-GB" sz="900" i="1" dirty="0">
                <a:solidFill>
                  <a:srgbClr val="585858"/>
                </a:solidFill>
              </a:rPr>
              <a:t>(annual percentage changes)</a:t>
            </a:r>
          </a:p>
        </p:txBody>
      </p:sp>
      <p:graphicFrame>
        <p:nvGraphicFramePr>
          <p:cNvPr id="14" name="Table 13">
            <a:extLst>
              <a:ext uri="{FF2B5EF4-FFF2-40B4-BE49-F238E27FC236}">
                <a16:creationId xmlns:a16="http://schemas.microsoft.com/office/drawing/2014/main" id="{F1C73AE7-7377-4764-8FFA-CA7813831B60}"/>
              </a:ext>
            </a:extLst>
          </p:cNvPr>
          <p:cNvGraphicFramePr>
            <a:graphicFrameLocks noGrp="1"/>
          </p:cNvGraphicFramePr>
          <p:nvPr>
            <p:extLst>
              <p:ext uri="{D42A27DB-BD31-4B8C-83A1-F6EECF244321}">
                <p14:modId xmlns:p14="http://schemas.microsoft.com/office/powerpoint/2010/main" val="2447375314"/>
              </p:ext>
            </p:extLst>
          </p:nvPr>
        </p:nvGraphicFramePr>
        <p:xfrm>
          <a:off x="5689802" y="4319756"/>
          <a:ext cx="2969581" cy="722856"/>
        </p:xfrm>
        <a:graphic>
          <a:graphicData uri="http://schemas.openxmlformats.org/drawingml/2006/table">
            <a:tbl>
              <a:tblPr firstRow="1" firstCol="1" bandRow="1">
                <a:tableStyleId>{2D5ABB26-0587-4C30-8999-92F81FD0307C}</a:tableStyleId>
              </a:tblPr>
              <a:tblGrid>
                <a:gridCol w="2969581">
                  <a:extLst>
                    <a:ext uri="{9D8B030D-6E8A-4147-A177-3AD203B41FA5}">
                      <a16:colId xmlns:a16="http://schemas.microsoft.com/office/drawing/2014/main" val="435886200"/>
                    </a:ext>
                  </a:extLst>
                </a:gridCol>
              </a:tblGrid>
              <a:tr h="722856">
                <a:tc>
                  <a:txBody>
                    <a:bodyPr/>
                    <a:lstStyle/>
                    <a:p>
                      <a:pPr algn="just">
                        <a:lnSpc>
                          <a:spcPct val="150000"/>
                        </a:lnSpc>
                      </a:pPr>
                      <a:r>
                        <a:rPr lang="en-GB" sz="800" i="1" dirty="0">
                          <a:effectLst/>
                          <a:latin typeface="Arial" panose="020B0604020202020204" pitchFamily="34" charset="0"/>
                          <a:ea typeface="Times New Roman" panose="02020603050405020304" pitchFamily="18" charset="0"/>
                        </a:rPr>
                        <a:t>Sources: Eurostat, ECB and ECB staff calculations.</a:t>
                      </a:r>
                    </a:p>
                    <a:p>
                      <a:pPr algn="just">
                        <a:lnSpc>
                          <a:spcPct val="100000"/>
                        </a:lnSpc>
                      </a:pPr>
                      <a:r>
                        <a:rPr lang="en-GB" sz="800" i="1" dirty="0">
                          <a:effectLst/>
                          <a:latin typeface="Arial" panose="020B0604020202020204" pitchFamily="34" charset="0"/>
                          <a:ea typeface="Times New Roman" panose="02020603050405020304" pitchFamily="18" charset="0"/>
                        </a:rPr>
                        <a:t>Latest observations: 2021Q3 for construction input prices, 2022Q1 for residential property prices and OOHPI and May 2022 for HICP rents.</a:t>
                      </a:r>
                    </a:p>
                  </a:txBody>
                  <a:tcPr marL="51435" marR="51435" marT="0" marB="0"/>
                </a:tc>
                <a:extLst>
                  <a:ext uri="{0D108BD9-81ED-4DB2-BD59-A6C34878D82A}">
                    <a16:rowId xmlns:a16="http://schemas.microsoft.com/office/drawing/2014/main" val="1975488391"/>
                  </a:ext>
                </a:extLst>
              </a:tr>
            </a:tbl>
          </a:graphicData>
        </a:graphic>
      </p:graphicFrame>
      <p:sp>
        <p:nvSpPr>
          <p:cNvPr id="17" name="TextBox 16">
            <a:extLst>
              <a:ext uri="{FF2B5EF4-FFF2-40B4-BE49-F238E27FC236}">
                <a16:creationId xmlns:a16="http://schemas.microsoft.com/office/drawing/2014/main" id="{F0094BE5-88F9-4050-A260-48372A335A1F}"/>
              </a:ext>
            </a:extLst>
          </p:cNvPr>
          <p:cNvSpPr txBox="1"/>
          <p:nvPr/>
        </p:nvSpPr>
        <p:spPr>
          <a:xfrm>
            <a:off x="4991567" y="739640"/>
            <a:ext cx="4055614" cy="820738"/>
          </a:xfrm>
          <a:prstGeom prst="rect">
            <a:avLst/>
          </a:prstGeom>
          <a:noFill/>
        </p:spPr>
        <p:txBody>
          <a:bodyPr wrap="square" rtlCol="0">
            <a:spAutoFit/>
          </a:bodyPr>
          <a:lstStyle/>
          <a:p>
            <a:pPr algn="ctr">
              <a:spcAft>
                <a:spcPts val="450"/>
              </a:spcAft>
            </a:pPr>
            <a:r>
              <a:rPr lang="en-GB" sz="1500" b="1" dirty="0">
                <a:solidFill>
                  <a:srgbClr val="003399"/>
                </a:solidFill>
              </a:rPr>
              <a:t>H</a:t>
            </a:r>
            <a:r>
              <a:rPr lang="en-GB" sz="1500" b="1" dirty="0">
                <a:solidFill>
                  <a:srgbClr val="003399"/>
                </a:solidFill>
                <a:ea typeface="+mj-ea"/>
              </a:rPr>
              <a:t>ouse prices and OOH vs. </a:t>
            </a:r>
          </a:p>
          <a:p>
            <a:pPr algn="ctr">
              <a:spcAft>
                <a:spcPts val="450"/>
              </a:spcAft>
            </a:pPr>
            <a:r>
              <a:rPr lang="en-GB" sz="1500" b="1" dirty="0">
                <a:solidFill>
                  <a:srgbClr val="003399"/>
                </a:solidFill>
                <a:ea typeface="+mj-ea"/>
              </a:rPr>
              <a:t>rents and home-related expenses</a:t>
            </a:r>
          </a:p>
          <a:p>
            <a:pPr algn="ctr">
              <a:spcAft>
                <a:spcPts val="450"/>
              </a:spcAft>
            </a:pPr>
            <a:r>
              <a:rPr lang="en-GB" sz="900" i="1" dirty="0">
                <a:solidFill>
                  <a:srgbClr val="585858"/>
                </a:solidFill>
              </a:rPr>
              <a:t>(annual percentage changes)</a:t>
            </a:r>
          </a:p>
        </p:txBody>
      </p:sp>
      <p:pic>
        <p:nvPicPr>
          <p:cNvPr id="21" name="Picture 20">
            <a:extLst>
              <a:ext uri="{FF2B5EF4-FFF2-40B4-BE49-F238E27FC236}">
                <a16:creationId xmlns:a16="http://schemas.microsoft.com/office/drawing/2014/main" id="{C504D499-D63E-410B-B3CD-40765D3BB84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422" y="1666031"/>
            <a:ext cx="3383217" cy="2506269"/>
          </a:xfrm>
          <a:prstGeom prst="rect">
            <a:avLst/>
          </a:prstGeom>
          <a:noFill/>
          <a:ln>
            <a:noFill/>
          </a:ln>
        </p:spPr>
      </p:pic>
      <p:pic>
        <p:nvPicPr>
          <p:cNvPr id="3" name="Picture 2">
            <a:extLst>
              <a:ext uri="{FF2B5EF4-FFF2-40B4-BE49-F238E27FC236}">
                <a16:creationId xmlns:a16="http://schemas.microsoft.com/office/drawing/2014/main" id="{51D8E452-2084-4CDB-8E81-AD0986F63198}"/>
              </a:ext>
            </a:extLst>
          </p:cNvPr>
          <p:cNvPicPr>
            <a:picLocks noChangeAspect="1"/>
          </p:cNvPicPr>
          <p:nvPr/>
        </p:nvPicPr>
        <p:blipFill>
          <a:blip r:embed="rId4"/>
          <a:stretch>
            <a:fillRect/>
          </a:stretch>
        </p:blipFill>
        <p:spPr>
          <a:xfrm>
            <a:off x="5482983" y="1593825"/>
            <a:ext cx="3383217" cy="2725931"/>
          </a:xfrm>
          <a:prstGeom prst="rect">
            <a:avLst/>
          </a:prstGeom>
        </p:spPr>
      </p:pic>
      <p:grpSp>
        <p:nvGrpSpPr>
          <p:cNvPr id="11" name="Group 10">
            <a:extLst>
              <a:ext uri="{FF2B5EF4-FFF2-40B4-BE49-F238E27FC236}">
                <a16:creationId xmlns:a16="http://schemas.microsoft.com/office/drawing/2014/main" id="{28E912F2-8DBA-4936-A105-08DF68079564}"/>
              </a:ext>
            </a:extLst>
          </p:cNvPr>
          <p:cNvGrpSpPr/>
          <p:nvPr/>
        </p:nvGrpSpPr>
        <p:grpSpPr>
          <a:xfrm>
            <a:off x="7256463" y="-57150"/>
            <a:ext cx="1908175" cy="339725"/>
            <a:chOff x="7256463" y="-19050"/>
            <a:chExt cx="1908175" cy="339725"/>
          </a:xfrm>
        </p:grpSpPr>
        <p:sp>
          <p:nvSpPr>
            <p:cNvPr id="12" name="Classification">
              <a:extLst>
                <a:ext uri="{FF2B5EF4-FFF2-40B4-BE49-F238E27FC236}">
                  <a16:creationId xmlns:a16="http://schemas.microsoft.com/office/drawing/2014/main" id="{69DBFDB1-7E03-4FFF-8DFD-28E0C3C0DFCC}"/>
                </a:ext>
              </a:extLst>
            </p:cNvPr>
            <p:cNvSpPr txBox="1">
              <a:spLocks noChangeArrowheads="1"/>
            </p:cNvSpPr>
            <p:nvPr/>
          </p:nvSpPr>
          <p:spPr bwMode="auto">
            <a:xfrm>
              <a:off x="7256463" y="-190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ECB-UNRESTRICTED</a:t>
              </a:r>
            </a:p>
          </p:txBody>
        </p:sp>
        <p:sp>
          <p:nvSpPr>
            <p:cNvPr id="13" name="DocumentStatus">
              <a:extLst>
                <a:ext uri="{FF2B5EF4-FFF2-40B4-BE49-F238E27FC236}">
                  <a16:creationId xmlns:a16="http://schemas.microsoft.com/office/drawing/2014/main" id="{E72CD86B-607B-4226-8FB9-AD101C8393C7}"/>
                </a:ext>
              </a:extLst>
            </p:cNvPr>
            <p:cNvSpPr txBox="1">
              <a:spLocks noChangeArrowheads="1"/>
            </p:cNvSpPr>
            <p:nvPr/>
          </p:nvSpPr>
          <p:spPr bwMode="auto">
            <a:xfrm>
              <a:off x="7256463" y="1206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endParaRPr lang="en-GB" altLang="en-US" sz="700" b="1" dirty="0">
                <a:solidFill>
                  <a:schemeClr val="bg1"/>
                </a:solidFill>
              </a:endParaRPr>
            </a:p>
          </p:txBody>
        </p:sp>
      </p:grpSp>
    </p:spTree>
    <p:extLst>
      <p:ext uri="{BB962C8B-B14F-4D97-AF65-F5344CB8AC3E}">
        <p14:creationId xmlns:p14="http://schemas.microsoft.com/office/powerpoint/2010/main" val="227052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BF60C55-FEA1-46E3-A5FD-C9FF6F06A199}"/>
              </a:ext>
            </a:extLst>
          </p:cNvPr>
          <p:cNvSpPr/>
          <p:nvPr/>
        </p:nvSpPr>
        <p:spPr bwMode="auto">
          <a:xfrm>
            <a:off x="525439" y="2743200"/>
            <a:ext cx="5479576" cy="2313296"/>
          </a:xfrm>
          <a:prstGeom prst="rect">
            <a:avLst/>
          </a:prstGeom>
          <a:solidFill>
            <a:srgbClr val="9EC9EA">
              <a:alpha val="42000"/>
            </a:srgbClr>
          </a:solidFill>
          <a:ln w="9525" cap="flat" cmpd="sng" algn="ctr">
            <a:solidFill>
              <a:schemeClr val="accent4">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a typeface="ヒラギノ角ゴ Pro W3" pitchFamily="-64" charset="-128"/>
            </a:endParaRPr>
          </a:p>
        </p:txBody>
      </p:sp>
      <p:sp>
        <p:nvSpPr>
          <p:cNvPr id="6" name="Rounded Rectangle 5"/>
          <p:cNvSpPr/>
          <p:nvPr/>
        </p:nvSpPr>
        <p:spPr>
          <a:xfrm>
            <a:off x="801177" y="3978374"/>
            <a:ext cx="1242138" cy="91810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 name="Right Arrow 6"/>
          <p:cNvSpPr/>
          <p:nvPr/>
        </p:nvSpPr>
        <p:spPr>
          <a:xfrm>
            <a:off x="2355387" y="845491"/>
            <a:ext cx="1806447" cy="406273"/>
          </a:xfrm>
          <a:prstGeom prst="rightArrow">
            <a:avLst/>
          </a:prstGeom>
          <a:solidFill>
            <a:srgbClr val="FFC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8" name="TextBox 7"/>
          <p:cNvSpPr txBox="1"/>
          <p:nvPr/>
        </p:nvSpPr>
        <p:spPr>
          <a:xfrm>
            <a:off x="963195" y="4068093"/>
            <a:ext cx="1134126" cy="738664"/>
          </a:xfrm>
          <a:prstGeom prst="rect">
            <a:avLst/>
          </a:prstGeom>
          <a:noFill/>
        </p:spPr>
        <p:txBody>
          <a:bodyPr wrap="square" rtlCol="0">
            <a:spAutoFit/>
          </a:bodyPr>
          <a:lstStyle/>
          <a:p>
            <a:r>
              <a:rPr lang="en-GB" sz="1050" dirty="0">
                <a:solidFill>
                  <a:schemeClr val="bg1"/>
                </a:solidFill>
              </a:rPr>
              <a:t>National Account: </a:t>
            </a:r>
          </a:p>
          <a:p>
            <a:r>
              <a:rPr lang="en-GB" sz="1050" dirty="0">
                <a:solidFill>
                  <a:schemeClr val="bg1"/>
                </a:solidFill>
              </a:rPr>
              <a:t>HH Final Consumption</a:t>
            </a:r>
          </a:p>
        </p:txBody>
      </p:sp>
      <p:sp>
        <p:nvSpPr>
          <p:cNvPr id="9" name="TextBox 8"/>
          <p:cNvSpPr txBox="1"/>
          <p:nvPr/>
        </p:nvSpPr>
        <p:spPr>
          <a:xfrm>
            <a:off x="2691387" y="2292774"/>
            <a:ext cx="1134126" cy="369332"/>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Text here</a:t>
            </a:r>
          </a:p>
        </p:txBody>
      </p:sp>
      <p:sp>
        <p:nvSpPr>
          <p:cNvPr id="12" name="Rounded Rectangle 11"/>
          <p:cNvSpPr/>
          <p:nvPr/>
        </p:nvSpPr>
        <p:spPr>
          <a:xfrm>
            <a:off x="801177" y="1761851"/>
            <a:ext cx="1242138" cy="91810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3" name="Right Arrow 12"/>
          <p:cNvSpPr/>
          <p:nvPr/>
        </p:nvSpPr>
        <p:spPr>
          <a:xfrm>
            <a:off x="2261258" y="3092869"/>
            <a:ext cx="327386" cy="270030"/>
          </a:xfrm>
          <a:prstGeom prst="rightArrow">
            <a:avLst/>
          </a:prstGeom>
          <a:solidFill>
            <a:srgbClr val="FFC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4" name="Rounded Rectangle 13"/>
          <p:cNvSpPr/>
          <p:nvPr/>
        </p:nvSpPr>
        <p:spPr>
          <a:xfrm>
            <a:off x="4601872" y="607704"/>
            <a:ext cx="1242138" cy="205440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Rounded Rectangle 14"/>
          <p:cNvSpPr/>
          <p:nvPr/>
        </p:nvSpPr>
        <p:spPr>
          <a:xfrm>
            <a:off x="801177" y="2850464"/>
            <a:ext cx="1242138" cy="91810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7" name="TextBox 16"/>
          <p:cNvSpPr txBox="1"/>
          <p:nvPr/>
        </p:nvSpPr>
        <p:spPr>
          <a:xfrm>
            <a:off x="1017201" y="1907387"/>
            <a:ext cx="940614" cy="577081"/>
          </a:xfrm>
          <a:prstGeom prst="rect">
            <a:avLst/>
          </a:prstGeom>
          <a:noFill/>
        </p:spPr>
        <p:txBody>
          <a:bodyPr wrap="square" rtlCol="0">
            <a:spAutoFit/>
          </a:bodyPr>
          <a:lstStyle/>
          <a:p>
            <a:r>
              <a:rPr lang="en-GB" sz="1050" dirty="0">
                <a:solidFill>
                  <a:schemeClr val="bg1"/>
                </a:solidFill>
              </a:rPr>
              <a:t>HICP Quarterly Indices</a:t>
            </a:r>
          </a:p>
        </p:txBody>
      </p:sp>
      <p:sp>
        <p:nvSpPr>
          <p:cNvPr id="18" name="TextBox 17"/>
          <p:cNvSpPr txBox="1"/>
          <p:nvPr/>
        </p:nvSpPr>
        <p:spPr>
          <a:xfrm>
            <a:off x="4649889" y="1154173"/>
            <a:ext cx="1242137" cy="1061829"/>
          </a:xfrm>
          <a:prstGeom prst="rect">
            <a:avLst/>
          </a:prstGeom>
          <a:noFill/>
        </p:spPr>
        <p:txBody>
          <a:bodyPr wrap="square" rtlCol="0">
            <a:spAutoFit/>
          </a:bodyPr>
          <a:lstStyle/>
          <a:p>
            <a:r>
              <a:rPr lang="de-DE" sz="1050" dirty="0" err="1">
                <a:solidFill>
                  <a:schemeClr val="bg1"/>
                </a:solidFill>
              </a:rPr>
              <a:t>Unchained</a:t>
            </a:r>
            <a:r>
              <a:rPr lang="de-DE" sz="1050" dirty="0">
                <a:solidFill>
                  <a:schemeClr val="bg1"/>
                </a:solidFill>
              </a:rPr>
              <a:t> </a:t>
            </a:r>
            <a:r>
              <a:rPr lang="en-GB" sz="1050" dirty="0">
                <a:solidFill>
                  <a:schemeClr val="bg1"/>
                </a:solidFill>
              </a:rPr>
              <a:t>growth rates </a:t>
            </a:r>
          </a:p>
          <a:p>
            <a:endParaRPr lang="en-GB" sz="1050" dirty="0">
              <a:solidFill>
                <a:schemeClr val="bg1"/>
              </a:solidFill>
            </a:endParaRPr>
          </a:p>
          <a:p>
            <a:r>
              <a:rPr lang="en-GB" sz="1050" dirty="0">
                <a:solidFill>
                  <a:schemeClr val="bg1"/>
                </a:solidFill>
              </a:rPr>
              <a:t>OOHPIs </a:t>
            </a:r>
          </a:p>
          <a:p>
            <a:r>
              <a:rPr lang="en-GB" sz="1050" dirty="0">
                <a:solidFill>
                  <a:schemeClr val="bg1"/>
                </a:solidFill>
              </a:rPr>
              <a:t>and </a:t>
            </a:r>
          </a:p>
          <a:p>
            <a:r>
              <a:rPr lang="en-GB" sz="1050" dirty="0">
                <a:solidFill>
                  <a:schemeClr val="bg1"/>
                </a:solidFill>
              </a:rPr>
              <a:t>HICP</a:t>
            </a:r>
          </a:p>
        </p:txBody>
      </p:sp>
      <p:sp>
        <p:nvSpPr>
          <p:cNvPr id="19" name="TextBox 18"/>
          <p:cNvSpPr txBox="1"/>
          <p:nvPr/>
        </p:nvSpPr>
        <p:spPr>
          <a:xfrm>
            <a:off x="963195" y="2940183"/>
            <a:ext cx="1242138" cy="738664"/>
          </a:xfrm>
          <a:prstGeom prst="rect">
            <a:avLst/>
          </a:prstGeom>
          <a:noFill/>
        </p:spPr>
        <p:txBody>
          <a:bodyPr wrap="square" rtlCol="0">
            <a:spAutoFit/>
          </a:bodyPr>
          <a:lstStyle/>
          <a:p>
            <a:r>
              <a:rPr lang="en-GB" sz="1050" dirty="0">
                <a:solidFill>
                  <a:schemeClr val="bg1"/>
                </a:solidFill>
              </a:rPr>
              <a:t>National Accounts: </a:t>
            </a:r>
          </a:p>
          <a:p>
            <a:r>
              <a:rPr lang="en-GB" sz="1050" dirty="0">
                <a:solidFill>
                  <a:schemeClr val="bg1"/>
                </a:solidFill>
              </a:rPr>
              <a:t>GFCF in dwellings</a:t>
            </a:r>
          </a:p>
        </p:txBody>
      </p:sp>
      <p:sp>
        <p:nvSpPr>
          <p:cNvPr id="20" name="Rounded Rectangle 11">
            <a:extLst>
              <a:ext uri="{FF2B5EF4-FFF2-40B4-BE49-F238E27FC236}">
                <a16:creationId xmlns:a16="http://schemas.microsoft.com/office/drawing/2014/main" id="{3E486388-E03E-4E87-A59A-6978359D4BE5}"/>
              </a:ext>
            </a:extLst>
          </p:cNvPr>
          <p:cNvSpPr/>
          <p:nvPr/>
        </p:nvSpPr>
        <p:spPr>
          <a:xfrm>
            <a:off x="801177" y="607703"/>
            <a:ext cx="1242138" cy="91810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TextBox 20">
            <a:extLst>
              <a:ext uri="{FF2B5EF4-FFF2-40B4-BE49-F238E27FC236}">
                <a16:creationId xmlns:a16="http://schemas.microsoft.com/office/drawing/2014/main" id="{670AC569-7D1F-4FE7-9B82-C0175BF643B8}"/>
              </a:ext>
            </a:extLst>
          </p:cNvPr>
          <p:cNvSpPr txBox="1"/>
          <p:nvPr/>
        </p:nvSpPr>
        <p:spPr>
          <a:xfrm>
            <a:off x="1017201" y="746060"/>
            <a:ext cx="1134126" cy="577081"/>
          </a:xfrm>
          <a:prstGeom prst="rect">
            <a:avLst/>
          </a:prstGeom>
          <a:noFill/>
        </p:spPr>
        <p:txBody>
          <a:bodyPr wrap="square" rtlCol="0">
            <a:spAutoFit/>
          </a:bodyPr>
          <a:lstStyle/>
          <a:p>
            <a:r>
              <a:rPr lang="en-GB" sz="1050" dirty="0">
                <a:solidFill>
                  <a:schemeClr val="bg1"/>
                </a:solidFill>
              </a:rPr>
              <a:t>OOHPIs Quarterly Indices</a:t>
            </a:r>
          </a:p>
        </p:txBody>
      </p:sp>
      <p:sp>
        <p:nvSpPr>
          <p:cNvPr id="22" name="Rounded Rectangle 13">
            <a:extLst>
              <a:ext uri="{FF2B5EF4-FFF2-40B4-BE49-F238E27FC236}">
                <a16:creationId xmlns:a16="http://schemas.microsoft.com/office/drawing/2014/main" id="{62A68C72-65C0-4B1A-8774-3238508E75E0}"/>
              </a:ext>
            </a:extLst>
          </p:cNvPr>
          <p:cNvSpPr/>
          <p:nvPr/>
        </p:nvSpPr>
        <p:spPr>
          <a:xfrm>
            <a:off x="2768809" y="2845291"/>
            <a:ext cx="1242138" cy="91810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TextBox 22">
            <a:extLst>
              <a:ext uri="{FF2B5EF4-FFF2-40B4-BE49-F238E27FC236}">
                <a16:creationId xmlns:a16="http://schemas.microsoft.com/office/drawing/2014/main" id="{DD6A17AE-247C-43E1-95FC-DCCD315829D7}"/>
              </a:ext>
            </a:extLst>
          </p:cNvPr>
          <p:cNvSpPr txBox="1"/>
          <p:nvPr/>
        </p:nvSpPr>
        <p:spPr>
          <a:xfrm>
            <a:off x="2982305" y="2946205"/>
            <a:ext cx="921789" cy="738664"/>
          </a:xfrm>
          <a:prstGeom prst="rect">
            <a:avLst/>
          </a:prstGeom>
          <a:noFill/>
        </p:spPr>
        <p:txBody>
          <a:bodyPr wrap="square" rtlCol="0">
            <a:spAutoFit/>
          </a:bodyPr>
          <a:lstStyle/>
          <a:p>
            <a:r>
              <a:rPr lang="en-US" sz="1050" dirty="0">
                <a:solidFill>
                  <a:schemeClr val="bg1"/>
                </a:solidFill>
              </a:rPr>
              <a:t>Weighted by EU-SILC ownership rates </a:t>
            </a:r>
            <a:endParaRPr lang="en-GB" sz="1050" dirty="0">
              <a:solidFill>
                <a:schemeClr val="bg1"/>
              </a:solidFill>
            </a:endParaRPr>
          </a:p>
        </p:txBody>
      </p:sp>
      <p:sp>
        <p:nvSpPr>
          <p:cNvPr id="24" name="Rounded Rectangle 13">
            <a:extLst>
              <a:ext uri="{FF2B5EF4-FFF2-40B4-BE49-F238E27FC236}">
                <a16:creationId xmlns:a16="http://schemas.microsoft.com/office/drawing/2014/main" id="{B083C4CE-611B-49AC-A368-6BB69883F5A7}"/>
              </a:ext>
            </a:extLst>
          </p:cNvPr>
          <p:cNvSpPr/>
          <p:nvPr/>
        </p:nvSpPr>
        <p:spPr>
          <a:xfrm>
            <a:off x="4589582" y="2845291"/>
            <a:ext cx="1242138" cy="91810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TextBox 24">
            <a:extLst>
              <a:ext uri="{FF2B5EF4-FFF2-40B4-BE49-F238E27FC236}">
                <a16:creationId xmlns:a16="http://schemas.microsoft.com/office/drawing/2014/main" id="{777B0EBD-385E-485D-A844-CC11472B1FA1}"/>
              </a:ext>
            </a:extLst>
          </p:cNvPr>
          <p:cNvSpPr txBox="1"/>
          <p:nvPr/>
        </p:nvSpPr>
        <p:spPr>
          <a:xfrm>
            <a:off x="4781647" y="2863147"/>
            <a:ext cx="921789" cy="900246"/>
          </a:xfrm>
          <a:prstGeom prst="rect">
            <a:avLst/>
          </a:prstGeom>
          <a:noFill/>
        </p:spPr>
        <p:txBody>
          <a:bodyPr wrap="square" rtlCol="0">
            <a:spAutoFit/>
          </a:bodyPr>
          <a:lstStyle/>
          <a:p>
            <a:r>
              <a:rPr lang="en-US" sz="1050" dirty="0">
                <a:solidFill>
                  <a:schemeClr val="bg1"/>
                </a:solidFill>
              </a:rPr>
              <a:t>Scaled up using the within OOHPI item weights</a:t>
            </a:r>
            <a:endParaRPr lang="en-GB" sz="1050" dirty="0">
              <a:solidFill>
                <a:schemeClr val="bg1"/>
              </a:solidFill>
            </a:endParaRPr>
          </a:p>
        </p:txBody>
      </p:sp>
      <p:sp>
        <p:nvSpPr>
          <p:cNvPr id="26" name="Right Arrow 12">
            <a:extLst>
              <a:ext uri="{FF2B5EF4-FFF2-40B4-BE49-F238E27FC236}">
                <a16:creationId xmlns:a16="http://schemas.microsoft.com/office/drawing/2014/main" id="{F5553123-504B-4EBC-9260-0C2E994134FC}"/>
              </a:ext>
            </a:extLst>
          </p:cNvPr>
          <p:cNvSpPr/>
          <p:nvPr/>
        </p:nvSpPr>
        <p:spPr>
          <a:xfrm>
            <a:off x="4117590" y="3073442"/>
            <a:ext cx="327386" cy="270030"/>
          </a:xfrm>
          <a:prstGeom prst="rightArrow">
            <a:avLst/>
          </a:prstGeom>
          <a:solidFill>
            <a:srgbClr val="FFC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27" name="Rounded Rectangle 13">
            <a:extLst>
              <a:ext uri="{FF2B5EF4-FFF2-40B4-BE49-F238E27FC236}">
                <a16:creationId xmlns:a16="http://schemas.microsoft.com/office/drawing/2014/main" id="{66582112-E815-47CB-A103-967D8D85EC55}"/>
              </a:ext>
            </a:extLst>
          </p:cNvPr>
          <p:cNvSpPr/>
          <p:nvPr/>
        </p:nvSpPr>
        <p:spPr>
          <a:xfrm>
            <a:off x="4589582" y="3981004"/>
            <a:ext cx="1242138" cy="91810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8" name="TextBox 27">
            <a:extLst>
              <a:ext uri="{FF2B5EF4-FFF2-40B4-BE49-F238E27FC236}">
                <a16:creationId xmlns:a16="http://schemas.microsoft.com/office/drawing/2014/main" id="{05B9FB2C-AFB1-4555-8A3E-343013A285EA}"/>
              </a:ext>
            </a:extLst>
          </p:cNvPr>
          <p:cNvSpPr txBox="1"/>
          <p:nvPr/>
        </p:nvSpPr>
        <p:spPr>
          <a:xfrm>
            <a:off x="4781647" y="4142179"/>
            <a:ext cx="921789" cy="577081"/>
          </a:xfrm>
          <a:prstGeom prst="rect">
            <a:avLst/>
          </a:prstGeom>
          <a:noFill/>
        </p:spPr>
        <p:txBody>
          <a:bodyPr wrap="square" rtlCol="0">
            <a:spAutoFit/>
          </a:bodyPr>
          <a:lstStyle/>
          <a:p>
            <a:r>
              <a:rPr lang="en-US" sz="1050" dirty="0">
                <a:solidFill>
                  <a:schemeClr val="bg1"/>
                </a:solidFill>
              </a:rPr>
              <a:t>Price updating of the Weights</a:t>
            </a:r>
            <a:endParaRPr lang="en-GB" sz="1050" dirty="0">
              <a:solidFill>
                <a:schemeClr val="bg1"/>
              </a:solidFill>
            </a:endParaRPr>
          </a:p>
        </p:txBody>
      </p:sp>
      <p:sp>
        <p:nvSpPr>
          <p:cNvPr id="29" name="Right Arrow 12">
            <a:extLst>
              <a:ext uri="{FF2B5EF4-FFF2-40B4-BE49-F238E27FC236}">
                <a16:creationId xmlns:a16="http://schemas.microsoft.com/office/drawing/2014/main" id="{E9E41F1F-0002-4FFD-95B4-325751AA18C7}"/>
              </a:ext>
            </a:extLst>
          </p:cNvPr>
          <p:cNvSpPr/>
          <p:nvPr/>
        </p:nvSpPr>
        <p:spPr>
          <a:xfrm>
            <a:off x="2205333" y="4288718"/>
            <a:ext cx="2260610" cy="351247"/>
          </a:xfrm>
          <a:prstGeom prst="rightArrow">
            <a:avLst/>
          </a:prstGeom>
          <a:solidFill>
            <a:srgbClr val="FFC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0" name="Right Arrow 12">
            <a:extLst>
              <a:ext uri="{FF2B5EF4-FFF2-40B4-BE49-F238E27FC236}">
                <a16:creationId xmlns:a16="http://schemas.microsoft.com/office/drawing/2014/main" id="{7D382C0D-25EC-4082-880D-ABE35CFB4165}"/>
              </a:ext>
            </a:extLst>
          </p:cNvPr>
          <p:cNvSpPr/>
          <p:nvPr/>
        </p:nvSpPr>
        <p:spPr>
          <a:xfrm rot="5400000">
            <a:off x="5104399" y="3711797"/>
            <a:ext cx="177518" cy="305020"/>
          </a:xfrm>
          <a:prstGeom prst="rightArrow">
            <a:avLst/>
          </a:prstGeom>
          <a:solidFill>
            <a:srgbClr val="FFC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1" name="Rounded Rectangle 13">
            <a:extLst>
              <a:ext uri="{FF2B5EF4-FFF2-40B4-BE49-F238E27FC236}">
                <a16:creationId xmlns:a16="http://schemas.microsoft.com/office/drawing/2014/main" id="{7618E177-0BF9-4FF2-BA5C-35FC9BDF48E9}"/>
              </a:ext>
            </a:extLst>
          </p:cNvPr>
          <p:cNvSpPr/>
          <p:nvPr/>
        </p:nvSpPr>
        <p:spPr>
          <a:xfrm>
            <a:off x="6161284" y="1991105"/>
            <a:ext cx="1145185" cy="13717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2" name="TextBox 31">
            <a:extLst>
              <a:ext uri="{FF2B5EF4-FFF2-40B4-BE49-F238E27FC236}">
                <a16:creationId xmlns:a16="http://schemas.microsoft.com/office/drawing/2014/main" id="{58D21DCC-69C9-461C-9B93-42E1151B66DF}"/>
              </a:ext>
            </a:extLst>
          </p:cNvPr>
          <p:cNvSpPr txBox="1"/>
          <p:nvPr/>
        </p:nvSpPr>
        <p:spPr>
          <a:xfrm>
            <a:off x="6316224" y="2146087"/>
            <a:ext cx="907900" cy="1061829"/>
          </a:xfrm>
          <a:prstGeom prst="rect">
            <a:avLst/>
          </a:prstGeom>
          <a:noFill/>
        </p:spPr>
        <p:txBody>
          <a:bodyPr wrap="square" rtlCol="0">
            <a:spAutoFit/>
          </a:bodyPr>
          <a:lstStyle/>
          <a:p>
            <a:r>
              <a:rPr lang="en-US" sz="1050" dirty="0">
                <a:solidFill>
                  <a:schemeClr val="bg1"/>
                </a:solidFill>
              </a:rPr>
              <a:t>Aggregation within and across countries for EA aggregate</a:t>
            </a:r>
            <a:endParaRPr lang="en-GB" sz="1050" dirty="0">
              <a:solidFill>
                <a:schemeClr val="bg1"/>
              </a:solidFill>
            </a:endParaRPr>
          </a:p>
        </p:txBody>
      </p:sp>
      <p:sp>
        <p:nvSpPr>
          <p:cNvPr id="33" name="Right Arrow 6">
            <a:extLst>
              <a:ext uri="{FF2B5EF4-FFF2-40B4-BE49-F238E27FC236}">
                <a16:creationId xmlns:a16="http://schemas.microsoft.com/office/drawing/2014/main" id="{8B6DD09D-808F-4DF4-9B87-D21E4DBB1CB6}"/>
              </a:ext>
            </a:extLst>
          </p:cNvPr>
          <p:cNvSpPr/>
          <p:nvPr/>
        </p:nvSpPr>
        <p:spPr>
          <a:xfrm rot="2758868">
            <a:off x="5912209" y="1322706"/>
            <a:ext cx="941897" cy="322217"/>
          </a:xfrm>
          <a:prstGeom prst="rightArrow">
            <a:avLst/>
          </a:prstGeom>
          <a:solidFill>
            <a:srgbClr val="FFC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6" name="Right Arrow 6">
            <a:extLst>
              <a:ext uri="{FF2B5EF4-FFF2-40B4-BE49-F238E27FC236}">
                <a16:creationId xmlns:a16="http://schemas.microsoft.com/office/drawing/2014/main" id="{35F75076-A03C-4157-9563-24F20A3A45DE}"/>
              </a:ext>
            </a:extLst>
          </p:cNvPr>
          <p:cNvSpPr/>
          <p:nvPr/>
        </p:nvSpPr>
        <p:spPr>
          <a:xfrm rot="18265446">
            <a:off x="5868221" y="3633433"/>
            <a:ext cx="941897" cy="322217"/>
          </a:xfrm>
          <a:prstGeom prst="rightArrow">
            <a:avLst/>
          </a:prstGeom>
          <a:solidFill>
            <a:srgbClr val="FFC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7" name="Right Arrow 6">
            <a:extLst>
              <a:ext uri="{FF2B5EF4-FFF2-40B4-BE49-F238E27FC236}">
                <a16:creationId xmlns:a16="http://schemas.microsoft.com/office/drawing/2014/main" id="{D5E34FF1-954D-4123-8ACF-DB938C66FB35}"/>
              </a:ext>
            </a:extLst>
          </p:cNvPr>
          <p:cNvSpPr/>
          <p:nvPr/>
        </p:nvSpPr>
        <p:spPr>
          <a:xfrm>
            <a:off x="2365854" y="1991105"/>
            <a:ext cx="1806447" cy="406273"/>
          </a:xfrm>
          <a:prstGeom prst="rightArrow">
            <a:avLst/>
          </a:prstGeom>
          <a:solidFill>
            <a:srgbClr val="FFC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8" name="Rounded Rectangle 13">
            <a:extLst>
              <a:ext uri="{FF2B5EF4-FFF2-40B4-BE49-F238E27FC236}">
                <a16:creationId xmlns:a16="http://schemas.microsoft.com/office/drawing/2014/main" id="{9AADC574-05BE-4E8B-BA90-16CA7C5342CC}"/>
              </a:ext>
            </a:extLst>
          </p:cNvPr>
          <p:cNvSpPr/>
          <p:nvPr/>
        </p:nvSpPr>
        <p:spPr>
          <a:xfrm>
            <a:off x="7533532" y="1991105"/>
            <a:ext cx="1044474" cy="13717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9" name="TextBox 38">
            <a:extLst>
              <a:ext uri="{FF2B5EF4-FFF2-40B4-BE49-F238E27FC236}">
                <a16:creationId xmlns:a16="http://schemas.microsoft.com/office/drawing/2014/main" id="{A07FA30D-6186-4D79-B1FE-F599DD07EA9B}"/>
              </a:ext>
            </a:extLst>
          </p:cNvPr>
          <p:cNvSpPr txBox="1"/>
          <p:nvPr/>
        </p:nvSpPr>
        <p:spPr>
          <a:xfrm>
            <a:off x="7725831" y="2292774"/>
            <a:ext cx="907900" cy="738664"/>
          </a:xfrm>
          <a:prstGeom prst="rect">
            <a:avLst/>
          </a:prstGeom>
          <a:noFill/>
        </p:spPr>
        <p:txBody>
          <a:bodyPr wrap="square" rtlCol="0">
            <a:spAutoFit/>
          </a:bodyPr>
          <a:lstStyle/>
          <a:p>
            <a:r>
              <a:rPr lang="en-US" sz="1050" dirty="0">
                <a:solidFill>
                  <a:schemeClr val="bg1"/>
                </a:solidFill>
              </a:rPr>
              <a:t>Chain Linked indices creation</a:t>
            </a:r>
            <a:endParaRPr lang="en-GB" sz="1050" dirty="0">
              <a:solidFill>
                <a:schemeClr val="bg1"/>
              </a:solidFill>
            </a:endParaRPr>
          </a:p>
        </p:txBody>
      </p:sp>
      <p:sp>
        <p:nvSpPr>
          <p:cNvPr id="40" name="Right Arrow 12">
            <a:extLst>
              <a:ext uri="{FF2B5EF4-FFF2-40B4-BE49-F238E27FC236}">
                <a16:creationId xmlns:a16="http://schemas.microsoft.com/office/drawing/2014/main" id="{0D51A2BE-1F22-4D9F-86F9-352D206B3AC1}"/>
              </a:ext>
            </a:extLst>
          </p:cNvPr>
          <p:cNvSpPr/>
          <p:nvPr/>
        </p:nvSpPr>
        <p:spPr>
          <a:xfrm>
            <a:off x="7344975" y="2540271"/>
            <a:ext cx="177518" cy="305020"/>
          </a:xfrm>
          <a:prstGeom prst="rightArrow">
            <a:avLst/>
          </a:prstGeom>
          <a:solidFill>
            <a:srgbClr val="FFC0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FEA99CE8-3C44-486E-8680-9AFF439A2E7F}"/>
              </a:ext>
            </a:extLst>
          </p:cNvPr>
          <p:cNvSpPr txBox="1"/>
          <p:nvPr/>
        </p:nvSpPr>
        <p:spPr>
          <a:xfrm>
            <a:off x="2623594" y="3864307"/>
            <a:ext cx="1538240" cy="307777"/>
          </a:xfrm>
          <a:prstGeom prst="rect">
            <a:avLst/>
          </a:prstGeom>
          <a:noFill/>
        </p:spPr>
        <p:txBody>
          <a:bodyPr wrap="square" rtlCol="0">
            <a:spAutoFit/>
          </a:bodyPr>
          <a:lstStyle/>
          <a:p>
            <a:pPr algn="ctr"/>
            <a:r>
              <a:rPr lang="de-DE" sz="1400" dirty="0"/>
              <a:t>Main </a:t>
            </a:r>
            <a:r>
              <a:rPr lang="de-DE" sz="1400" dirty="0" err="1"/>
              <a:t>part</a:t>
            </a:r>
            <a:endParaRPr lang="en-GB" sz="1400" dirty="0"/>
          </a:p>
        </p:txBody>
      </p:sp>
      <p:sp>
        <p:nvSpPr>
          <p:cNvPr id="41" name="Text Placeholder 1">
            <a:extLst>
              <a:ext uri="{FF2B5EF4-FFF2-40B4-BE49-F238E27FC236}">
                <a16:creationId xmlns:a16="http://schemas.microsoft.com/office/drawing/2014/main" id="{64F18422-29CF-41B8-A6CB-BEFA957CCFBA}"/>
              </a:ext>
            </a:extLst>
          </p:cNvPr>
          <p:cNvSpPr txBox="1">
            <a:spLocks/>
          </p:cNvSpPr>
          <p:nvPr/>
        </p:nvSpPr>
        <p:spPr bwMode="auto">
          <a:xfrm>
            <a:off x="74074" y="2016"/>
            <a:ext cx="6410325"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spcBef>
                <a:spcPct val="30000"/>
              </a:spcBef>
              <a:spcAft>
                <a:spcPct val="0"/>
              </a:spcAft>
              <a:buClr>
                <a:schemeClr val="tx2"/>
              </a:buClr>
              <a:buFontTx/>
              <a:buNone/>
              <a:defRPr lang="en-US" sz="1350" kern="1200" dirty="0" smtClean="0">
                <a:solidFill>
                  <a:srgbClr val="FFFFFF"/>
                </a:solidFill>
                <a:latin typeface="+mn-lt"/>
                <a:ea typeface="ヒラギノ角ゴ Pro W3" pitchFamily="-64" charset="-128"/>
                <a:cs typeface="+mn-cs"/>
              </a:defRPr>
            </a:lvl1pPr>
            <a:lvl2pPr marL="596900" indent="-296863" algn="l" rtl="0" eaLnBrk="0" fontAlgn="base" hangingPunct="0">
              <a:spcBef>
                <a:spcPct val="0"/>
              </a:spcBef>
              <a:spcAft>
                <a:spcPct val="0"/>
              </a:spcAft>
              <a:buChar char="–"/>
              <a:defRPr lang="en-US" sz="1350" kern="1200" dirty="0" smtClean="0">
                <a:solidFill>
                  <a:srgbClr val="FFFFFF"/>
                </a:solidFill>
                <a:latin typeface="+mn-lt"/>
                <a:ea typeface="ヒラギノ角ゴ Pro W3" pitchFamily="-64" charset="-128"/>
                <a:cs typeface="+mn-cs"/>
              </a:defRPr>
            </a:lvl2pPr>
            <a:lvl3pPr marL="914400" indent="-315913" algn="l" rtl="0" eaLnBrk="0" fontAlgn="base" hangingPunct="0">
              <a:spcBef>
                <a:spcPct val="0"/>
              </a:spcBef>
              <a:spcAft>
                <a:spcPct val="0"/>
              </a:spcAft>
              <a:buChar char="•"/>
              <a:defRPr lang="en-US" sz="1350" kern="1200" dirty="0" smtClean="0">
                <a:solidFill>
                  <a:srgbClr val="FFFFFF"/>
                </a:solidFill>
                <a:latin typeface="+mn-lt"/>
                <a:ea typeface="ヒラギノ角ゴ Pro W3" pitchFamily="-64" charset="-128"/>
                <a:cs typeface="+mn-cs"/>
              </a:defRPr>
            </a:lvl3pPr>
            <a:lvl4pPr marL="1219200" indent="-303213" algn="l" rtl="0" eaLnBrk="0" fontAlgn="base" hangingPunct="0">
              <a:spcBef>
                <a:spcPct val="0"/>
              </a:spcBef>
              <a:spcAft>
                <a:spcPct val="0"/>
              </a:spcAft>
              <a:buChar char="–"/>
              <a:defRPr lang="en-US" sz="1350" kern="1200" dirty="0" smtClean="0">
                <a:solidFill>
                  <a:srgbClr val="FFFFFF"/>
                </a:solidFill>
                <a:latin typeface="+mn-lt"/>
                <a:ea typeface="ヒラギノ角ゴ Pro W3" pitchFamily="-64" charset="-128"/>
                <a:cs typeface="+mn-cs"/>
              </a:defRPr>
            </a:lvl4pPr>
            <a:lvl5pPr marL="1524000" indent="-303213" algn="l" rtl="0" eaLnBrk="0" fontAlgn="base" hangingPunct="0">
              <a:spcBef>
                <a:spcPct val="0"/>
              </a:spcBef>
              <a:spcAft>
                <a:spcPct val="0"/>
              </a:spcAft>
              <a:buFont typeface="Times" pitchFamily="18" charset="0"/>
              <a:buChar char="•"/>
              <a:defRPr lang="en-GB" sz="1350" i="1" kern="1200" dirty="0">
                <a:solidFill>
                  <a:srgbClr val="FFFFFF"/>
                </a:solidFill>
                <a:latin typeface="+mn-lt"/>
                <a:ea typeface="ヒラギノ角ゴ Pro W3" pitchFamily="-64" charset="-128"/>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pPr>
              <a:lnSpc>
                <a:spcPts val="2376"/>
              </a:lnSpc>
              <a:defRPr/>
            </a:pPr>
            <a:r>
              <a:rPr lang="en-GB" sz="1600" dirty="0"/>
              <a:t>ECB analytical combined HICP-OOHPI index: </a:t>
            </a:r>
            <a:r>
              <a:rPr lang="en-GB" sz="1600" dirty="0">
                <a:solidFill>
                  <a:schemeClr val="bg1"/>
                </a:solidFill>
                <a:ea typeface="+mn-ea"/>
              </a:rPr>
              <a:t>calculation steps</a:t>
            </a:r>
          </a:p>
        </p:txBody>
      </p:sp>
      <p:sp>
        <p:nvSpPr>
          <p:cNvPr id="2" name="Slide Number Placeholder 1">
            <a:extLst>
              <a:ext uri="{FF2B5EF4-FFF2-40B4-BE49-F238E27FC236}">
                <a16:creationId xmlns:a16="http://schemas.microsoft.com/office/drawing/2014/main" id="{CA27BDA2-C0DC-40CF-B729-A06FF1948B06}"/>
              </a:ext>
            </a:extLst>
          </p:cNvPr>
          <p:cNvSpPr>
            <a:spLocks noGrp="1"/>
          </p:cNvSpPr>
          <p:nvPr>
            <p:ph type="sldNum" sz="quarter" idx="14"/>
          </p:nvPr>
        </p:nvSpPr>
        <p:spPr/>
        <p:txBody>
          <a:bodyPr/>
          <a:lstStyle/>
          <a:p>
            <a:pPr>
              <a:defRPr/>
            </a:pPr>
            <a:fld id="{7A52BE02-3B1E-44E2-942D-CAF8DDAA401B}" type="slidenum">
              <a:rPr lang="en-GB" smtClean="0"/>
              <a:pPr>
                <a:defRPr/>
              </a:pPr>
              <a:t>7</a:t>
            </a:fld>
            <a:endParaRPr lang="en-GB"/>
          </a:p>
        </p:txBody>
      </p:sp>
      <p:grpSp>
        <p:nvGrpSpPr>
          <p:cNvPr id="42" name="Group 41">
            <a:extLst>
              <a:ext uri="{FF2B5EF4-FFF2-40B4-BE49-F238E27FC236}">
                <a16:creationId xmlns:a16="http://schemas.microsoft.com/office/drawing/2014/main" id="{AC88BC64-62EE-42AC-B3A9-9CB50F2F1EB8}"/>
              </a:ext>
            </a:extLst>
          </p:cNvPr>
          <p:cNvGrpSpPr/>
          <p:nvPr/>
        </p:nvGrpSpPr>
        <p:grpSpPr>
          <a:xfrm>
            <a:off x="7256463" y="-57150"/>
            <a:ext cx="1908175" cy="339725"/>
            <a:chOff x="7256463" y="-19050"/>
            <a:chExt cx="1908175" cy="339725"/>
          </a:xfrm>
        </p:grpSpPr>
        <p:sp>
          <p:nvSpPr>
            <p:cNvPr id="43" name="Classification">
              <a:extLst>
                <a:ext uri="{FF2B5EF4-FFF2-40B4-BE49-F238E27FC236}">
                  <a16:creationId xmlns:a16="http://schemas.microsoft.com/office/drawing/2014/main" id="{9E77C016-D741-4DBA-9A60-BC348B7D34F9}"/>
                </a:ext>
              </a:extLst>
            </p:cNvPr>
            <p:cNvSpPr txBox="1">
              <a:spLocks noChangeArrowheads="1"/>
            </p:cNvSpPr>
            <p:nvPr/>
          </p:nvSpPr>
          <p:spPr bwMode="auto">
            <a:xfrm>
              <a:off x="7256463" y="-190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ECB-UNRESTRICTED</a:t>
              </a:r>
            </a:p>
          </p:txBody>
        </p:sp>
        <p:sp>
          <p:nvSpPr>
            <p:cNvPr id="44" name="DocumentStatus">
              <a:extLst>
                <a:ext uri="{FF2B5EF4-FFF2-40B4-BE49-F238E27FC236}">
                  <a16:creationId xmlns:a16="http://schemas.microsoft.com/office/drawing/2014/main" id="{8874545E-7FA5-4BBD-A7A0-819DCA5A9DB8}"/>
                </a:ext>
              </a:extLst>
            </p:cNvPr>
            <p:cNvSpPr txBox="1">
              <a:spLocks noChangeArrowheads="1"/>
            </p:cNvSpPr>
            <p:nvPr/>
          </p:nvSpPr>
          <p:spPr bwMode="auto">
            <a:xfrm>
              <a:off x="7256463" y="1206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endParaRPr lang="en-GB" altLang="en-US" sz="700" b="1" dirty="0">
                <a:solidFill>
                  <a:schemeClr val="bg1"/>
                </a:solidFill>
              </a:endParaRPr>
            </a:p>
          </p:txBody>
        </p:sp>
      </p:grpSp>
    </p:spTree>
    <p:extLst>
      <p:ext uri="{BB962C8B-B14F-4D97-AF65-F5344CB8AC3E}">
        <p14:creationId xmlns:p14="http://schemas.microsoft.com/office/powerpoint/2010/main" val="24434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95729A84-4D81-4AF9-872F-C3544C5C2D51}" type="slidenum">
              <a:rPr kumimoji="0" lang="en-GB" sz="600" b="0" i="0" u="none" strike="noStrike" kern="1200" cap="none" spc="0" normalizeH="0" baseline="0" noProof="0" smtClean="0">
                <a:ln>
                  <a:noFill/>
                </a:ln>
                <a:solidFill>
                  <a:srgbClr val="585858"/>
                </a:solidFill>
                <a:effectLst/>
                <a:uLnTx/>
                <a:uFillTx/>
                <a:latin typeface="Arial"/>
                <a:ea typeface="+mn-ea"/>
                <a:cs typeface="Arial"/>
              </a:rPr>
              <a:pPr marL="0" marR="0" lvl="0" indent="0" algn="ctr" defTabSz="914400" rtl="0" eaLnBrk="1" fontAlgn="auto" latinLnBrk="0" hangingPunct="1">
                <a:lnSpc>
                  <a:spcPct val="100000"/>
                </a:lnSpc>
                <a:spcBef>
                  <a:spcPct val="0"/>
                </a:spcBef>
                <a:spcAft>
                  <a:spcPts val="0"/>
                </a:spcAft>
                <a:buClrTx/>
                <a:buSzTx/>
                <a:buFontTx/>
                <a:buNone/>
                <a:tabLst/>
                <a:defRPr/>
              </a:pPr>
              <a:t>8</a:t>
            </a:fld>
            <a:endParaRPr kumimoji="0" lang="en-GB" sz="600" b="0" i="0" u="none" strike="noStrike" kern="1200" cap="none" spc="0" normalizeH="0" baseline="0" noProof="0" dirty="0">
              <a:ln>
                <a:noFill/>
              </a:ln>
              <a:solidFill>
                <a:srgbClr val="585858"/>
              </a:solidFill>
              <a:effectLst/>
              <a:uLnTx/>
              <a:uFillTx/>
              <a:latin typeface="Arial"/>
              <a:ea typeface="+mn-ea"/>
              <a:cs typeface="Arial"/>
            </a:endParaRPr>
          </a:p>
        </p:txBody>
      </p:sp>
      <p:sp>
        <p:nvSpPr>
          <p:cNvPr id="7" name="Text Placeholder 3">
            <a:extLst>
              <a:ext uri="{FF2B5EF4-FFF2-40B4-BE49-F238E27FC236}">
                <a16:creationId xmlns:a16="http://schemas.microsoft.com/office/drawing/2014/main" id="{236121C6-8D44-4D30-B436-68C70BC19847}"/>
              </a:ext>
            </a:extLst>
          </p:cNvPr>
          <p:cNvSpPr txBox="1">
            <a:spLocks/>
          </p:cNvSpPr>
          <p:nvPr/>
        </p:nvSpPr>
        <p:spPr bwMode="auto">
          <a:xfrm>
            <a:off x="107999" y="35999"/>
            <a:ext cx="8307867" cy="279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spcBef>
                <a:spcPct val="30000"/>
              </a:spcBef>
              <a:spcAft>
                <a:spcPct val="0"/>
              </a:spcAft>
              <a:buClr>
                <a:schemeClr val="tx2"/>
              </a:buClr>
              <a:buFontTx/>
              <a:buNone/>
              <a:defRPr lang="en-US" sz="1800" kern="1200" dirty="0" smtClean="0">
                <a:solidFill>
                  <a:schemeClr val="bg1"/>
                </a:solidFill>
                <a:latin typeface="+mn-lt"/>
                <a:ea typeface="ヒラギノ角ゴ Pro W3" pitchFamily="-64" charset="-128"/>
                <a:cs typeface="+mn-cs"/>
              </a:defRPr>
            </a:lvl1pPr>
            <a:lvl2pPr marL="596900" indent="-29686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2pPr>
            <a:lvl3pPr marL="914400" indent="-3159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3pPr>
            <a:lvl4pPr marL="1219200" indent="-303213" algn="l" rtl="0" eaLnBrk="0" fontAlgn="base" hangingPunct="0">
              <a:spcBef>
                <a:spcPct val="0"/>
              </a:spcBef>
              <a:spcAft>
                <a:spcPct val="0"/>
              </a:spcAft>
              <a:buChar char="–"/>
              <a:defRPr lang="en-US" sz="1800" kern="1200" dirty="0" smtClean="0">
                <a:solidFill>
                  <a:srgbClr val="FFFFFF"/>
                </a:solidFill>
                <a:latin typeface="+mn-lt"/>
                <a:ea typeface="ヒラギノ角ゴ Pro W3" pitchFamily="-64" charset="-128"/>
                <a:cs typeface="+mn-cs"/>
              </a:defRPr>
            </a:lvl4pPr>
            <a:lvl5pPr marL="1524000" indent="-303213" algn="l" rtl="0" eaLnBrk="0" fontAlgn="base" hangingPunct="0">
              <a:spcBef>
                <a:spcPct val="0"/>
              </a:spcBef>
              <a:spcAft>
                <a:spcPct val="0"/>
              </a:spcAft>
              <a:buFont typeface="Times" pitchFamily="18" charset="0"/>
              <a:buChar char="•"/>
              <a:defRPr lang="en-GB" sz="1800" i="1" kern="1200" dirty="0">
                <a:solidFill>
                  <a:srgbClr val="FFFFFF"/>
                </a:solidFill>
                <a:latin typeface="+mn-lt"/>
                <a:ea typeface="ヒラギノ角ゴ Pro W3" pitchFamily="-64" charset="-128"/>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r>
              <a:rPr lang="en-GB" sz="1600" dirty="0"/>
              <a:t>ECB analytical combined HICP-OOHPI index: results</a:t>
            </a:r>
          </a:p>
        </p:txBody>
      </p:sp>
      <p:graphicFrame>
        <p:nvGraphicFramePr>
          <p:cNvPr id="15" name="Table 14">
            <a:extLst>
              <a:ext uri="{FF2B5EF4-FFF2-40B4-BE49-F238E27FC236}">
                <a16:creationId xmlns:a16="http://schemas.microsoft.com/office/drawing/2014/main" id="{654A560C-C869-438C-9AFB-227C2BE3A60B}"/>
              </a:ext>
            </a:extLst>
          </p:cNvPr>
          <p:cNvGraphicFramePr>
            <a:graphicFrameLocks noGrp="1"/>
          </p:cNvGraphicFramePr>
          <p:nvPr>
            <p:extLst>
              <p:ext uri="{D42A27DB-BD31-4B8C-83A1-F6EECF244321}">
                <p14:modId xmlns:p14="http://schemas.microsoft.com/office/powerpoint/2010/main" val="3425755311"/>
              </p:ext>
            </p:extLst>
          </p:nvPr>
        </p:nvGraphicFramePr>
        <p:xfrm>
          <a:off x="107999" y="4254801"/>
          <a:ext cx="4834789" cy="487680"/>
        </p:xfrm>
        <a:graphic>
          <a:graphicData uri="http://schemas.openxmlformats.org/drawingml/2006/table">
            <a:tbl>
              <a:tblPr firstRow="1" firstCol="1" bandRow="1">
                <a:tableStyleId>{2D5ABB26-0587-4C30-8999-92F81FD0307C}</a:tableStyleId>
              </a:tblPr>
              <a:tblGrid>
                <a:gridCol w="4834789">
                  <a:extLst>
                    <a:ext uri="{9D8B030D-6E8A-4147-A177-3AD203B41FA5}">
                      <a16:colId xmlns:a16="http://schemas.microsoft.com/office/drawing/2014/main" val="435886200"/>
                    </a:ext>
                  </a:extLst>
                </a:gridCol>
              </a:tblGrid>
              <a:tr h="340220">
                <a:tc>
                  <a:txBody>
                    <a:bodyPr/>
                    <a:lstStyle/>
                    <a:p>
                      <a:pPr algn="just">
                        <a:lnSpc>
                          <a:spcPct val="100000"/>
                        </a:lnSpc>
                      </a:pPr>
                      <a:r>
                        <a:rPr lang="fr-FR" sz="800" i="1" dirty="0">
                          <a:effectLst/>
                          <a:latin typeface="Arial" panose="020B0604020202020204" pitchFamily="34" charset="0"/>
                          <a:ea typeface="Times New Roman" panose="02020603050405020304" pitchFamily="18" charset="0"/>
                        </a:rPr>
                        <a:t>Source: </a:t>
                      </a:r>
                      <a:r>
                        <a:rPr lang="en-GB" sz="800" i="1" dirty="0">
                          <a:effectLst/>
                          <a:latin typeface="Arial" panose="020B0604020202020204" pitchFamily="34" charset="0"/>
                          <a:ea typeface="Times New Roman" panose="02020603050405020304" pitchFamily="18" charset="0"/>
                        </a:rPr>
                        <a:t>ECB Economic Bulletin, Issue 1/2022, Article entitled “Owner-occupied housing and inflation measurement”, by Martin Eiglsperger, Rodolfo Arioli, Bernhard Goldhammer, Eduardo Gonçalves and Omiros Kouvavas</a:t>
                      </a:r>
                      <a:endParaRPr lang="fr-FR" sz="800" i="1" dirty="0">
                        <a:effectLst/>
                        <a:latin typeface="Arial" panose="020B0604020202020204" pitchFamily="34" charset="0"/>
                        <a:ea typeface="Times New Roman" panose="02020603050405020304" pitchFamily="18" charset="0"/>
                      </a:endParaRPr>
                    </a:p>
                    <a:p>
                      <a:pPr algn="just">
                        <a:lnSpc>
                          <a:spcPct val="100000"/>
                        </a:lnSpc>
                      </a:pPr>
                      <a:r>
                        <a:rPr lang="fr-FR" sz="800" i="1" dirty="0">
                          <a:effectLst/>
                          <a:latin typeface="Arial" panose="020B0604020202020204" pitchFamily="34" charset="0"/>
                          <a:ea typeface="Times New Roman" panose="02020603050405020304" pitchFamily="18" charset="0"/>
                        </a:rPr>
                        <a:t>Note: Eurostat and </a:t>
                      </a:r>
                      <a:r>
                        <a:rPr lang="en-GB" sz="800" i="1" dirty="0">
                          <a:effectLst/>
                          <a:latin typeface="Arial" panose="020B0604020202020204" pitchFamily="34" charset="0"/>
                          <a:ea typeface="Times New Roman" panose="02020603050405020304" pitchFamily="18" charset="0"/>
                        </a:rPr>
                        <a:t>ECB staff calculations; last observation: 2022 Q1</a:t>
                      </a:r>
                    </a:p>
                  </a:txBody>
                  <a:tcPr marL="51435" marR="51435" marT="0" marB="0"/>
                </a:tc>
                <a:extLst>
                  <a:ext uri="{0D108BD9-81ED-4DB2-BD59-A6C34878D82A}">
                    <a16:rowId xmlns:a16="http://schemas.microsoft.com/office/drawing/2014/main" val="1975488391"/>
                  </a:ext>
                </a:extLst>
              </a:tr>
            </a:tbl>
          </a:graphicData>
        </a:graphic>
      </p:graphicFrame>
      <p:sp>
        <p:nvSpPr>
          <p:cNvPr id="16" name="TextBox 15">
            <a:extLst>
              <a:ext uri="{FF2B5EF4-FFF2-40B4-BE49-F238E27FC236}">
                <a16:creationId xmlns:a16="http://schemas.microsoft.com/office/drawing/2014/main" id="{DC57337B-708C-4E1F-A790-E68FD7C08B56}"/>
              </a:ext>
            </a:extLst>
          </p:cNvPr>
          <p:cNvSpPr txBox="1"/>
          <p:nvPr/>
        </p:nvSpPr>
        <p:spPr>
          <a:xfrm>
            <a:off x="-69995" y="753464"/>
            <a:ext cx="4732421" cy="664284"/>
          </a:xfrm>
          <a:prstGeom prst="rect">
            <a:avLst/>
          </a:prstGeom>
          <a:noFill/>
        </p:spPr>
        <p:txBody>
          <a:bodyPr wrap="square" rtlCol="0">
            <a:spAutoFit/>
          </a:bodyPr>
          <a:lstStyle/>
          <a:p>
            <a:pPr algn="ctr">
              <a:spcAft>
                <a:spcPts val="450"/>
              </a:spcAft>
            </a:pPr>
            <a:r>
              <a:rPr lang="en-GB" sz="1500" b="1" dirty="0">
                <a:solidFill>
                  <a:srgbClr val="003399"/>
                </a:solidFill>
                <a:ea typeface="+mj-ea"/>
              </a:rPr>
              <a:t>Index using the net acquisition approach to OOH</a:t>
            </a:r>
          </a:p>
          <a:p>
            <a:pPr algn="ctr">
              <a:spcAft>
                <a:spcPts val="450"/>
              </a:spcAft>
            </a:pPr>
            <a:r>
              <a:rPr lang="en-GB" sz="900" i="1" dirty="0">
                <a:solidFill>
                  <a:srgbClr val="585858"/>
                </a:solidFill>
              </a:rPr>
              <a:t>(</a:t>
            </a:r>
            <a:r>
              <a:rPr lang="en-GB" sz="900" dirty="0"/>
              <a:t>left-hand scale: annual percentage changes; right-hand scale: percentage point differences</a:t>
            </a:r>
            <a:r>
              <a:rPr lang="en-GB" sz="900" i="1" dirty="0">
                <a:solidFill>
                  <a:srgbClr val="585858"/>
                </a:solidFill>
              </a:rPr>
              <a:t>)</a:t>
            </a:r>
          </a:p>
        </p:txBody>
      </p:sp>
      <p:sp>
        <p:nvSpPr>
          <p:cNvPr id="10" name="Content Placeholder 1">
            <a:extLst>
              <a:ext uri="{FF2B5EF4-FFF2-40B4-BE49-F238E27FC236}">
                <a16:creationId xmlns:a16="http://schemas.microsoft.com/office/drawing/2014/main" id="{04303D4D-A849-47E4-BDD9-78AAE27484F2}"/>
              </a:ext>
            </a:extLst>
          </p:cNvPr>
          <p:cNvSpPr txBox="1">
            <a:spLocks/>
          </p:cNvSpPr>
          <p:nvPr/>
        </p:nvSpPr>
        <p:spPr bwMode="auto">
          <a:xfrm>
            <a:off x="4840128" y="875898"/>
            <a:ext cx="3974813" cy="3230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30000"/>
              </a:spcBef>
              <a:spcAft>
                <a:spcPct val="0"/>
              </a:spcAft>
              <a:buClr>
                <a:schemeClr val="tx2"/>
              </a:buClr>
              <a:defRPr sz="2200">
                <a:solidFill>
                  <a:schemeClr val="tx1"/>
                </a:solidFill>
                <a:latin typeface="+mn-lt"/>
                <a:ea typeface="+mn-ea"/>
                <a:cs typeface="+mn-cs"/>
              </a:defRPr>
            </a:lvl1pPr>
            <a:lvl2pPr marL="298450" algn="l" rtl="0" eaLnBrk="1" fontAlgn="base" hangingPunct="1">
              <a:spcBef>
                <a:spcPct val="0"/>
              </a:spcBef>
              <a:spcAft>
                <a:spcPct val="0"/>
              </a:spcAft>
              <a:defRPr>
                <a:solidFill>
                  <a:schemeClr val="tx1"/>
                </a:solidFill>
                <a:latin typeface="+mn-lt"/>
                <a:cs typeface="+mn-cs"/>
              </a:defRPr>
            </a:lvl2pPr>
            <a:lvl3pPr marL="596900" algn="l" rtl="0" eaLnBrk="1" fontAlgn="base" hangingPunct="1">
              <a:spcBef>
                <a:spcPct val="0"/>
              </a:spcBef>
              <a:spcAft>
                <a:spcPct val="0"/>
              </a:spcAft>
              <a:defRPr sz="1600">
                <a:solidFill>
                  <a:schemeClr val="tx1"/>
                </a:solidFill>
                <a:latin typeface="+mn-lt"/>
                <a:cs typeface="+mn-cs"/>
              </a:defRPr>
            </a:lvl3pPr>
            <a:lvl4pPr marL="914400" algn="l" rtl="0" eaLnBrk="1" fontAlgn="base" hangingPunct="1">
              <a:spcBef>
                <a:spcPct val="0"/>
              </a:spcBef>
              <a:spcAft>
                <a:spcPct val="0"/>
              </a:spcAft>
              <a:defRPr sz="1600">
                <a:solidFill>
                  <a:schemeClr val="tx1"/>
                </a:solidFill>
                <a:latin typeface="+mn-lt"/>
                <a:cs typeface="+mn-cs"/>
              </a:defRPr>
            </a:lvl4pPr>
            <a:lvl5pPr marL="1219200" algn="l" rtl="0" eaLnBrk="1" fontAlgn="base" hangingPunct="1">
              <a:spcBef>
                <a:spcPct val="0"/>
              </a:spcBef>
              <a:spcAft>
                <a:spcPct val="0"/>
              </a:spcAft>
              <a:buFont typeface="Times" pitchFamily="18" charset="0"/>
              <a:defRPr sz="1600" i="1">
                <a:solidFill>
                  <a:schemeClr val="tx1"/>
                </a:solidFill>
                <a:latin typeface="+mn-lt"/>
                <a:cs typeface="+mn-cs"/>
              </a:defRPr>
            </a:lvl5pPr>
            <a:lvl6pPr marL="19812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6pPr>
            <a:lvl7pPr marL="24384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7pPr>
            <a:lvl8pPr marL="28956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8pPr>
            <a:lvl9pPr marL="3352800" indent="-303213" algn="l" rtl="0" eaLnBrk="1" fontAlgn="base" hangingPunct="1">
              <a:spcBef>
                <a:spcPct val="0"/>
              </a:spcBef>
              <a:spcAft>
                <a:spcPct val="0"/>
              </a:spcAft>
              <a:buFont typeface="Times" pitchFamily="18" charset="0"/>
              <a:buChar char="•"/>
              <a:defRPr sz="1600" i="1">
                <a:solidFill>
                  <a:schemeClr val="tx1"/>
                </a:solidFill>
                <a:latin typeface="+mn-lt"/>
                <a:cs typeface="+mn-cs"/>
              </a:defRPr>
            </a:lvl9pPr>
          </a:lstStyle>
          <a:p>
            <a:pPr marL="527050" lvl="2" indent="-228600" defTabSz="540000">
              <a:spcBef>
                <a:spcPts val="300"/>
              </a:spcBef>
              <a:spcAft>
                <a:spcPts val="600"/>
              </a:spcAft>
              <a:buClr>
                <a:srgbClr val="003399"/>
              </a:buClr>
              <a:buFont typeface="Wingdings" panose="05000000000000000000" pitchFamily="2" charset="2"/>
              <a:buChar char="Ø"/>
              <a:defRPr/>
            </a:pPr>
            <a:endParaRPr lang="en-GB" sz="1400" b="1" kern="0" dirty="0">
              <a:solidFill>
                <a:srgbClr val="535353"/>
              </a:solidFill>
            </a:endParaRPr>
          </a:p>
          <a:p>
            <a:pPr marL="527050" lvl="2" indent="-22860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rPr>
              <a:t>The euro area HICP combined with the OOHPI show </a:t>
            </a:r>
            <a:r>
              <a:rPr lang="en-GB" sz="1400" b="1" kern="0" dirty="0">
                <a:solidFill>
                  <a:srgbClr val="535353"/>
                </a:solidFill>
              </a:rPr>
              <a:t>inflation rates that do not differ greatly from those of the HICP without OOH-related costs</a:t>
            </a:r>
          </a:p>
          <a:p>
            <a:pPr marL="527050" lvl="2" indent="-22860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rPr>
              <a:t>Largest estimated difference vis-à-vis HICP over the period 2011-2021: </a:t>
            </a:r>
            <a:r>
              <a:rPr lang="en-GB" sz="1400" b="1" kern="0" dirty="0">
                <a:solidFill>
                  <a:srgbClr val="535353"/>
                </a:solidFill>
              </a:rPr>
              <a:t>0.4 p.p. </a:t>
            </a:r>
          </a:p>
          <a:p>
            <a:pPr marL="527050" lvl="2" indent="-228600" defTabSz="540000">
              <a:spcBef>
                <a:spcPts val="300"/>
              </a:spcBef>
              <a:spcAft>
                <a:spcPts val="600"/>
              </a:spcAft>
              <a:buClr>
                <a:srgbClr val="003399"/>
              </a:buClr>
              <a:buFont typeface="Wingdings" panose="05000000000000000000" pitchFamily="2" charset="2"/>
              <a:buChar char="Ø"/>
              <a:defRPr/>
            </a:pPr>
            <a:r>
              <a:rPr lang="en-GB" sz="1400" kern="0" dirty="0">
                <a:solidFill>
                  <a:srgbClr val="535353"/>
                </a:solidFill>
              </a:rPr>
              <a:t>The combined index with net acquisition OOHPIs </a:t>
            </a:r>
            <a:r>
              <a:rPr lang="en-GB" sz="1400" b="1" kern="0" dirty="0">
                <a:solidFill>
                  <a:srgbClr val="535353"/>
                </a:solidFill>
              </a:rPr>
              <a:t>amplifies the cyclicality of inflation</a:t>
            </a:r>
            <a:endParaRPr lang="en-GB" sz="1400" b="1" i="1" kern="0" dirty="0">
              <a:solidFill>
                <a:schemeClr val="tx2"/>
              </a:solidFill>
            </a:endParaRPr>
          </a:p>
        </p:txBody>
      </p:sp>
      <p:grpSp>
        <p:nvGrpSpPr>
          <p:cNvPr id="9" name="Group 8">
            <a:extLst>
              <a:ext uri="{FF2B5EF4-FFF2-40B4-BE49-F238E27FC236}">
                <a16:creationId xmlns:a16="http://schemas.microsoft.com/office/drawing/2014/main" id="{2D28B369-8D0C-4C75-BBBB-DE26AFE36CF6}"/>
              </a:ext>
            </a:extLst>
          </p:cNvPr>
          <p:cNvGrpSpPr/>
          <p:nvPr/>
        </p:nvGrpSpPr>
        <p:grpSpPr>
          <a:xfrm>
            <a:off x="7256463" y="-57150"/>
            <a:ext cx="1908175" cy="339725"/>
            <a:chOff x="7256463" y="-19050"/>
            <a:chExt cx="1908175" cy="339725"/>
          </a:xfrm>
        </p:grpSpPr>
        <p:sp>
          <p:nvSpPr>
            <p:cNvPr id="11" name="Classification">
              <a:extLst>
                <a:ext uri="{FF2B5EF4-FFF2-40B4-BE49-F238E27FC236}">
                  <a16:creationId xmlns:a16="http://schemas.microsoft.com/office/drawing/2014/main" id="{A586CB34-A266-45C8-A473-22F3EB9C1E3E}"/>
                </a:ext>
              </a:extLst>
            </p:cNvPr>
            <p:cNvSpPr txBox="1">
              <a:spLocks noChangeArrowheads="1"/>
            </p:cNvSpPr>
            <p:nvPr/>
          </p:nvSpPr>
          <p:spPr bwMode="auto">
            <a:xfrm>
              <a:off x="7256463" y="-190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ECB-UNRESTRICTED</a:t>
              </a:r>
            </a:p>
          </p:txBody>
        </p:sp>
        <p:sp>
          <p:nvSpPr>
            <p:cNvPr id="12" name="DocumentStatus">
              <a:extLst>
                <a:ext uri="{FF2B5EF4-FFF2-40B4-BE49-F238E27FC236}">
                  <a16:creationId xmlns:a16="http://schemas.microsoft.com/office/drawing/2014/main" id="{C125FCFC-30B8-43CF-97CC-D06C36B95CBE}"/>
                </a:ext>
              </a:extLst>
            </p:cNvPr>
            <p:cNvSpPr txBox="1">
              <a:spLocks noChangeArrowheads="1"/>
            </p:cNvSpPr>
            <p:nvPr/>
          </p:nvSpPr>
          <p:spPr bwMode="auto">
            <a:xfrm>
              <a:off x="7256463" y="1206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endParaRPr lang="en-GB" altLang="en-US" sz="700" b="1" dirty="0">
                <a:solidFill>
                  <a:schemeClr val="bg1"/>
                </a:solidFill>
              </a:endParaRPr>
            </a:p>
          </p:txBody>
        </p:sp>
      </p:grpSp>
      <p:pic>
        <p:nvPicPr>
          <p:cNvPr id="5" name="Picture 4">
            <a:extLst>
              <a:ext uri="{FF2B5EF4-FFF2-40B4-BE49-F238E27FC236}">
                <a16:creationId xmlns:a16="http://schemas.microsoft.com/office/drawing/2014/main" id="{D796FD8D-A4A6-4C28-9A65-7C8C6D574296}"/>
              </a:ext>
            </a:extLst>
          </p:cNvPr>
          <p:cNvPicPr>
            <a:picLocks noChangeAspect="1"/>
          </p:cNvPicPr>
          <p:nvPr/>
        </p:nvPicPr>
        <p:blipFill>
          <a:blip r:embed="rId3"/>
          <a:stretch>
            <a:fillRect/>
          </a:stretch>
        </p:blipFill>
        <p:spPr>
          <a:xfrm>
            <a:off x="370270" y="1708416"/>
            <a:ext cx="4310246" cy="2255716"/>
          </a:xfrm>
          <a:prstGeom prst="rect">
            <a:avLst/>
          </a:prstGeom>
        </p:spPr>
      </p:pic>
    </p:spTree>
    <p:extLst>
      <p:ext uri="{BB962C8B-B14F-4D97-AF65-F5344CB8AC3E}">
        <p14:creationId xmlns:p14="http://schemas.microsoft.com/office/powerpoint/2010/main" val="124997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01DCC0E-DC95-4BB1-9C57-28444AD3AEDF}"/>
              </a:ext>
            </a:extLst>
          </p:cNvPr>
          <p:cNvSpPr>
            <a:spLocks noGrp="1"/>
          </p:cNvSpPr>
          <p:nvPr>
            <p:ph type="body" sz="quarter" idx="12"/>
          </p:nvPr>
        </p:nvSpPr>
        <p:spPr>
          <a:xfrm>
            <a:off x="158931" y="28382"/>
            <a:ext cx="8547048" cy="270030"/>
          </a:xfrm>
        </p:spPr>
        <p:txBody>
          <a:bodyPr/>
          <a:lstStyle/>
          <a:p>
            <a:r>
              <a:rPr lang="en-GB" sz="1600" dirty="0"/>
              <a:t>HICP-OOHPI index: Heterogeneity across Member States</a:t>
            </a:r>
          </a:p>
        </p:txBody>
      </p:sp>
      <p:sp>
        <p:nvSpPr>
          <p:cNvPr id="39941" name="Slide Number Placeholder 4"/>
          <p:cNvSpPr>
            <a:spLocks noGrp="1"/>
          </p:cNvSpPr>
          <p:nvPr>
            <p:ph type="sldNum" sz="quarter" idx="14"/>
          </p:nvPr>
        </p:nvSpPr>
        <p:spPr bwMode="auto">
          <a:noFill/>
        </p:spPr>
        <p:txBody>
          <a:bodyPr vert="horz" wrap="square" numCol="1" anchorCtr="0" compatLnSpc="1">
            <a:prstTxWarp prst="textNoShape">
              <a:avLst/>
            </a:prstTxWarp>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eaLnBrk="1" hangingPunct="1">
              <a:lnSpc>
                <a:spcPct val="100000"/>
              </a:lnSpc>
              <a:spcBef>
                <a:spcPct val="0"/>
              </a:spcBef>
              <a:buClrTx/>
            </a:pPr>
            <a:fld id="{4955DA97-E807-44DE-981C-D28726AB97F3}" type="slidenum">
              <a:rPr altLang="en-US" sz="900" smtClean="0">
                <a:solidFill>
                  <a:schemeClr val="bg1"/>
                </a:solidFill>
                <a:ea typeface="ヒラギノ角ゴ Pro W3"/>
                <a:cs typeface="ヒラギノ角ゴ Pro W3"/>
              </a:rPr>
              <a:pPr eaLnBrk="1" hangingPunct="1">
                <a:lnSpc>
                  <a:spcPct val="100000"/>
                </a:lnSpc>
                <a:spcBef>
                  <a:spcPct val="0"/>
                </a:spcBef>
                <a:buClrTx/>
              </a:pPr>
              <a:t>9</a:t>
            </a:fld>
            <a:endParaRPr altLang="en-US" sz="900">
              <a:solidFill>
                <a:schemeClr val="bg1"/>
              </a:solidFill>
              <a:ea typeface="ヒラギノ角ゴ Pro W3"/>
              <a:cs typeface="ヒラギノ角ゴ Pro W3"/>
            </a:endParaRPr>
          </a:p>
        </p:txBody>
      </p:sp>
      <p:sp>
        <p:nvSpPr>
          <p:cNvPr id="5" name="TextBox 4">
            <a:extLst>
              <a:ext uri="{FF2B5EF4-FFF2-40B4-BE49-F238E27FC236}">
                <a16:creationId xmlns:a16="http://schemas.microsoft.com/office/drawing/2014/main" id="{0AEA2E6F-DFCE-4188-84C6-54FC8CCFE397}"/>
              </a:ext>
            </a:extLst>
          </p:cNvPr>
          <p:cNvSpPr txBox="1"/>
          <p:nvPr/>
        </p:nvSpPr>
        <p:spPr>
          <a:xfrm>
            <a:off x="468313" y="4538399"/>
            <a:ext cx="2742478" cy="338554"/>
          </a:xfrm>
          <a:prstGeom prst="rect">
            <a:avLst/>
          </a:prstGeom>
          <a:noFill/>
        </p:spPr>
        <p:txBody>
          <a:bodyPr wrap="square" rtlCol="0">
            <a:spAutoFit/>
          </a:bodyPr>
          <a:lstStyle/>
          <a:p>
            <a:r>
              <a:rPr lang="en-US" sz="800" i="1" dirty="0"/>
              <a:t>Source: Eurostat and ECB calculations. </a:t>
            </a:r>
          </a:p>
          <a:p>
            <a:r>
              <a:rPr lang="en-US" sz="800" i="1" dirty="0"/>
              <a:t>Note: Unpublished data</a:t>
            </a:r>
            <a:endParaRPr lang="en-GB" sz="800" i="1" dirty="0"/>
          </a:p>
        </p:txBody>
      </p:sp>
      <p:sp>
        <p:nvSpPr>
          <p:cNvPr id="6" name="TextBox 5">
            <a:extLst>
              <a:ext uri="{FF2B5EF4-FFF2-40B4-BE49-F238E27FC236}">
                <a16:creationId xmlns:a16="http://schemas.microsoft.com/office/drawing/2014/main" id="{CBAB7A14-1612-4885-B0F1-1EDDE9267CE8}"/>
              </a:ext>
            </a:extLst>
          </p:cNvPr>
          <p:cNvSpPr txBox="1"/>
          <p:nvPr/>
        </p:nvSpPr>
        <p:spPr>
          <a:xfrm>
            <a:off x="174171" y="758223"/>
            <a:ext cx="8969829" cy="461665"/>
          </a:xfrm>
          <a:prstGeom prst="rect">
            <a:avLst/>
          </a:prstGeom>
          <a:noFill/>
        </p:spPr>
        <p:txBody>
          <a:bodyPr wrap="square" rtlCol="0">
            <a:spAutoFit/>
          </a:bodyPr>
          <a:lstStyle/>
          <a:p>
            <a:pPr algn="ctr"/>
            <a:r>
              <a:rPr lang="en-US" sz="1500" b="1" dirty="0">
                <a:solidFill>
                  <a:srgbClr val="003399"/>
                </a:solidFill>
                <a:ea typeface="+mj-ea"/>
              </a:rPr>
              <a:t>HICP and HICP+OOH</a:t>
            </a:r>
          </a:p>
          <a:p>
            <a:pPr algn="ctr"/>
            <a:r>
              <a:rPr lang="en-US" sz="900" dirty="0"/>
              <a:t>(annual percentage changes and percentage point differences)</a:t>
            </a:r>
            <a:endParaRPr lang="en-GB" sz="900" dirty="0"/>
          </a:p>
        </p:txBody>
      </p:sp>
      <p:sp>
        <p:nvSpPr>
          <p:cNvPr id="8" name="TextBox 7">
            <a:extLst>
              <a:ext uri="{FF2B5EF4-FFF2-40B4-BE49-F238E27FC236}">
                <a16:creationId xmlns:a16="http://schemas.microsoft.com/office/drawing/2014/main" id="{50F4FBE1-3DD6-4D03-A015-AFCFD2F2AA71}"/>
              </a:ext>
            </a:extLst>
          </p:cNvPr>
          <p:cNvSpPr txBox="1"/>
          <p:nvPr/>
        </p:nvSpPr>
        <p:spPr>
          <a:xfrm>
            <a:off x="2057128" y="1242790"/>
            <a:ext cx="707245" cy="323165"/>
          </a:xfrm>
          <a:prstGeom prst="rect">
            <a:avLst/>
          </a:prstGeom>
          <a:noFill/>
        </p:spPr>
        <p:txBody>
          <a:bodyPr wrap="none" rtlCol="0">
            <a:spAutoFit/>
          </a:bodyPr>
          <a:lstStyle/>
          <a:p>
            <a:r>
              <a:rPr lang="en-US" sz="1500" b="1" dirty="0">
                <a:solidFill>
                  <a:srgbClr val="003399"/>
                </a:solidFill>
                <a:ea typeface="+mj-ea"/>
              </a:rPr>
              <a:t>Spain</a:t>
            </a:r>
            <a:endParaRPr lang="en-GB" sz="1500" b="1" dirty="0">
              <a:solidFill>
                <a:srgbClr val="003399"/>
              </a:solidFill>
              <a:ea typeface="+mj-ea"/>
            </a:endParaRPr>
          </a:p>
        </p:txBody>
      </p:sp>
      <p:sp>
        <p:nvSpPr>
          <p:cNvPr id="9" name="TextBox 8">
            <a:extLst>
              <a:ext uri="{FF2B5EF4-FFF2-40B4-BE49-F238E27FC236}">
                <a16:creationId xmlns:a16="http://schemas.microsoft.com/office/drawing/2014/main" id="{7C7C0DD8-F2BD-498E-856D-A0C45DF07CED}"/>
              </a:ext>
            </a:extLst>
          </p:cNvPr>
          <p:cNvSpPr txBox="1"/>
          <p:nvPr/>
        </p:nvSpPr>
        <p:spPr>
          <a:xfrm>
            <a:off x="6248180" y="1242790"/>
            <a:ext cx="816249" cy="323165"/>
          </a:xfrm>
          <a:prstGeom prst="rect">
            <a:avLst/>
          </a:prstGeom>
          <a:noFill/>
        </p:spPr>
        <p:txBody>
          <a:bodyPr wrap="none" rtlCol="0">
            <a:spAutoFit/>
          </a:bodyPr>
          <a:lstStyle/>
          <a:p>
            <a:r>
              <a:rPr lang="en-US" sz="1500" b="1" dirty="0">
                <a:solidFill>
                  <a:srgbClr val="003399"/>
                </a:solidFill>
                <a:ea typeface="+mj-ea"/>
              </a:rPr>
              <a:t>France</a:t>
            </a:r>
            <a:endParaRPr lang="en-GB" sz="1500" b="1" dirty="0">
              <a:solidFill>
                <a:srgbClr val="003399"/>
              </a:solidFill>
              <a:ea typeface="+mj-ea"/>
            </a:endParaRPr>
          </a:p>
        </p:txBody>
      </p:sp>
      <p:grpSp>
        <p:nvGrpSpPr>
          <p:cNvPr id="12" name="Group 11">
            <a:extLst>
              <a:ext uri="{FF2B5EF4-FFF2-40B4-BE49-F238E27FC236}">
                <a16:creationId xmlns:a16="http://schemas.microsoft.com/office/drawing/2014/main" id="{B2845B2B-EEFB-47B9-9810-482285F5D82C}"/>
              </a:ext>
            </a:extLst>
          </p:cNvPr>
          <p:cNvGrpSpPr/>
          <p:nvPr/>
        </p:nvGrpSpPr>
        <p:grpSpPr>
          <a:xfrm>
            <a:off x="7256463" y="-57150"/>
            <a:ext cx="1908175" cy="339725"/>
            <a:chOff x="7256463" y="-19050"/>
            <a:chExt cx="1908175" cy="339725"/>
          </a:xfrm>
        </p:grpSpPr>
        <p:sp>
          <p:nvSpPr>
            <p:cNvPr id="13" name="Classification">
              <a:extLst>
                <a:ext uri="{FF2B5EF4-FFF2-40B4-BE49-F238E27FC236}">
                  <a16:creationId xmlns:a16="http://schemas.microsoft.com/office/drawing/2014/main" id="{7636FB94-B90A-4643-80A4-0B56B4F67152}"/>
                </a:ext>
              </a:extLst>
            </p:cNvPr>
            <p:cNvSpPr txBox="1">
              <a:spLocks noChangeArrowheads="1"/>
            </p:cNvSpPr>
            <p:nvPr/>
          </p:nvSpPr>
          <p:spPr bwMode="auto">
            <a:xfrm>
              <a:off x="7256463" y="-190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r>
                <a:rPr lang="en-GB" altLang="en-US" sz="700" b="1" dirty="0">
                  <a:solidFill>
                    <a:schemeClr val="bg1"/>
                  </a:solidFill>
                </a:rPr>
                <a:t>ECB-UNRESTRICTED</a:t>
              </a:r>
            </a:p>
          </p:txBody>
        </p:sp>
        <p:sp>
          <p:nvSpPr>
            <p:cNvPr id="14" name="DocumentStatus">
              <a:extLst>
                <a:ext uri="{FF2B5EF4-FFF2-40B4-BE49-F238E27FC236}">
                  <a16:creationId xmlns:a16="http://schemas.microsoft.com/office/drawing/2014/main" id="{C0EE1951-4A62-4D45-BE03-AC64D9AA1A46}"/>
                </a:ext>
              </a:extLst>
            </p:cNvPr>
            <p:cNvSpPr txBox="1">
              <a:spLocks noChangeArrowheads="1"/>
            </p:cNvSpPr>
            <p:nvPr/>
          </p:nvSpPr>
          <p:spPr bwMode="auto">
            <a:xfrm>
              <a:off x="7256463" y="120650"/>
              <a:ext cx="1908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chemeClr val="tx2"/>
                </a:buClr>
                <a:defRPr sz="2200">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buFont typeface="Times" pitchFamily="18" charset="0"/>
                <a:defRPr sz="1600" i="1">
                  <a:solidFill>
                    <a:schemeClr val="tx1"/>
                  </a:solidFill>
                  <a:latin typeface="Arial" pitchFamily="34" charset="0"/>
                  <a:cs typeface="Arial" pitchFamily="34" charset="0"/>
                </a:defRPr>
              </a:lvl5pPr>
              <a:lvl6pPr marL="25146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6pPr>
              <a:lvl7pPr marL="29718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7pPr>
              <a:lvl8pPr marL="34290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8pPr>
              <a:lvl9pPr marL="3886200" indent="-228600" eaLnBrk="0" fontAlgn="base" hangingPunct="0">
                <a:spcBef>
                  <a:spcPct val="0"/>
                </a:spcBef>
                <a:spcAft>
                  <a:spcPct val="0"/>
                </a:spcAft>
                <a:buFont typeface="Times" pitchFamily="18" charset="0"/>
                <a:defRPr sz="1600" i="1">
                  <a:solidFill>
                    <a:schemeClr val="tx1"/>
                  </a:solidFill>
                  <a:latin typeface="Arial" pitchFamily="34" charset="0"/>
                  <a:cs typeface="Arial" pitchFamily="34" charset="0"/>
                </a:defRPr>
              </a:lvl9pPr>
            </a:lstStyle>
            <a:p>
              <a:pPr algn="r" eaLnBrk="1" hangingPunct="1">
                <a:spcBef>
                  <a:spcPct val="0"/>
                </a:spcBef>
                <a:buClrTx/>
              </a:pPr>
              <a:endParaRPr lang="en-GB" altLang="en-US" sz="700" b="1" dirty="0">
                <a:solidFill>
                  <a:schemeClr val="bg1"/>
                </a:solidFill>
              </a:endParaRPr>
            </a:p>
          </p:txBody>
        </p:sp>
      </p:grpSp>
      <p:pic>
        <p:nvPicPr>
          <p:cNvPr id="11" name="Picture 10">
            <a:extLst>
              <a:ext uri="{FF2B5EF4-FFF2-40B4-BE49-F238E27FC236}">
                <a16:creationId xmlns:a16="http://schemas.microsoft.com/office/drawing/2014/main" id="{4C2460A3-1063-433F-8E37-9B6E1DFE0441}"/>
              </a:ext>
            </a:extLst>
          </p:cNvPr>
          <p:cNvPicPr>
            <a:picLocks noChangeAspect="1"/>
          </p:cNvPicPr>
          <p:nvPr/>
        </p:nvPicPr>
        <p:blipFill>
          <a:blip r:embed="rId3"/>
          <a:stretch>
            <a:fillRect/>
          </a:stretch>
        </p:blipFill>
        <p:spPr>
          <a:xfrm>
            <a:off x="642757" y="1544798"/>
            <a:ext cx="3535986" cy="2932430"/>
          </a:xfrm>
          <a:prstGeom prst="rect">
            <a:avLst/>
          </a:prstGeom>
        </p:spPr>
      </p:pic>
      <p:pic>
        <p:nvPicPr>
          <p:cNvPr id="16" name="Picture 15">
            <a:extLst>
              <a:ext uri="{FF2B5EF4-FFF2-40B4-BE49-F238E27FC236}">
                <a16:creationId xmlns:a16="http://schemas.microsoft.com/office/drawing/2014/main" id="{9C78B51C-99E0-4A5C-AF3C-43D730AEE41F}"/>
              </a:ext>
            </a:extLst>
          </p:cNvPr>
          <p:cNvPicPr>
            <a:picLocks noChangeAspect="1"/>
          </p:cNvPicPr>
          <p:nvPr/>
        </p:nvPicPr>
        <p:blipFill>
          <a:blip r:embed="rId4"/>
          <a:stretch>
            <a:fillRect/>
          </a:stretch>
        </p:blipFill>
        <p:spPr>
          <a:xfrm>
            <a:off x="4965259" y="1521165"/>
            <a:ext cx="3529890" cy="2979695"/>
          </a:xfrm>
          <a:prstGeom prst="rect">
            <a:avLst/>
          </a:prstGeom>
        </p:spPr>
      </p:pic>
      <p:sp>
        <p:nvSpPr>
          <p:cNvPr id="19" name="Slide Number Placeholder 1">
            <a:extLst>
              <a:ext uri="{FF2B5EF4-FFF2-40B4-BE49-F238E27FC236}">
                <a16:creationId xmlns:a16="http://schemas.microsoft.com/office/drawing/2014/main" id="{5FCA5749-01AA-4E7C-ADF0-9667B41C6906}"/>
              </a:ext>
            </a:extLst>
          </p:cNvPr>
          <p:cNvSpPr txBox="1">
            <a:spLocks/>
          </p:cNvSpPr>
          <p:nvPr/>
        </p:nvSpPr>
        <p:spPr bwMode="auto">
          <a:xfrm>
            <a:off x="4364831" y="4963715"/>
            <a:ext cx="414337" cy="179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ctr" rtl="0" eaLnBrk="1" fontAlgn="auto" hangingPunct="1">
              <a:spcBef>
                <a:spcPct val="0"/>
              </a:spcBef>
              <a:spcAft>
                <a:spcPts val="0"/>
              </a:spcAft>
              <a:defRPr sz="600" b="0" kern="1200">
                <a:solidFill>
                  <a:srgbClr val="585858"/>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5729A84-4D81-4AF9-872F-C3544C5C2D51}" type="slidenum">
              <a:rPr lang="en-GB" smtClean="0">
                <a:latin typeface="Arial"/>
                <a:cs typeface="Arial"/>
              </a:rPr>
              <a:pPr>
                <a:defRPr/>
              </a:pPr>
              <a:t>9</a:t>
            </a:fld>
            <a:endParaRPr lang="en-GB" dirty="0">
              <a:latin typeface="Arial"/>
              <a:cs typeface="Arial"/>
            </a:endParaRPr>
          </a:p>
        </p:txBody>
      </p:sp>
    </p:spTree>
    <p:extLst>
      <p:ext uri="{BB962C8B-B14F-4D97-AF65-F5344CB8AC3E}">
        <p14:creationId xmlns:p14="http://schemas.microsoft.com/office/powerpoint/2010/main" val="17835563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yF_DxJELTja3hDGNzI345w"/>
</p:tagLst>
</file>

<file path=ppt/theme/theme1.xml><?xml version="1.0" encoding="utf-8"?>
<a:theme xmlns:a="http://schemas.openxmlformats.org/drawingml/2006/main" name="Title slide _ overall presentation">
  <a:themeElements>
    <a:clrScheme name="5_Leere Präsentation 1">
      <a:dk1>
        <a:srgbClr val="585858"/>
      </a:dk1>
      <a:lt1>
        <a:srgbClr val="FFFFFF"/>
      </a:lt1>
      <a:dk2>
        <a:srgbClr val="003399"/>
      </a:dk2>
      <a:lt2>
        <a:srgbClr val="BEBEBE"/>
      </a:lt2>
      <a:accent1>
        <a:srgbClr val="4078B8"/>
      </a:accent1>
      <a:accent2>
        <a:srgbClr val="000066"/>
      </a:accent2>
      <a:accent3>
        <a:srgbClr val="FFFFFF"/>
      </a:accent3>
      <a:accent4>
        <a:srgbClr val="4A4A4A"/>
      </a:accent4>
      <a:accent5>
        <a:srgbClr val="AFBED8"/>
      </a:accent5>
      <a:accent6>
        <a:srgbClr val="00005C"/>
      </a:accent6>
      <a:hlink>
        <a:srgbClr val="008080"/>
      </a:hlink>
      <a:folHlink>
        <a:srgbClr val="A50021"/>
      </a:folHlink>
    </a:clrScheme>
    <a:fontScheme name="5_Leere Präsentatio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ea typeface="ヒラギノ角ゴ Pro W3" pitchFamily="-64" charset="-128"/>
          </a:defRPr>
        </a:defPPr>
      </a:lstStyle>
    </a:spDef>
    <a:ln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ea typeface="ヒラギノ角ゴ Pro W3" pitchFamily="-64" charset="-128"/>
          </a:defRPr>
        </a:defPPr>
      </a:lstStyle>
    </a:lnDef>
  </a:objectDefaults>
  <a:extraClrSchemeLst>
    <a:extraClrScheme>
      <a:clrScheme name="5_Leere Präsentation 1">
        <a:dk1>
          <a:srgbClr val="585858"/>
        </a:dk1>
        <a:lt1>
          <a:srgbClr val="FFFFFF"/>
        </a:lt1>
        <a:dk2>
          <a:srgbClr val="003399"/>
        </a:dk2>
        <a:lt2>
          <a:srgbClr val="BEBEBE"/>
        </a:lt2>
        <a:accent1>
          <a:srgbClr val="4078B8"/>
        </a:accent1>
        <a:accent2>
          <a:srgbClr val="000066"/>
        </a:accent2>
        <a:accent3>
          <a:srgbClr val="FFFFFF"/>
        </a:accent3>
        <a:accent4>
          <a:srgbClr val="4A4A4A"/>
        </a:accent4>
        <a:accent5>
          <a:srgbClr val="AFBED8"/>
        </a:accent5>
        <a:accent6>
          <a:srgbClr val="00005C"/>
        </a:accent6>
        <a:hlink>
          <a:srgbClr val="00808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slide _ overall presentation">
  <a:themeElements>
    <a:clrScheme name="5_Leere Präsentation 1">
      <a:dk1>
        <a:srgbClr val="585858"/>
      </a:dk1>
      <a:lt1>
        <a:srgbClr val="FFFFFF"/>
      </a:lt1>
      <a:dk2>
        <a:srgbClr val="003399"/>
      </a:dk2>
      <a:lt2>
        <a:srgbClr val="BEBEBE"/>
      </a:lt2>
      <a:accent1>
        <a:srgbClr val="4078B8"/>
      </a:accent1>
      <a:accent2>
        <a:srgbClr val="000066"/>
      </a:accent2>
      <a:accent3>
        <a:srgbClr val="FFFFFF"/>
      </a:accent3>
      <a:accent4>
        <a:srgbClr val="4A4A4A"/>
      </a:accent4>
      <a:accent5>
        <a:srgbClr val="AFBED8"/>
      </a:accent5>
      <a:accent6>
        <a:srgbClr val="00005C"/>
      </a:accent6>
      <a:hlink>
        <a:srgbClr val="008080"/>
      </a:hlink>
      <a:folHlink>
        <a:srgbClr val="A50021"/>
      </a:folHlink>
    </a:clrScheme>
    <a:fontScheme name="5_Leere Präsentatio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ea typeface="ヒラギノ角ゴ Pro W3" pitchFamily="-64" charset="-128"/>
          </a:defRPr>
        </a:defPPr>
      </a:lstStyle>
    </a:spDef>
    <a:ln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ea typeface="ヒラギノ角ゴ Pro W3" pitchFamily="-64" charset="-128"/>
          </a:defRPr>
        </a:defPPr>
      </a:lstStyle>
    </a:lnDef>
  </a:objectDefaults>
  <a:extraClrSchemeLst>
    <a:extraClrScheme>
      <a:clrScheme name="5_Leere Präsentation 1">
        <a:dk1>
          <a:srgbClr val="585858"/>
        </a:dk1>
        <a:lt1>
          <a:srgbClr val="FFFFFF"/>
        </a:lt1>
        <a:dk2>
          <a:srgbClr val="003399"/>
        </a:dk2>
        <a:lt2>
          <a:srgbClr val="BEBEBE"/>
        </a:lt2>
        <a:accent1>
          <a:srgbClr val="4078B8"/>
        </a:accent1>
        <a:accent2>
          <a:srgbClr val="000066"/>
        </a:accent2>
        <a:accent3>
          <a:srgbClr val="FFFFFF"/>
        </a:accent3>
        <a:accent4>
          <a:srgbClr val="4A4A4A"/>
        </a:accent4>
        <a:accent5>
          <a:srgbClr val="AFBED8"/>
        </a:accent5>
        <a:accent6>
          <a:srgbClr val="00005C"/>
        </a:accent6>
        <a:hlink>
          <a:srgbClr val="00808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itle slide _ overall presentation">
  <a:themeElements>
    <a:clrScheme name="5_Leere Präsentation 1">
      <a:dk1>
        <a:srgbClr val="585858"/>
      </a:dk1>
      <a:lt1>
        <a:srgbClr val="FFFFFF"/>
      </a:lt1>
      <a:dk2>
        <a:srgbClr val="003399"/>
      </a:dk2>
      <a:lt2>
        <a:srgbClr val="BEBEBE"/>
      </a:lt2>
      <a:accent1>
        <a:srgbClr val="4078B8"/>
      </a:accent1>
      <a:accent2>
        <a:srgbClr val="000066"/>
      </a:accent2>
      <a:accent3>
        <a:srgbClr val="FFFFFF"/>
      </a:accent3>
      <a:accent4>
        <a:srgbClr val="4A4A4A"/>
      </a:accent4>
      <a:accent5>
        <a:srgbClr val="AFBED8"/>
      </a:accent5>
      <a:accent6>
        <a:srgbClr val="00005C"/>
      </a:accent6>
      <a:hlink>
        <a:srgbClr val="008080"/>
      </a:hlink>
      <a:folHlink>
        <a:srgbClr val="A50021"/>
      </a:folHlink>
    </a:clrScheme>
    <a:fontScheme name="5_Leere Präsentatio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ea typeface="ヒラギノ角ゴ Pro W3" pitchFamily="-64" charset="-128"/>
          </a:defRPr>
        </a:defPPr>
      </a:lstStyle>
    </a:spDef>
    <a:ln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ea typeface="ヒラギノ角ゴ Pro W3" pitchFamily="-64" charset="-128"/>
          </a:defRPr>
        </a:defPPr>
      </a:lstStyle>
    </a:lnDef>
  </a:objectDefaults>
  <a:extraClrSchemeLst>
    <a:extraClrScheme>
      <a:clrScheme name="5_Leere Präsentation 1">
        <a:dk1>
          <a:srgbClr val="585858"/>
        </a:dk1>
        <a:lt1>
          <a:srgbClr val="FFFFFF"/>
        </a:lt1>
        <a:dk2>
          <a:srgbClr val="003399"/>
        </a:dk2>
        <a:lt2>
          <a:srgbClr val="BEBEBE"/>
        </a:lt2>
        <a:accent1>
          <a:srgbClr val="4078B8"/>
        </a:accent1>
        <a:accent2>
          <a:srgbClr val="000066"/>
        </a:accent2>
        <a:accent3>
          <a:srgbClr val="FFFFFF"/>
        </a:accent3>
        <a:accent4>
          <a:srgbClr val="4A4A4A"/>
        </a:accent4>
        <a:accent5>
          <a:srgbClr val="AFBED8"/>
        </a:accent5>
        <a:accent6>
          <a:srgbClr val="00005C"/>
        </a:accent6>
        <a:hlink>
          <a:srgbClr val="00808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05_2020-01 GovC presentation - financial conditions">
  <a:themeElements>
    <a:clrScheme name="5_Leere Präsentation 1">
      <a:dk1>
        <a:srgbClr val="585858"/>
      </a:dk1>
      <a:lt1>
        <a:srgbClr val="FFFFFF"/>
      </a:lt1>
      <a:dk2>
        <a:srgbClr val="003399"/>
      </a:dk2>
      <a:lt2>
        <a:srgbClr val="BEBEBE"/>
      </a:lt2>
      <a:accent1>
        <a:srgbClr val="4078B8"/>
      </a:accent1>
      <a:accent2>
        <a:srgbClr val="000066"/>
      </a:accent2>
      <a:accent3>
        <a:srgbClr val="FFFFFF"/>
      </a:accent3>
      <a:accent4>
        <a:srgbClr val="4A4A4A"/>
      </a:accent4>
      <a:accent5>
        <a:srgbClr val="AFBED8"/>
      </a:accent5>
      <a:accent6>
        <a:srgbClr val="00005C"/>
      </a:accent6>
      <a:hlink>
        <a:srgbClr val="008080"/>
      </a:hlink>
      <a:folHlink>
        <a:srgbClr val="A50021"/>
      </a:folHlink>
    </a:clrScheme>
    <a:fontScheme name="5_Leere Präsentatio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ea typeface="ヒラギノ角ゴ Pro W3" pitchFamily="-64" charset="-128"/>
          </a:defRPr>
        </a:defPPr>
      </a:lstStyle>
    </a:spDef>
    <a:ln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ea typeface="ヒラギノ角ゴ Pro W3" pitchFamily="-64" charset="-128"/>
          </a:defRPr>
        </a:defPPr>
      </a:lstStyle>
    </a:lnDef>
  </a:objectDefaults>
  <a:extraClrSchemeLst>
    <a:extraClrScheme>
      <a:clrScheme name="5_Leere Präsentation 1">
        <a:dk1>
          <a:srgbClr val="585858"/>
        </a:dk1>
        <a:lt1>
          <a:srgbClr val="FFFFFF"/>
        </a:lt1>
        <a:dk2>
          <a:srgbClr val="003399"/>
        </a:dk2>
        <a:lt2>
          <a:srgbClr val="BEBEBE"/>
        </a:lt2>
        <a:accent1>
          <a:srgbClr val="4078B8"/>
        </a:accent1>
        <a:accent2>
          <a:srgbClr val="000066"/>
        </a:accent2>
        <a:accent3>
          <a:srgbClr val="FFFFFF"/>
        </a:accent3>
        <a:accent4>
          <a:srgbClr val="4A4A4A"/>
        </a:accent4>
        <a:accent5>
          <a:srgbClr val="AFBED8"/>
        </a:accent5>
        <a:accent6>
          <a:srgbClr val="00005C"/>
        </a:accent6>
        <a:hlink>
          <a:srgbClr val="00808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24F25E6497ED43898D504973DBDCA9" ma:contentTypeVersion="16" ma:contentTypeDescription="Create a new document." ma:contentTypeScope="" ma:versionID="e5f1deaa96c316695226b8319cdb7918">
  <xsd:schema xmlns:xsd="http://www.w3.org/2001/XMLSchema" xmlns:xs="http://www.w3.org/2001/XMLSchema" xmlns:p="http://schemas.microsoft.com/office/2006/metadata/properties" xmlns:ns2="4f447018-c40e-40e5-80f8-c919516cf764" xmlns:ns3="6b41ce5a-22ff-4aef-bca2-14b56bf0aa25" xmlns:ns4="985ec44e-1bab-4c0b-9df0-6ba128686fc9" targetNamespace="http://schemas.microsoft.com/office/2006/metadata/properties" ma:root="true" ma:fieldsID="937cf59705fe4b1d7d2961689e3d69ed" ns2:_="" ns3:_="" ns4:_="">
    <xsd:import namespace="4f447018-c40e-40e5-80f8-c919516cf764"/>
    <xsd:import namespace="6b41ce5a-22ff-4aef-bca2-14b56bf0aa25"/>
    <xsd:import namespace="985ec44e-1bab-4c0b-9df0-6ba128686fc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47018-c40e-40e5-80f8-c919516cf7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8175662-8596-484a-92c7-351d01561e2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b41ce5a-22ff-4aef-bca2-14b56bf0aa2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5ec44e-1bab-4c0b-9df0-6ba128686fc9"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d34de355-2535-4860-8d3d-a17c1c6094fe}" ma:internalName="TaxCatchAll" ma:showField="CatchAllData" ma:web="6b41ce5a-22ff-4aef-bca2-14b56bf0aa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f447018-c40e-40e5-80f8-c919516cf764">
      <Terms xmlns="http://schemas.microsoft.com/office/infopath/2007/PartnerControls"/>
    </lcf76f155ced4ddcb4097134ff3c332f>
    <TaxCatchAll xmlns="985ec44e-1bab-4c0b-9df0-6ba128686fc9" xsi:nil="true"/>
  </documentManagement>
</p:properties>
</file>

<file path=customXml/itemProps1.xml><?xml version="1.0" encoding="utf-8"?>
<ds:datastoreItem xmlns:ds="http://schemas.openxmlformats.org/officeDocument/2006/customXml" ds:itemID="{41CFAAC8-E0BA-47BB-8F02-75FFCBE04C23}"/>
</file>

<file path=customXml/itemProps2.xml><?xml version="1.0" encoding="utf-8"?>
<ds:datastoreItem xmlns:ds="http://schemas.openxmlformats.org/officeDocument/2006/customXml" ds:itemID="{1A27EF6B-D170-423A-8DA4-9B46110BE4C7}"/>
</file>

<file path=customXml/itemProps3.xml><?xml version="1.0" encoding="utf-8"?>
<ds:datastoreItem xmlns:ds="http://schemas.openxmlformats.org/officeDocument/2006/customXml" ds:itemID="{3CEB4E8D-5E19-4ABE-AB5C-312713B625F4}"/>
</file>

<file path=docProps/app.xml><?xml version="1.0" encoding="utf-8"?>
<Properties xmlns="http://schemas.openxmlformats.org/officeDocument/2006/extended-properties" xmlns:vt="http://schemas.openxmlformats.org/officeDocument/2006/docPropsVTypes">
  <Template/>
  <TotalTime>49429</TotalTime>
  <Words>1081</Words>
  <Application>Microsoft Office PowerPoint</Application>
  <PresentationFormat>On-screen Show (16:9)</PresentationFormat>
  <Paragraphs>159</Paragraphs>
  <Slides>13</Slides>
  <Notes>13</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13</vt:i4>
      </vt:variant>
    </vt:vector>
  </HeadingPairs>
  <TitlesOfParts>
    <vt:vector size="25" baseType="lpstr">
      <vt:lpstr>Arial</vt:lpstr>
      <vt:lpstr>Arial Black</vt:lpstr>
      <vt:lpstr>Calibri</vt:lpstr>
      <vt:lpstr>Courier New</vt:lpstr>
      <vt:lpstr>Gill Sans MT</vt:lpstr>
      <vt:lpstr>Times</vt:lpstr>
      <vt:lpstr>Wingdings</vt:lpstr>
      <vt:lpstr>Title slide _ overall presentation</vt:lpstr>
      <vt:lpstr>1_Title slide _ overall presentation</vt:lpstr>
      <vt:lpstr>2_Title slide _ overall presentation</vt:lpstr>
      <vt:lpstr>05_2020-01 GovC presentation - financial conditions</vt:lpstr>
      <vt:lpstr>think-cell Slide</vt:lpstr>
      <vt:lpstr>ECB’s Monetary Policy Strategy Review: OOH and inflation measurement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European Central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background title slide</dc:title>
  <dc:creator>Kourentas, Foivos</dc:creator>
  <cp:lastModifiedBy>Kosekova, Stanimira</cp:lastModifiedBy>
  <cp:revision>5374</cp:revision>
  <cp:lastPrinted>2022-04-01T17:18:59Z</cp:lastPrinted>
  <dcterms:created xsi:type="dcterms:W3CDTF">2019-10-24T06:46:40Z</dcterms:created>
  <dcterms:modified xsi:type="dcterms:W3CDTF">2022-09-19T15:15:47Z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0x0101007024F25E6497ED43898D504973DBDCA9</vt:lpwstr>
  </property>
</Properties>
</file>