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A0C98-38F4-4CA6-BEB1-3BD82574E6D9}" v="256" dt="2021-11-20T14:49:3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Havinga" userId="d80271a722ff6fd6" providerId="LiveId" clId="{DE7A0C98-38F4-4CA6-BEB1-3BD82574E6D9}"/>
    <pc:docChg chg="modSld">
      <pc:chgData name="Ivo Havinga" userId="d80271a722ff6fd6" providerId="LiveId" clId="{DE7A0C98-38F4-4CA6-BEB1-3BD82574E6D9}" dt="2021-11-20T14:49:39.562" v="256" actId="20577"/>
      <pc:docMkLst>
        <pc:docMk/>
      </pc:docMkLst>
      <pc:sldChg chg="modSp mod">
        <pc:chgData name="Ivo Havinga" userId="d80271a722ff6fd6" providerId="LiveId" clId="{DE7A0C98-38F4-4CA6-BEB1-3BD82574E6D9}" dt="2021-11-20T14:49:39.562" v="256" actId="20577"/>
        <pc:sldMkLst>
          <pc:docMk/>
          <pc:sldMk cId="3363695429" sldId="257"/>
        </pc:sldMkLst>
        <pc:graphicFrameChg chg="mod modGraphic">
          <ac:chgData name="Ivo Havinga" userId="d80271a722ff6fd6" providerId="LiveId" clId="{DE7A0C98-38F4-4CA6-BEB1-3BD82574E6D9}" dt="2021-11-20T14:49:39.562" v="256" actId="20577"/>
          <ac:graphicFrameMkLst>
            <pc:docMk/>
            <pc:sldMk cId="3363695429" sldId="257"/>
            <ac:graphicFrameMk id="4" creationId="{02CC0C42-DAB4-48D5-AF54-2279DCBD5B0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BA5EE-C4AF-41D6-B179-37FB9F45151B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084D3-616B-49B0-8154-0CB463C55CEB}">
      <dgm:prSet phldrT="[Text]"/>
      <dgm:spPr/>
      <dgm:t>
        <a:bodyPr/>
        <a:lstStyle/>
        <a:p>
          <a:r>
            <a:rPr lang="en-US" dirty="0"/>
            <a:t>Coordinated programs, practices, and working methods</a:t>
          </a:r>
        </a:p>
      </dgm:t>
    </dgm:pt>
    <dgm:pt modelId="{E79BDB56-E152-4DBB-B511-D9047A8E83AB}" type="parTrans" cxnId="{CF56EF08-01F3-45E2-9903-86685485BDBE}">
      <dgm:prSet/>
      <dgm:spPr/>
      <dgm:t>
        <a:bodyPr/>
        <a:lstStyle/>
        <a:p>
          <a:endParaRPr lang="en-US"/>
        </a:p>
      </dgm:t>
    </dgm:pt>
    <dgm:pt modelId="{6A623B05-2749-4D92-AEC3-5C93BD897E4F}" type="sibTrans" cxnId="{CF56EF08-01F3-45E2-9903-86685485BDBE}">
      <dgm:prSet/>
      <dgm:spPr/>
      <dgm:t>
        <a:bodyPr/>
        <a:lstStyle/>
        <a:p>
          <a:endParaRPr lang="en-US"/>
        </a:p>
      </dgm:t>
    </dgm:pt>
    <dgm:pt modelId="{071840A6-35A9-4E95-BC0C-311539610643}">
      <dgm:prSet phldrT="[Text]" custT="1"/>
      <dgm:spPr/>
      <dgm:t>
        <a:bodyPr/>
        <a:lstStyle/>
        <a:p>
          <a:r>
            <a:rPr lang="en-US" sz="2400" dirty="0"/>
            <a:t>Better networking and organization</a:t>
          </a:r>
        </a:p>
      </dgm:t>
    </dgm:pt>
    <dgm:pt modelId="{9EB41CAF-1844-4A08-B0E9-559309785FD7}" type="parTrans" cxnId="{0AE0C3DA-2E33-43FF-9D70-20D9C22CCCB6}">
      <dgm:prSet/>
      <dgm:spPr/>
      <dgm:t>
        <a:bodyPr/>
        <a:lstStyle/>
        <a:p>
          <a:endParaRPr lang="en-US"/>
        </a:p>
      </dgm:t>
    </dgm:pt>
    <dgm:pt modelId="{1C2BB95A-9DC7-4C28-B87A-C9A1CE1F7ADA}" type="sibTrans" cxnId="{0AE0C3DA-2E33-43FF-9D70-20D9C22CCCB6}">
      <dgm:prSet/>
      <dgm:spPr/>
      <dgm:t>
        <a:bodyPr/>
        <a:lstStyle/>
        <a:p>
          <a:endParaRPr lang="en-US"/>
        </a:p>
      </dgm:t>
    </dgm:pt>
    <dgm:pt modelId="{4F81AB96-50F0-4FC8-99EA-D771C11AFE69}">
      <dgm:prSet phldrT="[Text]"/>
      <dgm:spPr/>
      <dgm:t>
        <a:bodyPr/>
        <a:lstStyle/>
        <a:p>
          <a:r>
            <a:rPr lang="en-US" dirty="0"/>
            <a:t>Pivot to integrated statistics</a:t>
          </a:r>
        </a:p>
      </dgm:t>
    </dgm:pt>
    <dgm:pt modelId="{5A7AD13E-45EB-44C4-AA22-E93A392432B9}" type="parTrans" cxnId="{37FA118A-935B-44CE-A3A5-67D825248EA3}">
      <dgm:prSet/>
      <dgm:spPr/>
      <dgm:t>
        <a:bodyPr/>
        <a:lstStyle/>
        <a:p>
          <a:endParaRPr lang="en-US"/>
        </a:p>
      </dgm:t>
    </dgm:pt>
    <dgm:pt modelId="{3BE50ECC-B161-4813-ACAB-FA47EBA4EEC6}" type="sibTrans" cxnId="{37FA118A-935B-44CE-A3A5-67D825248EA3}">
      <dgm:prSet/>
      <dgm:spPr/>
      <dgm:t>
        <a:bodyPr/>
        <a:lstStyle/>
        <a:p>
          <a:endParaRPr lang="en-US"/>
        </a:p>
      </dgm:t>
    </dgm:pt>
    <dgm:pt modelId="{B774720E-B8D2-4FB9-B412-0FF5D4666691}">
      <dgm:prSet phldrT="[Text]" custT="1"/>
      <dgm:spPr/>
      <dgm:t>
        <a:bodyPr/>
        <a:lstStyle/>
        <a:p>
          <a:r>
            <a:rPr lang="en-US" sz="2400" dirty="0"/>
            <a:t>Better statistical methods and framework</a:t>
          </a:r>
        </a:p>
      </dgm:t>
    </dgm:pt>
    <dgm:pt modelId="{CEDD7C70-9DD1-424E-8A51-1DA7BC280ED4}" type="parTrans" cxnId="{7794456E-BCB8-4325-8A6F-13E26FE2F7D6}">
      <dgm:prSet/>
      <dgm:spPr/>
      <dgm:t>
        <a:bodyPr/>
        <a:lstStyle/>
        <a:p>
          <a:endParaRPr lang="en-US"/>
        </a:p>
      </dgm:t>
    </dgm:pt>
    <dgm:pt modelId="{4202FC9E-D8B9-4B86-844D-1975615D08D6}" type="sibTrans" cxnId="{7794456E-BCB8-4325-8A6F-13E26FE2F7D6}">
      <dgm:prSet/>
      <dgm:spPr/>
      <dgm:t>
        <a:bodyPr/>
        <a:lstStyle/>
        <a:p>
          <a:endParaRPr lang="en-US"/>
        </a:p>
      </dgm:t>
    </dgm:pt>
    <dgm:pt modelId="{E29C4BB8-181B-46DF-B9BF-2A36C33CEE19}">
      <dgm:prSet phldrT="[Text]"/>
      <dgm:spPr/>
      <dgm:t>
        <a:bodyPr/>
        <a:lstStyle/>
        <a:p>
          <a:r>
            <a:rPr lang="en-US" dirty="0"/>
            <a:t>Data collection and access, and experimental estimates </a:t>
          </a:r>
        </a:p>
      </dgm:t>
    </dgm:pt>
    <dgm:pt modelId="{89E1ADB7-590A-4BE8-9713-405066C92016}" type="parTrans" cxnId="{D53E7DE9-F45B-49DE-8F1E-642D8DF46E51}">
      <dgm:prSet/>
      <dgm:spPr/>
      <dgm:t>
        <a:bodyPr/>
        <a:lstStyle/>
        <a:p>
          <a:endParaRPr lang="en-US"/>
        </a:p>
      </dgm:t>
    </dgm:pt>
    <dgm:pt modelId="{D084A47F-9482-4AC3-A897-9CEE65191303}" type="sibTrans" cxnId="{D53E7DE9-F45B-49DE-8F1E-642D8DF46E51}">
      <dgm:prSet/>
      <dgm:spPr/>
      <dgm:t>
        <a:bodyPr/>
        <a:lstStyle/>
        <a:p>
          <a:endParaRPr lang="en-US"/>
        </a:p>
      </dgm:t>
    </dgm:pt>
    <dgm:pt modelId="{240BEBD1-6917-4B36-95C1-336BC8E5A03E}">
      <dgm:prSet phldrT="[Text]" custT="1"/>
      <dgm:spPr/>
      <dgm:t>
        <a:bodyPr/>
        <a:lstStyle/>
        <a:p>
          <a:r>
            <a:rPr lang="en-US" sz="2400" dirty="0"/>
            <a:t>Better data and data solutions</a:t>
          </a:r>
        </a:p>
      </dgm:t>
    </dgm:pt>
    <dgm:pt modelId="{CAD8139B-95E4-4EAB-B519-7149843BF2BC}" type="parTrans" cxnId="{9B34BEBA-DD3B-4A78-B93E-0217004EA62B}">
      <dgm:prSet/>
      <dgm:spPr/>
      <dgm:t>
        <a:bodyPr/>
        <a:lstStyle/>
        <a:p>
          <a:endParaRPr lang="en-US"/>
        </a:p>
      </dgm:t>
    </dgm:pt>
    <dgm:pt modelId="{417EE42C-4715-4BBD-AF31-DC7F5986F389}" type="sibTrans" cxnId="{9B34BEBA-DD3B-4A78-B93E-0217004EA62B}">
      <dgm:prSet/>
      <dgm:spPr/>
      <dgm:t>
        <a:bodyPr/>
        <a:lstStyle/>
        <a:p>
          <a:endParaRPr lang="en-US"/>
        </a:p>
      </dgm:t>
    </dgm:pt>
    <dgm:pt modelId="{C2B26F85-66A8-43B0-A1D8-92D8CDE7AA88}">
      <dgm:prSet phldrT="[Text]" custT="1"/>
      <dgm:spPr/>
      <dgm:t>
        <a:bodyPr/>
        <a:lstStyle/>
        <a:p>
          <a:r>
            <a:rPr lang="en-US" sz="2400" dirty="0"/>
            <a:t>Better user consultation, communication, and partnerships</a:t>
          </a:r>
        </a:p>
      </dgm:t>
    </dgm:pt>
    <dgm:pt modelId="{495FC5AE-2004-4F56-9511-CB3388C37BF7}" type="parTrans" cxnId="{F287056B-C9E1-4603-8839-8E8E42581604}">
      <dgm:prSet/>
      <dgm:spPr/>
      <dgm:t>
        <a:bodyPr/>
        <a:lstStyle/>
        <a:p>
          <a:endParaRPr lang="en-US"/>
        </a:p>
      </dgm:t>
    </dgm:pt>
    <dgm:pt modelId="{409242CA-EA63-4CB7-AD0D-C5C7DF70456A}" type="sibTrans" cxnId="{F287056B-C9E1-4603-8839-8E8E42581604}">
      <dgm:prSet/>
      <dgm:spPr/>
      <dgm:t>
        <a:bodyPr/>
        <a:lstStyle/>
        <a:p>
          <a:endParaRPr lang="en-US"/>
        </a:p>
      </dgm:t>
    </dgm:pt>
    <dgm:pt modelId="{10222AFF-19DF-4EB6-8147-33898D1B3839}">
      <dgm:prSet phldrT="[Text]"/>
      <dgm:spPr/>
      <dgm:t>
        <a:bodyPr/>
        <a:lstStyle/>
        <a:p>
          <a:r>
            <a:rPr lang="en-US" dirty="0"/>
            <a:t>UN Global and Regional Forums, and Surveys </a:t>
          </a:r>
        </a:p>
      </dgm:t>
    </dgm:pt>
    <dgm:pt modelId="{EF6325B4-6549-46D9-9B78-7D4240D4D746}" type="parTrans" cxnId="{9134E54F-F389-4E96-B2BF-01C90A72AA91}">
      <dgm:prSet/>
      <dgm:spPr/>
      <dgm:t>
        <a:bodyPr/>
        <a:lstStyle/>
        <a:p>
          <a:endParaRPr lang="en-US"/>
        </a:p>
      </dgm:t>
    </dgm:pt>
    <dgm:pt modelId="{362A1A59-707F-45F1-9C5F-D5CE2F5A6B44}" type="sibTrans" cxnId="{9134E54F-F389-4E96-B2BF-01C90A72AA91}">
      <dgm:prSet/>
      <dgm:spPr/>
      <dgm:t>
        <a:bodyPr/>
        <a:lstStyle/>
        <a:p>
          <a:endParaRPr lang="en-US"/>
        </a:p>
      </dgm:t>
    </dgm:pt>
    <dgm:pt modelId="{C13ADF73-1EC7-41AB-8398-0CBCD30C4954}" type="pres">
      <dgm:prSet presAssocID="{AD3BA5EE-C4AF-41D6-B179-37FB9F45151B}" presName="linear" presStyleCnt="0">
        <dgm:presLayoutVars>
          <dgm:animLvl val="lvl"/>
          <dgm:resizeHandles val="exact"/>
        </dgm:presLayoutVars>
      </dgm:prSet>
      <dgm:spPr/>
    </dgm:pt>
    <dgm:pt modelId="{725CEF3E-37A7-43DD-99D0-FABA282DEF09}" type="pres">
      <dgm:prSet presAssocID="{2FD084D3-616B-49B0-8154-0CB463C55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30AD4D-1D60-4CC6-8D51-0C87B6FBA20E}" type="pres">
      <dgm:prSet presAssocID="{2FD084D3-616B-49B0-8154-0CB463C55CEB}" presName="childText" presStyleLbl="revTx" presStyleIdx="0" presStyleCnt="4">
        <dgm:presLayoutVars>
          <dgm:bulletEnabled val="1"/>
        </dgm:presLayoutVars>
      </dgm:prSet>
      <dgm:spPr/>
    </dgm:pt>
    <dgm:pt modelId="{8C7E0838-D49F-4456-9DE4-0B7FDACE6477}" type="pres">
      <dgm:prSet presAssocID="{4F81AB96-50F0-4FC8-99EA-D771C11AFE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3FCF13-1879-461B-822A-55A579D10D73}" type="pres">
      <dgm:prSet presAssocID="{4F81AB96-50F0-4FC8-99EA-D771C11AFE69}" presName="childText" presStyleLbl="revTx" presStyleIdx="1" presStyleCnt="4">
        <dgm:presLayoutVars>
          <dgm:bulletEnabled val="1"/>
        </dgm:presLayoutVars>
      </dgm:prSet>
      <dgm:spPr/>
    </dgm:pt>
    <dgm:pt modelId="{ED1853E2-56FB-4B7D-ADEC-5D68B05AD4A8}" type="pres">
      <dgm:prSet presAssocID="{E29C4BB8-181B-46DF-B9BF-2A36C33CEE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FDFFE4-8C3D-4907-849E-86D72E0BEBFB}" type="pres">
      <dgm:prSet presAssocID="{E29C4BB8-181B-46DF-B9BF-2A36C33CEE19}" presName="childText" presStyleLbl="revTx" presStyleIdx="2" presStyleCnt="4">
        <dgm:presLayoutVars>
          <dgm:bulletEnabled val="1"/>
        </dgm:presLayoutVars>
      </dgm:prSet>
      <dgm:spPr/>
    </dgm:pt>
    <dgm:pt modelId="{674259ED-85B2-4016-B66A-DE40D487C428}" type="pres">
      <dgm:prSet presAssocID="{10222AFF-19DF-4EB6-8147-33898D1B383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AFE604-306D-4B55-BDF8-E4280DDA76CF}" type="pres">
      <dgm:prSet presAssocID="{10222AFF-19DF-4EB6-8147-33898D1B383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F56EF08-01F3-45E2-9903-86685485BDBE}" srcId="{AD3BA5EE-C4AF-41D6-B179-37FB9F45151B}" destId="{2FD084D3-616B-49B0-8154-0CB463C55CEB}" srcOrd="0" destOrd="0" parTransId="{E79BDB56-E152-4DBB-B511-D9047A8E83AB}" sibTransId="{6A623B05-2749-4D92-AEC3-5C93BD897E4F}"/>
    <dgm:cxn modelId="{9E69E109-535B-4863-9740-853608A468FF}" type="presOf" srcId="{AD3BA5EE-C4AF-41D6-B179-37FB9F45151B}" destId="{C13ADF73-1EC7-41AB-8398-0CBCD30C4954}" srcOrd="0" destOrd="0" presId="urn:microsoft.com/office/officeart/2005/8/layout/vList2"/>
    <dgm:cxn modelId="{F44F3A0E-E5D9-4A46-8B43-5E2E4D5B781D}" type="presOf" srcId="{E29C4BB8-181B-46DF-B9BF-2A36C33CEE19}" destId="{ED1853E2-56FB-4B7D-ADEC-5D68B05AD4A8}" srcOrd="0" destOrd="0" presId="urn:microsoft.com/office/officeart/2005/8/layout/vList2"/>
    <dgm:cxn modelId="{C278A029-0033-4807-BFA1-C35420416F74}" type="presOf" srcId="{240BEBD1-6917-4B36-95C1-336BC8E5A03E}" destId="{8BFDFFE4-8C3D-4907-849E-86D72E0BEBFB}" srcOrd="0" destOrd="0" presId="urn:microsoft.com/office/officeart/2005/8/layout/vList2"/>
    <dgm:cxn modelId="{D648962E-9D3C-4D8C-8FE8-81CE23F07F38}" type="presOf" srcId="{2FD084D3-616B-49B0-8154-0CB463C55CEB}" destId="{725CEF3E-37A7-43DD-99D0-FABA282DEF09}" srcOrd="0" destOrd="0" presId="urn:microsoft.com/office/officeart/2005/8/layout/vList2"/>
    <dgm:cxn modelId="{3199C845-6AFF-4050-A103-A8A63B2EE233}" type="presOf" srcId="{071840A6-35A9-4E95-BC0C-311539610643}" destId="{0F30AD4D-1D60-4CC6-8D51-0C87B6FBA20E}" srcOrd="0" destOrd="0" presId="urn:microsoft.com/office/officeart/2005/8/layout/vList2"/>
    <dgm:cxn modelId="{F287056B-C9E1-4603-8839-8E8E42581604}" srcId="{10222AFF-19DF-4EB6-8147-33898D1B3839}" destId="{C2B26F85-66A8-43B0-A1D8-92D8CDE7AA88}" srcOrd="0" destOrd="0" parTransId="{495FC5AE-2004-4F56-9511-CB3388C37BF7}" sibTransId="{409242CA-EA63-4CB7-AD0D-C5C7DF70456A}"/>
    <dgm:cxn modelId="{7794456E-BCB8-4325-8A6F-13E26FE2F7D6}" srcId="{4F81AB96-50F0-4FC8-99EA-D771C11AFE69}" destId="{B774720E-B8D2-4FB9-B412-0FF5D4666691}" srcOrd="0" destOrd="0" parTransId="{CEDD7C70-9DD1-424E-8A51-1DA7BC280ED4}" sibTransId="{4202FC9E-D8B9-4B86-844D-1975615D08D6}"/>
    <dgm:cxn modelId="{9134E54F-F389-4E96-B2BF-01C90A72AA91}" srcId="{AD3BA5EE-C4AF-41D6-B179-37FB9F45151B}" destId="{10222AFF-19DF-4EB6-8147-33898D1B3839}" srcOrd="3" destOrd="0" parTransId="{EF6325B4-6549-46D9-9B78-7D4240D4D746}" sibTransId="{362A1A59-707F-45F1-9C5F-D5CE2F5A6B44}"/>
    <dgm:cxn modelId="{552E1A59-60C0-4288-AACB-1816FE9C3285}" type="presOf" srcId="{4F81AB96-50F0-4FC8-99EA-D771C11AFE69}" destId="{8C7E0838-D49F-4456-9DE4-0B7FDACE6477}" srcOrd="0" destOrd="0" presId="urn:microsoft.com/office/officeart/2005/8/layout/vList2"/>
    <dgm:cxn modelId="{37FA118A-935B-44CE-A3A5-67D825248EA3}" srcId="{AD3BA5EE-C4AF-41D6-B179-37FB9F45151B}" destId="{4F81AB96-50F0-4FC8-99EA-D771C11AFE69}" srcOrd="1" destOrd="0" parTransId="{5A7AD13E-45EB-44C4-AA22-E93A392432B9}" sibTransId="{3BE50ECC-B161-4813-ACAB-FA47EBA4EEC6}"/>
    <dgm:cxn modelId="{85B6688C-3987-4615-ACB4-2A5E264004D3}" type="presOf" srcId="{C2B26F85-66A8-43B0-A1D8-92D8CDE7AA88}" destId="{8AAFE604-306D-4B55-BDF8-E4280DDA76CF}" srcOrd="0" destOrd="0" presId="urn:microsoft.com/office/officeart/2005/8/layout/vList2"/>
    <dgm:cxn modelId="{D5EC2C94-2DC8-4E2E-BEAF-40770F7ACFB5}" type="presOf" srcId="{B774720E-B8D2-4FB9-B412-0FF5D4666691}" destId="{0C3FCF13-1879-461B-822A-55A579D10D73}" srcOrd="0" destOrd="0" presId="urn:microsoft.com/office/officeart/2005/8/layout/vList2"/>
    <dgm:cxn modelId="{9B34BEBA-DD3B-4A78-B93E-0217004EA62B}" srcId="{E29C4BB8-181B-46DF-B9BF-2A36C33CEE19}" destId="{240BEBD1-6917-4B36-95C1-336BC8E5A03E}" srcOrd="0" destOrd="0" parTransId="{CAD8139B-95E4-4EAB-B519-7149843BF2BC}" sibTransId="{417EE42C-4715-4BBD-AF31-DC7F5986F389}"/>
    <dgm:cxn modelId="{0AE0C3DA-2E33-43FF-9D70-20D9C22CCCB6}" srcId="{2FD084D3-616B-49B0-8154-0CB463C55CEB}" destId="{071840A6-35A9-4E95-BC0C-311539610643}" srcOrd="0" destOrd="0" parTransId="{9EB41CAF-1844-4A08-B0E9-559309785FD7}" sibTransId="{1C2BB95A-9DC7-4C28-B87A-C9A1CE1F7ADA}"/>
    <dgm:cxn modelId="{977A36DF-60F6-45C9-9E19-A1F3C87035D6}" type="presOf" srcId="{10222AFF-19DF-4EB6-8147-33898D1B3839}" destId="{674259ED-85B2-4016-B66A-DE40D487C428}" srcOrd="0" destOrd="0" presId="urn:microsoft.com/office/officeart/2005/8/layout/vList2"/>
    <dgm:cxn modelId="{D53E7DE9-F45B-49DE-8F1E-642D8DF46E51}" srcId="{AD3BA5EE-C4AF-41D6-B179-37FB9F45151B}" destId="{E29C4BB8-181B-46DF-B9BF-2A36C33CEE19}" srcOrd="2" destOrd="0" parTransId="{89E1ADB7-590A-4BE8-9713-405066C92016}" sibTransId="{D084A47F-9482-4AC3-A897-9CEE65191303}"/>
    <dgm:cxn modelId="{918FE43B-8760-4F29-A59D-84B7E3B54EDA}" type="presParOf" srcId="{C13ADF73-1EC7-41AB-8398-0CBCD30C4954}" destId="{725CEF3E-37A7-43DD-99D0-FABA282DEF09}" srcOrd="0" destOrd="0" presId="urn:microsoft.com/office/officeart/2005/8/layout/vList2"/>
    <dgm:cxn modelId="{6348716D-86CA-479D-B5C9-E8184E4D58AD}" type="presParOf" srcId="{C13ADF73-1EC7-41AB-8398-0CBCD30C4954}" destId="{0F30AD4D-1D60-4CC6-8D51-0C87B6FBA20E}" srcOrd="1" destOrd="0" presId="urn:microsoft.com/office/officeart/2005/8/layout/vList2"/>
    <dgm:cxn modelId="{1E9D021B-67AE-4324-B357-F1DAFD6132B5}" type="presParOf" srcId="{C13ADF73-1EC7-41AB-8398-0CBCD30C4954}" destId="{8C7E0838-D49F-4456-9DE4-0B7FDACE6477}" srcOrd="2" destOrd="0" presId="urn:microsoft.com/office/officeart/2005/8/layout/vList2"/>
    <dgm:cxn modelId="{DB2B1720-1000-4D43-85DA-ADE3F0C6D00D}" type="presParOf" srcId="{C13ADF73-1EC7-41AB-8398-0CBCD30C4954}" destId="{0C3FCF13-1879-461B-822A-55A579D10D73}" srcOrd="3" destOrd="0" presId="urn:microsoft.com/office/officeart/2005/8/layout/vList2"/>
    <dgm:cxn modelId="{B911C360-E4B3-472E-AE65-D6E97620797B}" type="presParOf" srcId="{C13ADF73-1EC7-41AB-8398-0CBCD30C4954}" destId="{ED1853E2-56FB-4B7D-ADEC-5D68B05AD4A8}" srcOrd="4" destOrd="0" presId="urn:microsoft.com/office/officeart/2005/8/layout/vList2"/>
    <dgm:cxn modelId="{E8CEBA91-B611-4BF4-B420-C7389353069D}" type="presParOf" srcId="{C13ADF73-1EC7-41AB-8398-0CBCD30C4954}" destId="{8BFDFFE4-8C3D-4907-849E-86D72E0BEBFB}" srcOrd="5" destOrd="0" presId="urn:microsoft.com/office/officeart/2005/8/layout/vList2"/>
    <dgm:cxn modelId="{D521CCBA-49BF-4B12-B85C-B5B83777296B}" type="presParOf" srcId="{C13ADF73-1EC7-41AB-8398-0CBCD30C4954}" destId="{674259ED-85B2-4016-B66A-DE40D487C428}" srcOrd="6" destOrd="0" presId="urn:microsoft.com/office/officeart/2005/8/layout/vList2"/>
    <dgm:cxn modelId="{67D4C95D-4E6E-4AB1-AD7F-56C5B086D047}" type="presParOf" srcId="{C13ADF73-1EC7-41AB-8398-0CBCD30C4954}" destId="{8AAFE604-306D-4B55-BDF8-E4280DDA76C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CEF3E-37A7-43DD-99D0-FABA282DEF09}">
      <dsp:nvSpPr>
        <dsp:cNvPr id="0" name=""/>
        <dsp:cNvSpPr/>
      </dsp:nvSpPr>
      <dsp:spPr>
        <a:xfrm>
          <a:off x="0" y="57729"/>
          <a:ext cx="105156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Coordinated programs, practices, and working methods</a:t>
          </a:r>
        </a:p>
      </dsp:txBody>
      <dsp:txXfrm>
        <a:off x="33955" y="91684"/>
        <a:ext cx="10447690" cy="627655"/>
      </dsp:txXfrm>
    </dsp:sp>
    <dsp:sp modelId="{0F30AD4D-1D60-4CC6-8D51-0C87B6FBA20E}">
      <dsp:nvSpPr>
        <dsp:cNvPr id="0" name=""/>
        <dsp:cNvSpPr/>
      </dsp:nvSpPr>
      <dsp:spPr>
        <a:xfrm>
          <a:off x="0" y="753294"/>
          <a:ext cx="10515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Better networking and organization</a:t>
          </a:r>
        </a:p>
      </dsp:txBody>
      <dsp:txXfrm>
        <a:off x="0" y="753294"/>
        <a:ext cx="10515600" cy="480240"/>
      </dsp:txXfrm>
    </dsp:sp>
    <dsp:sp modelId="{8C7E0838-D49F-4456-9DE4-0B7FDACE6477}">
      <dsp:nvSpPr>
        <dsp:cNvPr id="0" name=""/>
        <dsp:cNvSpPr/>
      </dsp:nvSpPr>
      <dsp:spPr>
        <a:xfrm>
          <a:off x="0" y="1233535"/>
          <a:ext cx="105156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Pivot to integrated statistics</a:t>
          </a:r>
        </a:p>
      </dsp:txBody>
      <dsp:txXfrm>
        <a:off x="33955" y="1267490"/>
        <a:ext cx="10447690" cy="627655"/>
      </dsp:txXfrm>
    </dsp:sp>
    <dsp:sp modelId="{0C3FCF13-1879-461B-822A-55A579D10D73}">
      <dsp:nvSpPr>
        <dsp:cNvPr id="0" name=""/>
        <dsp:cNvSpPr/>
      </dsp:nvSpPr>
      <dsp:spPr>
        <a:xfrm>
          <a:off x="0" y="1929100"/>
          <a:ext cx="10515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Better statistical methods and framework</a:t>
          </a:r>
        </a:p>
      </dsp:txBody>
      <dsp:txXfrm>
        <a:off x="0" y="1929100"/>
        <a:ext cx="10515600" cy="480240"/>
      </dsp:txXfrm>
    </dsp:sp>
    <dsp:sp modelId="{ED1853E2-56FB-4B7D-ADEC-5D68B05AD4A8}">
      <dsp:nvSpPr>
        <dsp:cNvPr id="0" name=""/>
        <dsp:cNvSpPr/>
      </dsp:nvSpPr>
      <dsp:spPr>
        <a:xfrm>
          <a:off x="0" y="2409340"/>
          <a:ext cx="105156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collection and access, and experimental estimates </a:t>
          </a:r>
        </a:p>
      </dsp:txBody>
      <dsp:txXfrm>
        <a:off x="33955" y="2443295"/>
        <a:ext cx="10447690" cy="627655"/>
      </dsp:txXfrm>
    </dsp:sp>
    <dsp:sp modelId="{8BFDFFE4-8C3D-4907-849E-86D72E0BEBFB}">
      <dsp:nvSpPr>
        <dsp:cNvPr id="0" name=""/>
        <dsp:cNvSpPr/>
      </dsp:nvSpPr>
      <dsp:spPr>
        <a:xfrm>
          <a:off x="0" y="3104905"/>
          <a:ext cx="10515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Better data and data solutions</a:t>
          </a:r>
        </a:p>
      </dsp:txBody>
      <dsp:txXfrm>
        <a:off x="0" y="3104905"/>
        <a:ext cx="10515600" cy="480240"/>
      </dsp:txXfrm>
    </dsp:sp>
    <dsp:sp modelId="{674259ED-85B2-4016-B66A-DE40D487C428}">
      <dsp:nvSpPr>
        <dsp:cNvPr id="0" name=""/>
        <dsp:cNvSpPr/>
      </dsp:nvSpPr>
      <dsp:spPr>
        <a:xfrm>
          <a:off x="0" y="3585145"/>
          <a:ext cx="105156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 Global and Regional Forums, and Surveys </a:t>
          </a:r>
        </a:p>
      </dsp:txBody>
      <dsp:txXfrm>
        <a:off x="33955" y="3619100"/>
        <a:ext cx="10447690" cy="627655"/>
      </dsp:txXfrm>
    </dsp:sp>
    <dsp:sp modelId="{8AAFE604-306D-4B55-BDF8-E4280DDA76CF}">
      <dsp:nvSpPr>
        <dsp:cNvPr id="0" name=""/>
        <dsp:cNvSpPr/>
      </dsp:nvSpPr>
      <dsp:spPr>
        <a:xfrm>
          <a:off x="0" y="4280710"/>
          <a:ext cx="10515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Better user consultation, communication, and partnerships</a:t>
          </a:r>
        </a:p>
      </dsp:txBody>
      <dsp:txXfrm>
        <a:off x="0" y="4280710"/>
        <a:ext cx="10515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A56E-700A-4ABD-AA94-0428E3010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05AF7-7DA1-4E15-BFA1-E42034AF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03DF-E9DD-4508-9726-8FE79A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BBD6-AA5F-47B8-937F-459AE09C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6A1B4-AF31-42CA-9729-F663F848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27D0-FCEB-4221-A614-C4E97656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4DCDB-6E75-4CB4-8A6C-36986B43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A74A-A730-4B74-A462-7CEB2BB4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1F12-44F8-4C31-95A7-74FE08F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3E5C-B52C-4245-9118-E5937F4F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4C01B-5DF2-48CD-B329-D41E4AFE8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55FFD-E9DE-4BE0-AB4F-3DDF9977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F97E-FFEB-4BA9-9C98-86F20F27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EFED-7428-415F-90E3-D270C153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6CF9-4A0C-4AA5-BEDA-0463A1D7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06FF-E4C7-4552-AA0E-F861A8D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8C4-7191-40EA-AA8F-955CB924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8FC0-D419-4582-B88E-5D02A215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269E-9E8D-45E4-82D6-858A4365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2FD5-F6FA-49D9-8F7A-B67BD8EE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7AB6-5CD6-4D53-BAE0-129B6CB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9C892-2E6B-403A-BB34-C05C73F2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FDBB-7AB9-4596-AB3B-C9AD899D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CDF44-1BC9-4C18-AF50-59C95366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51DF-9852-421A-83F7-4B6AC44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7494-5491-41CD-8CFD-5EA8D1EC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3400-E448-40D4-9F91-40429AF48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3E6A-4D6E-46D4-8FF8-68DB4EC5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CB05-8152-4D38-99A8-430D2580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4A64-B526-4BC2-AE4F-2B02266F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D92-9E4C-425B-B380-79846A9D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4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C2AD-529F-41CA-BD2D-4044DB6F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3D24-EDD7-4A6F-A197-ADA781D2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0340-3AAC-48C2-A281-4216809D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F900-4BF4-4121-A279-C0620166B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A0B89-47D2-4F82-A021-50446EA1C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26B07-0E57-4F31-B96E-197F5280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46BE-2812-43D3-A4B3-392F504E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62758-4BA7-4802-A456-B6CADFF1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BDAF-419F-4605-96FF-8B7ED572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EF93E-AD14-43F4-B45E-DAA7219D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1DFD7-E9E7-4F77-B676-C06C6C92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E8633-1F16-446C-BE4C-CE9CA1A6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B15CE-0D02-44D4-AA24-CFF03A4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527A2-D8DF-4972-9D92-8E93EB6F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30FDE-258D-405F-BB3D-6C3F4AA7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3E70-5E65-481F-A820-65C36F30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1EB9-2753-4CA0-A48F-9ADD6E12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1468D-D8EF-483A-9E7A-D547FB45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1F61-0D5E-4756-9150-1D4933EB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76E7-4D71-43BE-BAF6-1816A03A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99F0D-8669-41F8-9FF9-689BD90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B8D-9BF9-410E-BD7E-F1B3430A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95B4C-4914-4A7B-AF6B-BFA36EF5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A2E3D-6A27-44F2-AB5C-1D33041C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CFC9E-1AF9-4D05-A343-EF8EF036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74E6B-C6E6-41D6-BFA1-89E70D35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7881B-8D9A-4B96-A3F6-BEEF48A9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93FB9-67D5-4273-974F-CB353C1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B7805-DA74-47AD-96EC-6C4350A4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BB1A-2156-419D-B968-E1965BC59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38641-C5A8-459F-AE57-6FE6D595FC7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B40F-790A-4D03-A940-3846E9492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1231-E265-4834-9FD0-E491573E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6B8FA-130E-4618-ABFA-99D7FF20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30D53-E16E-41DE-8574-2E3E4563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Network of Economic Statisticians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C0C42-DAB4-48D5-AF54-2279DCBD5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524921"/>
              </p:ext>
            </p:extLst>
          </p:nvPr>
        </p:nvGraphicFramePr>
        <p:xfrm>
          <a:off x="838200" y="1553591"/>
          <a:ext cx="10515600" cy="481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6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3" ma:contentTypeDescription="Create a new document." ma:contentTypeScope="" ma:versionID="c88d201c4cbc89b9ef00bf5a360c69ce">
  <xsd:schema xmlns:xsd="http://www.w3.org/2001/XMLSchema" xmlns:xs="http://www.w3.org/2001/XMLSchema" xmlns:p="http://schemas.microsoft.com/office/2006/metadata/properties" xmlns:ns2="4f447018-c40e-40e5-80f8-c919516cf764" xmlns:ns3="6b41ce5a-22ff-4aef-bca2-14b56bf0aa25" targetNamespace="http://schemas.microsoft.com/office/2006/metadata/properties" ma:root="true" ma:fieldsID="23f0d73e2674c2e46f911f5f2e8921eb" ns2:_="" ns3:_="">
    <xsd:import namespace="4f447018-c40e-40e5-80f8-c919516cf764"/>
    <xsd:import namespace="6b41ce5a-22ff-4aef-bca2-14b56bf0a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2ED1DC-F83E-4F2A-8A5A-86884E711C6C}"/>
</file>

<file path=customXml/itemProps2.xml><?xml version="1.0" encoding="utf-8"?>
<ds:datastoreItem xmlns:ds="http://schemas.openxmlformats.org/officeDocument/2006/customXml" ds:itemID="{A40446C8-61C8-4E9B-8785-26246F6E93F7}"/>
</file>

<file path=customXml/itemProps3.xml><?xml version="1.0" encoding="utf-8"?>
<ds:datastoreItem xmlns:ds="http://schemas.openxmlformats.org/officeDocument/2006/customXml" ds:itemID="{A747AA09-2248-4E28-BEB4-50086A5E6490}"/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 Network of Economic Statisticians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Network of Economic Statisticians</dc:title>
  <dc:creator>Ivo Havinga</dc:creator>
  <cp:lastModifiedBy>Ivo Havinga</cp:lastModifiedBy>
  <cp:revision>1</cp:revision>
  <dcterms:created xsi:type="dcterms:W3CDTF">2021-11-10T13:50:41Z</dcterms:created>
  <dcterms:modified xsi:type="dcterms:W3CDTF">2021-11-20T14:50:06Z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0x0101007024F25E6497ED43898D504973DBDCA9</vt:lpwstr>
  </property>
</Properties>
</file>