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36DE-8632-4DE1-848E-56B155AD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6FD55-A54A-4AF3-A2EE-7B913D0CD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23008-9D66-444D-9D3E-22EE6838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A934-2C09-43D5-B5D4-82CFD90F6955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A876C-BEAD-4CFD-A1F0-72197C92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A51B-7A00-425B-AEF1-0A17EAB0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8B65-D1E6-43C4-8BBE-70BD8D66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62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CF40-9000-4C71-9D49-765CEC4C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89733-1B12-4D11-B360-81FAB0822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0BE4-9A0B-4B53-8FCF-B5C88BB6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A934-2C09-43D5-B5D4-82CFD90F6955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2401A-4597-4BE6-90BA-4C6A5D0E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B635-2419-42E2-BCAB-13C65A92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8B65-D1E6-43C4-8BBE-70BD8D66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15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BDBC9-0E91-43CF-AA78-ECC4BDE4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DB7F7-AF99-4C1E-93D0-4C5736614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3B8DB-4EC1-4490-978A-2405AF81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A934-2C09-43D5-B5D4-82CFD90F6955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A12C-5B6D-4EA2-B39F-FF801D84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62977-E5BA-4F56-8C2F-CA45B7CE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8B65-D1E6-43C4-8BBE-70BD8D66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7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441-5EC7-4CB3-BD67-9A642110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9C67-FF22-4EE4-9613-E908F541D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4420-1AD1-4E57-97C6-3CC7EBD1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A934-2C09-43D5-B5D4-82CFD90F6955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8D44-51A1-4523-864E-2A468BAE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7AB1-C3C4-443D-BBBD-6A235508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8B65-D1E6-43C4-8BBE-70BD8D66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3CA3-DCDD-4886-B007-FE9BD439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DEC5-82CD-407C-83BA-5D154D79D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EA37-B8E2-4D56-ABF3-AAF5660A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A934-2C09-43D5-B5D4-82CFD90F6955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9294A-17DF-4D31-90FE-0B545521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B19D6-04DC-4FCF-A1CD-4F7BA4D7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8B65-D1E6-43C4-8BBE-70BD8D66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87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0CFF-9A28-4BEF-9934-29925A25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C557-0970-4BE8-B9F6-D91E36E08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0276A-1DFC-4D7B-91E6-4F6BF819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00CDF-6E2F-4491-BE77-520CCE24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A934-2C09-43D5-B5D4-82CFD90F6955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443CC-6216-4217-90E3-33635DF8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6603F-85AD-4476-BB1E-4A41457A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8B65-D1E6-43C4-8BBE-70BD8D66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55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5FBA-72D4-4CB4-895E-7B6E8AF5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909C-A018-40B0-A80A-7760D5DC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AC0EC-F26F-4F3B-97E1-09E6DF5C9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54442-BFFB-4398-A2AC-94AD4099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CC988-CE2E-43A4-8036-6D467991C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555FD-1367-4DA8-9ED6-24247487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A934-2C09-43D5-B5D4-82CFD90F6955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8B0E3-A346-4513-B2B2-34154C9A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76F53-D403-4C25-968F-5615201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8B65-D1E6-43C4-8BBE-70BD8D66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2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9D2C-B437-462F-BB79-6366C7D8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A765B-0453-4AC2-86B6-E9CE44DF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A934-2C09-43D5-B5D4-82CFD90F6955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9BA5A-725E-4C12-9603-C837C452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B2FF1-83B5-4BD6-A723-D947483D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8B65-D1E6-43C4-8BBE-70BD8D66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39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1B350-8F09-4B26-9FF2-F4D59A20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A934-2C09-43D5-B5D4-82CFD90F6955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E715D-7834-4AB8-AFF2-076237CB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94A81-5E2C-4899-B38A-CB8F4781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8B65-D1E6-43C4-8BBE-70BD8D66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40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D050-7E99-4AB3-973E-4F172E22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E24A-B397-4227-A3E0-E31F20588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96C52-B0C5-4A97-A75C-0E53778A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37F1D-4C76-45B7-A85F-2D0F59D8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A934-2C09-43D5-B5D4-82CFD90F6955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9946F-F5A0-46BB-9D9A-F0492014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14151-01FB-40EB-88E8-BAF32D53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8B65-D1E6-43C4-8BBE-70BD8D66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27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4F8E-6C19-4C4B-9F86-CCDAD6F5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8BFEF-65E4-4233-85FA-A762FBAF1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6D9A-4E8D-4045-9FB8-6C2DA34C6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EF33-46C1-4C86-88A9-02BFD841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A934-2C09-43D5-B5D4-82CFD90F6955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56577-6F1F-49A2-8F77-617AA6CB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471D0-E1F0-4ED8-A497-9DBBB537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8B65-D1E6-43C4-8BBE-70BD8D66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19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7DAC6-B473-4A43-B0DF-4C3694EF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D8F9A-1DBB-4490-9383-01860BB6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E33DC-76CC-4F3C-B2B7-A96F8A4E1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A934-2C09-43D5-B5D4-82CFD90F6955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CAD0-97C9-4956-8C01-69CE2F67A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18491-576C-4608-BD57-A08687609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8B65-D1E6-43C4-8BBE-70BD8D66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87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C997-3048-442E-8053-93C3FFF2F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3365"/>
            <a:ext cx="9144000" cy="986764"/>
          </a:xfrm>
        </p:spPr>
        <p:txBody>
          <a:bodyPr/>
          <a:lstStyle/>
          <a:p>
            <a:r>
              <a:rPr lang="en-CA" dirty="0"/>
              <a:t>User consultation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F0AD5-6E5B-4EF7-9D8F-968B1CBC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7755"/>
            <a:ext cx="9144000" cy="1655762"/>
          </a:xfrm>
        </p:spPr>
        <p:txBody>
          <a:bodyPr>
            <a:normAutofit/>
          </a:bodyPr>
          <a:lstStyle/>
          <a:p>
            <a:r>
              <a:rPr lang="en-CA" sz="2000" dirty="0"/>
              <a:t>Greg Peterson</a:t>
            </a:r>
          </a:p>
          <a:p>
            <a:r>
              <a:rPr lang="en-CA" sz="2000" dirty="0"/>
              <a:t>November 24, 2021</a:t>
            </a:r>
          </a:p>
          <a:p>
            <a:r>
              <a:rPr lang="en-CA" sz="2000" dirty="0"/>
              <a:t>Second Meeting of the Organizational Sprint</a:t>
            </a:r>
          </a:p>
          <a:p>
            <a:r>
              <a:rPr lang="en-CA" sz="2000" dirty="0"/>
              <a:t>Network of Economic Statisticians</a:t>
            </a:r>
          </a:p>
        </p:txBody>
      </p:sp>
    </p:spTree>
    <p:extLst>
      <p:ext uri="{BB962C8B-B14F-4D97-AF65-F5344CB8AC3E}">
        <p14:creationId xmlns:p14="http://schemas.microsoft.com/office/powerpoint/2010/main" val="11168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CF39-725B-41BB-8B53-6F7BCF13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FOC Report identified user consultations as key to ensuring relevance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845B2A9-2116-42FF-9971-30C7770C4F5F}"/>
              </a:ext>
            </a:extLst>
          </p:cNvPr>
          <p:cNvSpPr/>
          <p:nvPr/>
        </p:nvSpPr>
        <p:spPr>
          <a:xfrm>
            <a:off x="2131710" y="2129965"/>
            <a:ext cx="3745424" cy="4362910"/>
          </a:xfrm>
          <a:custGeom>
            <a:avLst/>
            <a:gdLst>
              <a:gd name="connsiteX0" fmla="*/ 1565330 w 3130659"/>
              <a:gd name="connsiteY0" fmla="*/ 0 h 3646792"/>
              <a:gd name="connsiteX1" fmla="*/ 3130659 w 3130659"/>
              <a:gd name="connsiteY1" fmla="*/ 368085 h 3646792"/>
              <a:gd name="connsiteX2" fmla="*/ 3127331 w 3130659"/>
              <a:gd name="connsiteY2" fmla="*/ 383582 h 3646792"/>
              <a:gd name="connsiteX3" fmla="*/ 3130657 w 3130659"/>
              <a:gd name="connsiteY3" fmla="*/ 383582 h 3646792"/>
              <a:gd name="connsiteX4" fmla="*/ 3124882 w 3130659"/>
              <a:gd name="connsiteY4" fmla="*/ 394990 h 3646792"/>
              <a:gd name="connsiteX5" fmla="*/ 3122578 w 3130659"/>
              <a:gd name="connsiteY5" fmla="*/ 405720 h 3646792"/>
              <a:gd name="connsiteX6" fmla="*/ 3108358 w 3130659"/>
              <a:gd name="connsiteY6" fmla="*/ 427629 h 3646792"/>
              <a:gd name="connsiteX7" fmla="*/ 2834047 w 3130659"/>
              <a:gd name="connsiteY7" fmla="*/ 969460 h 3646792"/>
              <a:gd name="connsiteX8" fmla="*/ 1782382 w 3130659"/>
              <a:gd name="connsiteY8" fmla="*/ 3046759 h 3646792"/>
              <a:gd name="connsiteX9" fmla="*/ 1779641 w 3130659"/>
              <a:gd name="connsiteY9" fmla="*/ 3047112 h 3646792"/>
              <a:gd name="connsiteX10" fmla="*/ 1779641 w 3130659"/>
              <a:gd name="connsiteY10" fmla="*/ 3552942 h 3646792"/>
              <a:gd name="connsiteX11" fmla="*/ 1565328 w 3130659"/>
              <a:gd name="connsiteY11" fmla="*/ 3646792 h 3646792"/>
              <a:gd name="connsiteX12" fmla="*/ 1351015 w 3130659"/>
              <a:gd name="connsiteY12" fmla="*/ 3552942 h 3646792"/>
              <a:gd name="connsiteX13" fmla="*/ 1351015 w 3130659"/>
              <a:gd name="connsiteY13" fmla="*/ 3047112 h 3646792"/>
              <a:gd name="connsiteX14" fmla="*/ 1348275 w 3130659"/>
              <a:gd name="connsiteY14" fmla="*/ 3046759 h 3646792"/>
              <a:gd name="connsiteX15" fmla="*/ 296610 w 3130659"/>
              <a:gd name="connsiteY15" fmla="*/ 969460 h 3646792"/>
              <a:gd name="connsiteX16" fmla="*/ 22289 w 3130659"/>
              <a:gd name="connsiteY16" fmla="*/ 427608 h 3646792"/>
              <a:gd name="connsiteX17" fmla="*/ 8083 w 3130659"/>
              <a:gd name="connsiteY17" fmla="*/ 405720 h 3646792"/>
              <a:gd name="connsiteX18" fmla="*/ 5781 w 3130659"/>
              <a:gd name="connsiteY18" fmla="*/ 395001 h 3646792"/>
              <a:gd name="connsiteX19" fmla="*/ 0 w 3130659"/>
              <a:gd name="connsiteY19" fmla="*/ 383582 h 3646792"/>
              <a:gd name="connsiteX20" fmla="*/ 3329 w 3130659"/>
              <a:gd name="connsiteY20" fmla="*/ 383582 h 3646792"/>
              <a:gd name="connsiteX21" fmla="*/ 1 w 3130659"/>
              <a:gd name="connsiteY21" fmla="*/ 368085 h 3646792"/>
              <a:gd name="connsiteX22" fmla="*/ 1565330 w 3130659"/>
              <a:gd name="connsiteY22" fmla="*/ 0 h 364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30659" h="3646792">
                <a:moveTo>
                  <a:pt x="1565330" y="0"/>
                </a:moveTo>
                <a:cubicBezTo>
                  <a:pt x="2429837" y="0"/>
                  <a:pt x="3130659" y="164797"/>
                  <a:pt x="3130659" y="368085"/>
                </a:cubicBezTo>
                <a:lnTo>
                  <a:pt x="3127331" y="383582"/>
                </a:lnTo>
                <a:lnTo>
                  <a:pt x="3130657" y="383582"/>
                </a:lnTo>
                <a:lnTo>
                  <a:pt x="3124882" y="394990"/>
                </a:lnTo>
                <a:lnTo>
                  <a:pt x="3122578" y="405720"/>
                </a:lnTo>
                <a:lnTo>
                  <a:pt x="3108358" y="427629"/>
                </a:lnTo>
                <a:lnTo>
                  <a:pt x="2834047" y="969460"/>
                </a:lnTo>
                <a:lnTo>
                  <a:pt x="1782382" y="3046759"/>
                </a:lnTo>
                <a:lnTo>
                  <a:pt x="1779641" y="3047112"/>
                </a:lnTo>
                <a:lnTo>
                  <a:pt x="1779641" y="3552942"/>
                </a:lnTo>
                <a:cubicBezTo>
                  <a:pt x="1779641" y="3604774"/>
                  <a:pt x="1683690" y="3646792"/>
                  <a:pt x="1565328" y="3646792"/>
                </a:cubicBezTo>
                <a:cubicBezTo>
                  <a:pt x="1446966" y="3646792"/>
                  <a:pt x="1351015" y="3604774"/>
                  <a:pt x="1351015" y="3552942"/>
                </a:cubicBezTo>
                <a:lnTo>
                  <a:pt x="1351015" y="3047112"/>
                </a:lnTo>
                <a:lnTo>
                  <a:pt x="1348275" y="3046759"/>
                </a:lnTo>
                <a:lnTo>
                  <a:pt x="296610" y="969460"/>
                </a:lnTo>
                <a:lnTo>
                  <a:pt x="22289" y="427608"/>
                </a:lnTo>
                <a:lnTo>
                  <a:pt x="8083" y="405720"/>
                </a:lnTo>
                <a:lnTo>
                  <a:pt x="5781" y="395001"/>
                </a:lnTo>
                <a:lnTo>
                  <a:pt x="0" y="383582"/>
                </a:lnTo>
                <a:lnTo>
                  <a:pt x="3329" y="383582"/>
                </a:lnTo>
                <a:lnTo>
                  <a:pt x="1" y="368085"/>
                </a:lnTo>
                <a:cubicBezTo>
                  <a:pt x="1" y="164797"/>
                  <a:pt x="700823" y="0"/>
                  <a:pt x="156533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7B073-36CB-41FC-A11A-6174CB3CE805}"/>
              </a:ext>
            </a:extLst>
          </p:cNvPr>
          <p:cNvGrpSpPr/>
          <p:nvPr/>
        </p:nvGrpSpPr>
        <p:grpSpPr>
          <a:xfrm>
            <a:off x="2703006" y="2530933"/>
            <a:ext cx="2602829" cy="2544843"/>
            <a:chOff x="8113362" y="2200759"/>
            <a:chExt cx="3130659" cy="306091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EDDF4C-F4C6-40BE-89F9-4AE7A6E3FDCC}"/>
                </a:ext>
              </a:extLst>
            </p:cNvPr>
            <p:cNvSpPr/>
            <p:nvPr/>
          </p:nvSpPr>
          <p:spPr>
            <a:xfrm>
              <a:off x="8113362" y="2584341"/>
              <a:ext cx="3130657" cy="2677331"/>
            </a:xfrm>
            <a:custGeom>
              <a:avLst/>
              <a:gdLst>
                <a:gd name="connsiteX0" fmla="*/ 0 w 3130657"/>
                <a:gd name="connsiteY0" fmla="*/ 0 h 2677331"/>
                <a:gd name="connsiteX1" fmla="*/ 3130657 w 3130657"/>
                <a:gd name="connsiteY1" fmla="*/ 0 h 2677331"/>
                <a:gd name="connsiteX2" fmla="*/ 2834047 w 3130657"/>
                <a:gd name="connsiteY2" fmla="*/ 585878 h 2677331"/>
                <a:gd name="connsiteX3" fmla="*/ 2834047 w 3130657"/>
                <a:gd name="connsiteY3" fmla="*/ 585878 h 2677331"/>
                <a:gd name="connsiteX4" fmla="*/ 1782382 w 3130657"/>
                <a:gd name="connsiteY4" fmla="*/ 2663177 h 2677331"/>
                <a:gd name="connsiteX5" fmla="*/ 1725374 w 3130657"/>
                <a:gd name="connsiteY5" fmla="*/ 2670515 h 2677331"/>
                <a:gd name="connsiteX6" fmla="*/ 1565328 w 3130657"/>
                <a:gd name="connsiteY6" fmla="*/ 2677331 h 2677331"/>
                <a:gd name="connsiteX7" fmla="*/ 1405282 w 3130657"/>
                <a:gd name="connsiteY7" fmla="*/ 2670515 h 2677331"/>
                <a:gd name="connsiteX8" fmla="*/ 1348275 w 3130657"/>
                <a:gd name="connsiteY8" fmla="*/ 2663177 h 2677331"/>
                <a:gd name="connsiteX9" fmla="*/ 296610 w 3130657"/>
                <a:gd name="connsiteY9" fmla="*/ 585878 h 2677331"/>
                <a:gd name="connsiteX10" fmla="*/ 296610 w 3130657"/>
                <a:gd name="connsiteY10" fmla="*/ 585878 h 267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0657" h="2677331">
                  <a:moveTo>
                    <a:pt x="0" y="0"/>
                  </a:moveTo>
                  <a:lnTo>
                    <a:pt x="3130657" y="0"/>
                  </a:lnTo>
                  <a:lnTo>
                    <a:pt x="2834047" y="585878"/>
                  </a:lnTo>
                  <a:lnTo>
                    <a:pt x="2834047" y="585878"/>
                  </a:lnTo>
                  <a:lnTo>
                    <a:pt x="1782382" y="2663177"/>
                  </a:lnTo>
                  <a:lnTo>
                    <a:pt x="1725374" y="2670515"/>
                  </a:lnTo>
                  <a:cubicBezTo>
                    <a:pt x="1672752" y="2675022"/>
                    <a:pt x="1619360" y="2677331"/>
                    <a:pt x="1565328" y="2677331"/>
                  </a:cubicBezTo>
                  <a:cubicBezTo>
                    <a:pt x="1511297" y="2677331"/>
                    <a:pt x="1457904" y="2675022"/>
                    <a:pt x="1405282" y="2670515"/>
                  </a:cubicBezTo>
                  <a:lnTo>
                    <a:pt x="1348275" y="2663177"/>
                  </a:lnTo>
                  <a:lnTo>
                    <a:pt x="296610" y="585878"/>
                  </a:lnTo>
                  <a:lnTo>
                    <a:pt x="296610" y="5858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A89FAB-E0D9-4FE8-B7B7-35DCC8CE5808}"/>
                </a:ext>
              </a:extLst>
            </p:cNvPr>
            <p:cNvSpPr/>
            <p:nvPr/>
          </p:nvSpPr>
          <p:spPr>
            <a:xfrm>
              <a:off x="8113363" y="2200759"/>
              <a:ext cx="3130658" cy="736169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F06ABB6E-A01F-407D-9BC6-8B8842F70599}"/>
              </a:ext>
            </a:extLst>
          </p:cNvPr>
          <p:cNvSpPr/>
          <p:nvPr/>
        </p:nvSpPr>
        <p:spPr>
          <a:xfrm>
            <a:off x="3748023" y="6268318"/>
            <a:ext cx="512795" cy="224557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6F373D-9FAC-4B04-B640-7B258858EEF0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4004420" y="5075776"/>
            <a:ext cx="0" cy="141709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C1FFD2-632E-47D9-AE38-785D9FF0346E}"/>
              </a:ext>
            </a:extLst>
          </p:cNvPr>
          <p:cNvCxnSpPr>
            <a:cxnSpLocks/>
          </p:cNvCxnSpPr>
          <p:nvPr/>
        </p:nvCxnSpPr>
        <p:spPr>
          <a:xfrm>
            <a:off x="4004419" y="3461894"/>
            <a:ext cx="0" cy="9569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BB22F4-6131-4F50-933D-3BAD843299F3}"/>
              </a:ext>
            </a:extLst>
          </p:cNvPr>
          <p:cNvCxnSpPr>
            <a:cxnSpLocks/>
            <a:endCxn id="22" idx="4"/>
          </p:cNvCxnSpPr>
          <p:nvPr/>
        </p:nvCxnSpPr>
        <p:spPr>
          <a:xfrm>
            <a:off x="4004421" y="1937544"/>
            <a:ext cx="0" cy="12054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831280-B0A5-40E1-9892-FF7A0F79EE41}"/>
              </a:ext>
            </a:extLst>
          </p:cNvPr>
          <p:cNvCxnSpPr>
            <a:cxnSpLocks/>
          </p:cNvCxnSpPr>
          <p:nvPr/>
        </p:nvCxnSpPr>
        <p:spPr>
          <a:xfrm>
            <a:off x="3044867" y="3241682"/>
            <a:ext cx="874354" cy="172706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C8BF44-2A5B-4429-8004-2249B78E11BD}"/>
              </a:ext>
            </a:extLst>
          </p:cNvPr>
          <p:cNvCxnSpPr>
            <a:cxnSpLocks/>
          </p:cNvCxnSpPr>
          <p:nvPr/>
        </p:nvCxnSpPr>
        <p:spPr>
          <a:xfrm flipH="1">
            <a:off x="4089618" y="3241682"/>
            <a:ext cx="874354" cy="172706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D38D28-B0D5-4D5E-A564-101DEBC66BD3}"/>
              </a:ext>
            </a:extLst>
          </p:cNvPr>
          <p:cNvSpPr txBox="1"/>
          <p:nvPr/>
        </p:nvSpPr>
        <p:spPr>
          <a:xfrm>
            <a:off x="6270171" y="2226623"/>
            <a:ext cx="289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Countries understand local issues and priorities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500854-CDA3-4F8D-B949-A7905E24A0B9}"/>
              </a:ext>
            </a:extLst>
          </p:cNvPr>
          <p:cNvSpPr txBox="1"/>
          <p:nvPr/>
        </p:nvSpPr>
        <p:spPr>
          <a:xfrm>
            <a:off x="5762414" y="3877392"/>
            <a:ext cx="28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Regional Forums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72F8C-D779-4DB8-AC98-D078A9417353}"/>
              </a:ext>
            </a:extLst>
          </p:cNvPr>
          <p:cNvSpPr txBox="1"/>
          <p:nvPr/>
        </p:nvSpPr>
        <p:spPr>
          <a:xfrm>
            <a:off x="5647694" y="4752610"/>
            <a:ext cx="28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Global Forums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C7529-C3E2-4794-9979-9B11EA53D6DE}"/>
              </a:ext>
            </a:extLst>
          </p:cNvPr>
          <p:cNvSpPr txBox="1"/>
          <p:nvPr/>
        </p:nvSpPr>
        <p:spPr>
          <a:xfrm>
            <a:off x="4601277" y="5627828"/>
            <a:ext cx="28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Priorities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C1F25C-EBB0-4D3C-8435-A339C0D3EEAB}"/>
              </a:ext>
            </a:extLst>
          </p:cNvPr>
          <p:cNvSpPr txBox="1"/>
          <p:nvPr/>
        </p:nvSpPr>
        <p:spPr>
          <a:xfrm>
            <a:off x="6395840" y="3099355"/>
            <a:ext cx="28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Surveys of members</a:t>
            </a:r>
          </a:p>
        </p:txBody>
      </p:sp>
    </p:spTree>
    <p:extLst>
      <p:ext uri="{BB962C8B-B14F-4D97-AF65-F5344CB8AC3E}">
        <p14:creationId xmlns:p14="http://schemas.microsoft.com/office/powerpoint/2010/main" val="30942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8931-AEB7-4D81-8F7E-13730453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Possible mechanisms for collating user needs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48AE-F27F-48BD-8EB3-5A16E00F9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Annual Global Forum</a:t>
            </a:r>
          </a:p>
          <a:p>
            <a:r>
              <a:rPr lang="en-CA" dirty="0"/>
              <a:t>Regional Forums</a:t>
            </a:r>
          </a:p>
          <a:p>
            <a:r>
              <a:rPr lang="en-CA" dirty="0"/>
              <a:t>Survey of members</a:t>
            </a:r>
          </a:p>
          <a:p>
            <a:r>
              <a:rPr lang="en-CA" dirty="0"/>
              <a:t>Networks of data centres</a:t>
            </a:r>
          </a:p>
          <a:p>
            <a:r>
              <a:rPr lang="en-CA" dirty="0"/>
              <a:t>Linking to existing committees, task teams, etc.</a:t>
            </a:r>
          </a:p>
        </p:txBody>
      </p:sp>
    </p:spTree>
    <p:extLst>
      <p:ext uri="{BB962C8B-B14F-4D97-AF65-F5344CB8AC3E}">
        <p14:creationId xmlns:p14="http://schemas.microsoft.com/office/powerpoint/2010/main" val="354892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24F25E6497ED43898D504973DBDCA9" ma:contentTypeVersion="13" ma:contentTypeDescription="Create a new document." ma:contentTypeScope="" ma:versionID="c88d201c4cbc89b9ef00bf5a360c69ce">
  <xsd:schema xmlns:xsd="http://www.w3.org/2001/XMLSchema" xmlns:xs="http://www.w3.org/2001/XMLSchema" xmlns:p="http://schemas.microsoft.com/office/2006/metadata/properties" xmlns:ns2="4f447018-c40e-40e5-80f8-c919516cf764" xmlns:ns3="6b41ce5a-22ff-4aef-bca2-14b56bf0aa25" targetNamespace="http://schemas.microsoft.com/office/2006/metadata/properties" ma:root="true" ma:fieldsID="23f0d73e2674c2e46f911f5f2e8921eb" ns2:_="" ns3:_="">
    <xsd:import namespace="4f447018-c40e-40e5-80f8-c919516cf764"/>
    <xsd:import namespace="6b41ce5a-22ff-4aef-bca2-14b56bf0aa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47018-c40e-40e5-80f8-c919516cf7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1ce5a-22ff-4aef-bca2-14b56bf0a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6DB32C-2648-4746-91DE-94C3CC74A06C}"/>
</file>

<file path=customXml/itemProps2.xml><?xml version="1.0" encoding="utf-8"?>
<ds:datastoreItem xmlns:ds="http://schemas.openxmlformats.org/officeDocument/2006/customXml" ds:itemID="{84DE8000-7CB6-479B-B23E-5AF62E0BCD39}"/>
</file>

<file path=customXml/itemProps3.xml><?xml version="1.0" encoding="utf-8"?>
<ds:datastoreItem xmlns:ds="http://schemas.openxmlformats.org/officeDocument/2006/customXml" ds:itemID="{EC51000B-65EA-4B06-BD85-C7922D1E2CA4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User consultation</vt:lpstr>
      <vt:lpstr>The FOC Report identified user consultations as key to ensuring relevance</vt:lpstr>
      <vt:lpstr>Possible mechanisms for collating user needs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consultation</dc:title>
  <dc:creator>Greg Peterson</dc:creator>
  <cp:lastModifiedBy>Greg Peterson</cp:lastModifiedBy>
  <cp:revision>1</cp:revision>
  <dcterms:created xsi:type="dcterms:W3CDTF">2021-11-23T22:04:35Z</dcterms:created>
  <dcterms:modified xsi:type="dcterms:W3CDTF">2021-11-23T22:20:56Z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-401878238</vt:i4>
  </property>
  <property fmtid="{D5CDD505-2E9C-101B-9397-08002B2CF9AE}" pid="3" name="_NewReviewCycle">
    <vt:lpwstr/>
  </property>
  <property fmtid="{D5CDD505-2E9C-101B-9397-08002B2CF9AE}" pid="4" name="_EmailSubject">
    <vt:lpwstr>Meeting to discuss preparations for second organizational sprint meeting</vt:lpwstr>
  </property>
  <property fmtid="{D5CDD505-2E9C-101B-9397-08002B2CF9AE}" pid="5" name="_AuthorEmail">
    <vt:lpwstr>greg.peterson@statcan.gc.ca</vt:lpwstr>
  </property>
  <property fmtid="{D5CDD505-2E9C-101B-9397-08002B2CF9AE}" pid="6" name="_AuthorEmailDisplayName">
    <vt:lpwstr>Peterson, Greg - CS/SC</vt:lpwstr>
  </property>
  <property fmtid="{D5CDD505-2E9C-101B-9397-08002B2CF9AE}" pid="7" name="ContentTypeId">
    <vt:lpwstr>0x0101007024F25E6497ED43898D504973DBDCA9</vt:lpwstr>
  </property>
</Properties>
</file>