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61" r:id="rId8"/>
    <p:sldId id="262" r:id="rId9"/>
    <p:sldId id="259" r:id="rId10"/>
    <p:sldId id="263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70B0F-7341-47A8-B954-39C00C3FB471}" v="1833" dt="2023-04-21T06:32:00.360"/>
    <p1510:client id="{D9621A0D-5E85-543F-48C7-AC7344174327}" v="639" dt="2023-04-21T06:27:40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1C538-04F0-42CB-8A32-445AD90DE5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DC495E-A6B9-4B8B-B364-E6A0C5E712EC}">
      <dgm:prSet custT="1"/>
      <dgm:spPr/>
      <dgm:t>
        <a:bodyPr/>
        <a:lstStyle/>
        <a:p>
          <a:r>
            <a:rPr kumimoji="1" lang="ja-JP" sz="3200"/>
            <a:t>学習</a:t>
          </a:r>
          <a:r>
            <a:rPr kumimoji="1" lang="ja-JP" altLang="en-US" sz="3200"/>
            <a:t>管理</a:t>
          </a:r>
          <a:endParaRPr lang="en-US" sz="3200"/>
        </a:p>
      </dgm:t>
    </dgm:pt>
    <dgm:pt modelId="{9949E7C4-ECA5-4E30-A859-AC0EE2773618}" type="parTrans" cxnId="{EF4BCCC4-0A51-4755-9704-2E43C876BCB0}">
      <dgm:prSet/>
      <dgm:spPr/>
      <dgm:t>
        <a:bodyPr/>
        <a:lstStyle/>
        <a:p>
          <a:endParaRPr lang="en-US"/>
        </a:p>
      </dgm:t>
    </dgm:pt>
    <dgm:pt modelId="{C569392F-79DB-4472-814A-5BBD71D78509}" type="sibTrans" cxnId="{EF4BCCC4-0A51-4755-9704-2E43C876BCB0}">
      <dgm:prSet/>
      <dgm:spPr/>
      <dgm:t>
        <a:bodyPr/>
        <a:lstStyle/>
        <a:p>
          <a:endParaRPr lang="en-US"/>
        </a:p>
      </dgm:t>
    </dgm:pt>
    <dgm:pt modelId="{E36F3FA9-A2B6-416E-B533-16DA75E54648}">
      <dgm:prSet custT="1"/>
      <dgm:spPr/>
      <dgm:t>
        <a:bodyPr/>
        <a:lstStyle/>
        <a:p>
          <a:r>
            <a:rPr kumimoji="1" lang="ja-JP" sz="3200"/>
            <a:t>日程</a:t>
          </a:r>
          <a:r>
            <a:rPr kumimoji="1" lang="ja-JP" altLang="en-US" sz="3200"/>
            <a:t>管理</a:t>
          </a:r>
          <a:endParaRPr lang="en-US" sz="3200"/>
        </a:p>
      </dgm:t>
    </dgm:pt>
    <dgm:pt modelId="{362F6309-C60F-4EF5-82E0-D5AF94685417}" type="parTrans" cxnId="{BDCD4335-5048-4BDF-BDAB-8A46904F2680}">
      <dgm:prSet/>
      <dgm:spPr/>
      <dgm:t>
        <a:bodyPr/>
        <a:lstStyle/>
        <a:p>
          <a:endParaRPr lang="en-US"/>
        </a:p>
      </dgm:t>
    </dgm:pt>
    <dgm:pt modelId="{0DAF1B61-5998-401E-ACC4-D72A35A42020}" type="sibTrans" cxnId="{BDCD4335-5048-4BDF-BDAB-8A46904F2680}">
      <dgm:prSet/>
      <dgm:spPr/>
      <dgm:t>
        <a:bodyPr/>
        <a:lstStyle/>
        <a:p>
          <a:endParaRPr lang="en-US"/>
        </a:p>
      </dgm:t>
    </dgm:pt>
    <dgm:pt modelId="{074268F9-64B4-4B22-A172-74D14D758458}">
      <dgm:prSet custT="1"/>
      <dgm:spPr/>
      <dgm:t>
        <a:bodyPr/>
        <a:lstStyle/>
        <a:p>
          <a:r>
            <a:rPr kumimoji="1" lang="ja-JP" sz="3200"/>
            <a:t>選択ヘルパー</a:t>
          </a:r>
          <a:endParaRPr lang="en-US" sz="3200"/>
        </a:p>
      </dgm:t>
    </dgm:pt>
    <dgm:pt modelId="{6647068F-A841-4087-8DC1-E6FDEE415FD2}" type="parTrans" cxnId="{D0C2E184-203A-4665-AD42-CE368B45ACD6}">
      <dgm:prSet/>
      <dgm:spPr/>
      <dgm:t>
        <a:bodyPr/>
        <a:lstStyle/>
        <a:p>
          <a:endParaRPr lang="en-US"/>
        </a:p>
      </dgm:t>
    </dgm:pt>
    <dgm:pt modelId="{B87BC121-29AD-42F7-8CE0-5970B8CD2561}" type="sibTrans" cxnId="{D0C2E184-203A-4665-AD42-CE368B45ACD6}">
      <dgm:prSet/>
      <dgm:spPr/>
      <dgm:t>
        <a:bodyPr/>
        <a:lstStyle/>
        <a:p>
          <a:endParaRPr lang="en-US"/>
        </a:p>
      </dgm:t>
    </dgm:pt>
    <dgm:pt modelId="{E48C9C66-3552-4CCF-9BDE-03AF305D531F}" type="pres">
      <dgm:prSet presAssocID="{8F51C538-04F0-42CB-8A32-445AD90DE5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7C55CA-EC21-4928-BD2B-7BCE54B6F229}" type="pres">
      <dgm:prSet presAssocID="{9ADC495E-A6B9-4B8B-B364-E6A0C5E712EC}" presName="hierRoot1" presStyleCnt="0"/>
      <dgm:spPr/>
    </dgm:pt>
    <dgm:pt modelId="{934710B3-262C-4DC0-A9FF-3321FA5ADE21}" type="pres">
      <dgm:prSet presAssocID="{9ADC495E-A6B9-4B8B-B364-E6A0C5E712EC}" presName="composite" presStyleCnt="0"/>
      <dgm:spPr/>
    </dgm:pt>
    <dgm:pt modelId="{611D1AA3-C3DC-4DA3-A89B-7C8F356CE944}" type="pres">
      <dgm:prSet presAssocID="{9ADC495E-A6B9-4B8B-B364-E6A0C5E712EC}" presName="background" presStyleLbl="node0" presStyleIdx="0" presStyleCnt="3"/>
      <dgm:spPr/>
    </dgm:pt>
    <dgm:pt modelId="{201DC38B-64F6-4A2A-82C7-2990E27EF6E7}" type="pres">
      <dgm:prSet presAssocID="{9ADC495E-A6B9-4B8B-B364-E6A0C5E712EC}" presName="text" presStyleLbl="fgAcc0" presStyleIdx="0" presStyleCnt="3" custLinFactNeighborX="-15993" custLinFactNeighborY="1244">
        <dgm:presLayoutVars>
          <dgm:chPref val="3"/>
        </dgm:presLayoutVars>
      </dgm:prSet>
      <dgm:spPr/>
    </dgm:pt>
    <dgm:pt modelId="{891FE00B-278D-466A-A479-1A631FD2CFAB}" type="pres">
      <dgm:prSet presAssocID="{9ADC495E-A6B9-4B8B-B364-E6A0C5E712EC}" presName="hierChild2" presStyleCnt="0"/>
      <dgm:spPr/>
    </dgm:pt>
    <dgm:pt modelId="{D8248160-5009-4E50-88B9-BBDBED2C2D2B}" type="pres">
      <dgm:prSet presAssocID="{E36F3FA9-A2B6-416E-B533-16DA75E54648}" presName="hierRoot1" presStyleCnt="0"/>
      <dgm:spPr/>
    </dgm:pt>
    <dgm:pt modelId="{36249D02-649A-47A5-AF59-3F148FCC1BF0}" type="pres">
      <dgm:prSet presAssocID="{E36F3FA9-A2B6-416E-B533-16DA75E54648}" presName="composite" presStyleCnt="0"/>
      <dgm:spPr/>
    </dgm:pt>
    <dgm:pt modelId="{CBD245CA-7D51-467B-AC8B-1644EA7F43B3}" type="pres">
      <dgm:prSet presAssocID="{E36F3FA9-A2B6-416E-B533-16DA75E54648}" presName="background" presStyleLbl="node0" presStyleIdx="1" presStyleCnt="3"/>
      <dgm:spPr/>
    </dgm:pt>
    <dgm:pt modelId="{82D818DB-2DEA-41A8-A25A-77EFF92A9029}" type="pres">
      <dgm:prSet presAssocID="{E36F3FA9-A2B6-416E-B533-16DA75E54648}" presName="text" presStyleLbl="fgAcc0" presStyleIdx="1" presStyleCnt="3">
        <dgm:presLayoutVars>
          <dgm:chPref val="3"/>
        </dgm:presLayoutVars>
      </dgm:prSet>
      <dgm:spPr/>
    </dgm:pt>
    <dgm:pt modelId="{3BB1F28D-0928-4410-8DB9-9D03C4E2EAE3}" type="pres">
      <dgm:prSet presAssocID="{E36F3FA9-A2B6-416E-B533-16DA75E54648}" presName="hierChild2" presStyleCnt="0"/>
      <dgm:spPr/>
    </dgm:pt>
    <dgm:pt modelId="{F819607E-E96D-48C4-AFF5-80819FBCFA86}" type="pres">
      <dgm:prSet presAssocID="{074268F9-64B4-4B22-A172-74D14D758458}" presName="hierRoot1" presStyleCnt="0"/>
      <dgm:spPr/>
    </dgm:pt>
    <dgm:pt modelId="{666393DB-328D-451E-80A4-156FDB2189EC}" type="pres">
      <dgm:prSet presAssocID="{074268F9-64B4-4B22-A172-74D14D758458}" presName="composite" presStyleCnt="0"/>
      <dgm:spPr/>
    </dgm:pt>
    <dgm:pt modelId="{982401EC-1953-4260-84EB-3AFFE76F645D}" type="pres">
      <dgm:prSet presAssocID="{074268F9-64B4-4B22-A172-74D14D758458}" presName="background" presStyleLbl="node0" presStyleIdx="2" presStyleCnt="3"/>
      <dgm:spPr/>
    </dgm:pt>
    <dgm:pt modelId="{29AE3F68-1292-4D7C-895B-49AE2E25C2D6}" type="pres">
      <dgm:prSet presAssocID="{074268F9-64B4-4B22-A172-74D14D758458}" presName="text" presStyleLbl="fgAcc0" presStyleIdx="2" presStyleCnt="3">
        <dgm:presLayoutVars>
          <dgm:chPref val="3"/>
        </dgm:presLayoutVars>
      </dgm:prSet>
      <dgm:spPr/>
    </dgm:pt>
    <dgm:pt modelId="{DDE1A8C8-D474-40F3-A9D9-DC738417C877}" type="pres">
      <dgm:prSet presAssocID="{074268F9-64B4-4B22-A172-74D14D758458}" presName="hierChild2" presStyleCnt="0"/>
      <dgm:spPr/>
    </dgm:pt>
  </dgm:ptLst>
  <dgm:cxnLst>
    <dgm:cxn modelId="{6986C92A-DBFD-4AE1-91EC-DAEE6CDDAF8A}" type="presOf" srcId="{8F51C538-04F0-42CB-8A32-445AD90DE581}" destId="{E48C9C66-3552-4CCF-9BDE-03AF305D531F}" srcOrd="0" destOrd="0" presId="urn:microsoft.com/office/officeart/2005/8/layout/hierarchy1"/>
    <dgm:cxn modelId="{BDCD4335-5048-4BDF-BDAB-8A46904F2680}" srcId="{8F51C538-04F0-42CB-8A32-445AD90DE581}" destId="{E36F3FA9-A2B6-416E-B533-16DA75E54648}" srcOrd="1" destOrd="0" parTransId="{362F6309-C60F-4EF5-82E0-D5AF94685417}" sibTransId="{0DAF1B61-5998-401E-ACC4-D72A35A42020}"/>
    <dgm:cxn modelId="{12140376-5B29-462E-A363-B7BF2F72A2CF}" type="presOf" srcId="{074268F9-64B4-4B22-A172-74D14D758458}" destId="{29AE3F68-1292-4D7C-895B-49AE2E25C2D6}" srcOrd="0" destOrd="0" presId="urn:microsoft.com/office/officeart/2005/8/layout/hierarchy1"/>
    <dgm:cxn modelId="{D0C2E184-203A-4665-AD42-CE368B45ACD6}" srcId="{8F51C538-04F0-42CB-8A32-445AD90DE581}" destId="{074268F9-64B4-4B22-A172-74D14D758458}" srcOrd="2" destOrd="0" parTransId="{6647068F-A841-4087-8DC1-E6FDEE415FD2}" sibTransId="{B87BC121-29AD-42F7-8CE0-5970B8CD2561}"/>
    <dgm:cxn modelId="{390F82BF-E8B5-4B73-9E8E-AE2132EDCF43}" type="presOf" srcId="{E36F3FA9-A2B6-416E-B533-16DA75E54648}" destId="{82D818DB-2DEA-41A8-A25A-77EFF92A9029}" srcOrd="0" destOrd="0" presId="urn:microsoft.com/office/officeart/2005/8/layout/hierarchy1"/>
    <dgm:cxn modelId="{EF4BCCC4-0A51-4755-9704-2E43C876BCB0}" srcId="{8F51C538-04F0-42CB-8A32-445AD90DE581}" destId="{9ADC495E-A6B9-4B8B-B364-E6A0C5E712EC}" srcOrd="0" destOrd="0" parTransId="{9949E7C4-ECA5-4E30-A859-AC0EE2773618}" sibTransId="{C569392F-79DB-4472-814A-5BBD71D78509}"/>
    <dgm:cxn modelId="{69A23BEF-CCF7-4E79-8C91-CC29EB7C8F1E}" type="presOf" srcId="{9ADC495E-A6B9-4B8B-B364-E6A0C5E712EC}" destId="{201DC38B-64F6-4A2A-82C7-2990E27EF6E7}" srcOrd="0" destOrd="0" presId="urn:microsoft.com/office/officeart/2005/8/layout/hierarchy1"/>
    <dgm:cxn modelId="{CF02A4E5-B147-4483-AFC6-981C245AE1A4}" type="presParOf" srcId="{E48C9C66-3552-4CCF-9BDE-03AF305D531F}" destId="{7C7C55CA-EC21-4928-BD2B-7BCE54B6F229}" srcOrd="0" destOrd="0" presId="urn:microsoft.com/office/officeart/2005/8/layout/hierarchy1"/>
    <dgm:cxn modelId="{33F4E600-0BA1-4F1B-92D4-4B4D7869BCB7}" type="presParOf" srcId="{7C7C55CA-EC21-4928-BD2B-7BCE54B6F229}" destId="{934710B3-262C-4DC0-A9FF-3321FA5ADE21}" srcOrd="0" destOrd="0" presId="urn:microsoft.com/office/officeart/2005/8/layout/hierarchy1"/>
    <dgm:cxn modelId="{E8A19E11-0A18-47AD-A6FA-0509BF82BE97}" type="presParOf" srcId="{934710B3-262C-4DC0-A9FF-3321FA5ADE21}" destId="{611D1AA3-C3DC-4DA3-A89B-7C8F356CE944}" srcOrd="0" destOrd="0" presId="urn:microsoft.com/office/officeart/2005/8/layout/hierarchy1"/>
    <dgm:cxn modelId="{96160B17-4FA7-413D-9C74-E49A61DA129B}" type="presParOf" srcId="{934710B3-262C-4DC0-A9FF-3321FA5ADE21}" destId="{201DC38B-64F6-4A2A-82C7-2990E27EF6E7}" srcOrd="1" destOrd="0" presId="urn:microsoft.com/office/officeart/2005/8/layout/hierarchy1"/>
    <dgm:cxn modelId="{C2C7660D-107A-4FA1-BDA1-E7020B71FF29}" type="presParOf" srcId="{7C7C55CA-EC21-4928-BD2B-7BCE54B6F229}" destId="{891FE00B-278D-466A-A479-1A631FD2CFAB}" srcOrd="1" destOrd="0" presId="urn:microsoft.com/office/officeart/2005/8/layout/hierarchy1"/>
    <dgm:cxn modelId="{CA81A8EF-7A1C-4221-9204-820D143CE2C2}" type="presParOf" srcId="{E48C9C66-3552-4CCF-9BDE-03AF305D531F}" destId="{D8248160-5009-4E50-88B9-BBDBED2C2D2B}" srcOrd="1" destOrd="0" presId="urn:microsoft.com/office/officeart/2005/8/layout/hierarchy1"/>
    <dgm:cxn modelId="{3CBD7BD1-B127-484C-9DA1-1DA0E11F8E13}" type="presParOf" srcId="{D8248160-5009-4E50-88B9-BBDBED2C2D2B}" destId="{36249D02-649A-47A5-AF59-3F148FCC1BF0}" srcOrd="0" destOrd="0" presId="urn:microsoft.com/office/officeart/2005/8/layout/hierarchy1"/>
    <dgm:cxn modelId="{D10E0C42-2217-4CEE-802D-CE1EBAFFD9E8}" type="presParOf" srcId="{36249D02-649A-47A5-AF59-3F148FCC1BF0}" destId="{CBD245CA-7D51-467B-AC8B-1644EA7F43B3}" srcOrd="0" destOrd="0" presId="urn:microsoft.com/office/officeart/2005/8/layout/hierarchy1"/>
    <dgm:cxn modelId="{69097CD3-8629-48AA-A91F-BBBB65F36F89}" type="presParOf" srcId="{36249D02-649A-47A5-AF59-3F148FCC1BF0}" destId="{82D818DB-2DEA-41A8-A25A-77EFF92A9029}" srcOrd="1" destOrd="0" presId="urn:microsoft.com/office/officeart/2005/8/layout/hierarchy1"/>
    <dgm:cxn modelId="{7C7D094A-278B-4EC8-8C0B-62B4D23FFA59}" type="presParOf" srcId="{D8248160-5009-4E50-88B9-BBDBED2C2D2B}" destId="{3BB1F28D-0928-4410-8DB9-9D03C4E2EAE3}" srcOrd="1" destOrd="0" presId="urn:microsoft.com/office/officeart/2005/8/layout/hierarchy1"/>
    <dgm:cxn modelId="{E90206D6-FB3D-43B4-8D5D-8108C1DC8C31}" type="presParOf" srcId="{E48C9C66-3552-4CCF-9BDE-03AF305D531F}" destId="{F819607E-E96D-48C4-AFF5-80819FBCFA86}" srcOrd="2" destOrd="0" presId="urn:microsoft.com/office/officeart/2005/8/layout/hierarchy1"/>
    <dgm:cxn modelId="{80763F76-8447-43C3-9D23-E37B62435E77}" type="presParOf" srcId="{F819607E-E96D-48C4-AFF5-80819FBCFA86}" destId="{666393DB-328D-451E-80A4-156FDB2189EC}" srcOrd="0" destOrd="0" presId="urn:microsoft.com/office/officeart/2005/8/layout/hierarchy1"/>
    <dgm:cxn modelId="{8F35E455-3394-42A6-A8E8-9EBB9323AD63}" type="presParOf" srcId="{666393DB-328D-451E-80A4-156FDB2189EC}" destId="{982401EC-1953-4260-84EB-3AFFE76F645D}" srcOrd="0" destOrd="0" presId="urn:microsoft.com/office/officeart/2005/8/layout/hierarchy1"/>
    <dgm:cxn modelId="{73A99FC0-393B-4F8B-BBA9-DA33253D4DBB}" type="presParOf" srcId="{666393DB-328D-451E-80A4-156FDB2189EC}" destId="{29AE3F68-1292-4D7C-895B-49AE2E25C2D6}" srcOrd="1" destOrd="0" presId="urn:microsoft.com/office/officeart/2005/8/layout/hierarchy1"/>
    <dgm:cxn modelId="{9FD45F5E-6ADC-4245-87F2-827BF579E86D}" type="presParOf" srcId="{F819607E-E96D-48C4-AFF5-80819FBCFA86}" destId="{DDE1A8C8-D474-40F3-A9D9-DC738417C8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D1AA3-C3DC-4DA3-A89B-7C8F356CE944}">
      <dsp:nvSpPr>
        <dsp:cNvPr id="0" name=""/>
        <dsp:cNvSpPr/>
      </dsp:nvSpPr>
      <dsp:spPr>
        <a:xfrm>
          <a:off x="-328612" y="1107023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DC38B-64F6-4A2A-82C7-2990E27EF6E7}">
      <dsp:nvSpPr>
        <dsp:cNvPr id="0" name=""/>
        <dsp:cNvSpPr/>
      </dsp:nvSpPr>
      <dsp:spPr>
        <a:xfrm>
          <a:off x="0" y="141920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/>
            <a:t>学習</a:t>
          </a:r>
          <a:r>
            <a:rPr kumimoji="1" lang="ja-JP" altLang="en-US" sz="3200" kern="1200"/>
            <a:t>管理</a:t>
          </a:r>
          <a:endParaRPr lang="en-US" sz="3200" kern="1200"/>
        </a:p>
      </dsp:txBody>
      <dsp:txXfrm>
        <a:off x="55005" y="1474210"/>
        <a:ext cx="2847502" cy="1768010"/>
      </dsp:txXfrm>
    </dsp:sp>
    <dsp:sp modelId="{CBD245CA-7D51-467B-AC8B-1644EA7F43B3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18DB-2DEA-41A8-A25A-77EFF92A9029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/>
            <a:t>日程</a:t>
          </a:r>
          <a:r>
            <a:rPr kumimoji="1" lang="ja-JP" altLang="en-US" sz="3200" kern="1200"/>
            <a:t>管理</a:t>
          </a:r>
          <a:endParaRPr lang="en-US" sz="3200" kern="1200"/>
        </a:p>
      </dsp:txBody>
      <dsp:txXfrm>
        <a:off x="3998355" y="1450847"/>
        <a:ext cx="2847502" cy="1768010"/>
      </dsp:txXfrm>
    </dsp:sp>
    <dsp:sp modelId="{982401EC-1953-4260-84EB-3AFFE76F645D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E3F68-1292-4D7C-895B-49AE2E25C2D6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/>
            <a:t>選択ヘルパー</a:t>
          </a:r>
          <a:endParaRPr lang="en-US" sz="3200" kern="1200"/>
        </a:p>
      </dsp:txBody>
      <dsp:txXfrm>
        <a:off x="7613092" y="1450847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65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9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6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图示&#10;&#10;描述已自动生成">
            <a:extLst>
              <a:ext uri="{FF2B5EF4-FFF2-40B4-BE49-F238E27FC236}">
                <a16:creationId xmlns:a16="http://schemas.microsoft.com/office/drawing/2014/main" id="{3EC67D12-CC78-A8DC-F20C-422606410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85D1C9-D157-2743-2A8B-3AABDC662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2800" dirty="0"/>
              <a:t>仕様書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47E895-0560-8BA6-B703-7D775F06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自己管理システム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kumimoji="1"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ja-JP" sz="1700" dirty="0"/>
              <a:t>38121104 Wang Chenxi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kumimoji="1" lang="en-US" altLang="ja-JP" sz="1700" dirty="0"/>
              <a:t>38121107   Hu Hanxu</a:t>
            </a:r>
          </a:p>
        </p:txBody>
      </p:sp>
    </p:spTree>
    <p:extLst>
      <p:ext uri="{BB962C8B-B14F-4D97-AF65-F5344CB8AC3E}">
        <p14:creationId xmlns:p14="http://schemas.microsoft.com/office/powerpoint/2010/main" val="270280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D5C7CB-6E4D-DE76-992F-0D6AC0C4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機能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2AC5AC9-5F08-2946-7A63-940EB5839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8271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53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FEBA8-2864-8130-EC97-C777050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学習 </a:t>
            </a:r>
            <a:r>
              <a:rPr lang="en-US" altLang="ja-JP">
                <a:latin typeface="Meiryo" panose="020B0604030504040204" pitchFamily="34" charset="-128"/>
                <a:ea typeface="Meiryo" panose="020B0604030504040204" pitchFamily="34" charset="-128"/>
              </a:rPr>
              <a:t>| 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コース管理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7399E-79DE-BAE8-D44F-0B8E812E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ja-JP" altLang="en-US" dirty="0">
                <a:ea typeface="Microsoft YaHei"/>
              </a:rPr>
              <a:t>ユーザー自分でコースに関する情報</a:t>
            </a:r>
            <a:r>
              <a:rPr lang="en-US" altLang="ja-JP" dirty="0">
                <a:ea typeface="Microsoft YaHei"/>
              </a:rPr>
              <a:t>(</a:t>
            </a:r>
            <a:r>
              <a:rPr lang="ja-JP" altLang="en-US" dirty="0">
                <a:ea typeface="Microsoft YaHei"/>
              </a:rPr>
              <a:t>授業名、時間、場所</a:t>
            </a:r>
            <a:r>
              <a:rPr lang="en-US" altLang="ja-JP" dirty="0">
                <a:ea typeface="Microsoft YaHei"/>
              </a:rPr>
              <a:t>)</a:t>
            </a:r>
            <a:r>
              <a:rPr lang="ja-JP" altLang="en-US" dirty="0">
                <a:ea typeface="Microsoft YaHei"/>
              </a:rPr>
              <a:t>を登録し、表示される。追加・削除機能あり。</a:t>
            </a:r>
            <a:endParaRPr lang="en-US" altLang="ja-JP" dirty="0">
              <a:ea typeface="Microsoft YaHei"/>
            </a:endParaRPr>
          </a:p>
          <a:p>
            <a:endParaRPr lang="en-US" altLang="ja-JP" dirty="0">
              <a:ea typeface="Microsoft YaHei"/>
            </a:endParaRPr>
          </a:p>
          <a:p>
            <a:r>
              <a:rPr lang="ja-JP" altLang="en-US" dirty="0">
                <a:ea typeface="Microsoft YaHei"/>
              </a:rPr>
              <a:t>きっかけ：履修しているコースの時間と場所はよく間違えたり、わからなかったりする可能性があるので、コースの管理が必要である。</a:t>
            </a:r>
          </a:p>
        </p:txBody>
      </p:sp>
    </p:spTree>
    <p:extLst>
      <p:ext uri="{BB962C8B-B14F-4D97-AF65-F5344CB8AC3E}">
        <p14:creationId xmlns:p14="http://schemas.microsoft.com/office/powerpoint/2010/main" val="416023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BB348-485B-3E48-7A00-6C0828B5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latin typeface="Meiryo"/>
                <a:ea typeface="Meiryo"/>
              </a:rPr>
              <a:t>学習 </a:t>
            </a:r>
            <a:r>
              <a:rPr lang="en-US" altLang="ja-JP">
                <a:latin typeface="Meiryo"/>
                <a:ea typeface="+mj-lt"/>
              </a:rPr>
              <a:t>| 課題</a:t>
            </a:r>
            <a:r>
              <a:rPr lang="ja-JP" altLang="en-US">
                <a:latin typeface="Meiryo"/>
                <a:ea typeface="+mj-lt"/>
              </a:rPr>
              <a:t>管理</a:t>
            </a:r>
            <a:endParaRPr lang="ja-JP">
              <a:latin typeface="Meiryo"/>
              <a:ea typeface="Meiryo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0FEFC-42B0-C0BF-232E-205786CC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ja-JP" dirty="0">
                <a:ea typeface="Meiryo"/>
              </a:rPr>
              <a:t>ユーザー自分で</a:t>
            </a:r>
            <a:r>
              <a:rPr lang="ja-JP" altLang="en-US" dirty="0">
                <a:ea typeface="Meiryo"/>
              </a:rPr>
              <a:t>課題</a:t>
            </a:r>
            <a:r>
              <a:rPr lang="ja-JP" dirty="0">
                <a:ea typeface="Meiryo"/>
              </a:rPr>
              <a:t>に関する情報</a:t>
            </a:r>
            <a:r>
              <a:rPr lang="en-US" altLang="ja-JP" dirty="0">
                <a:ea typeface="+mn-lt"/>
              </a:rPr>
              <a:t>(</a:t>
            </a:r>
            <a:r>
              <a:rPr lang="en-US" altLang="ja-JP" dirty="0" err="1">
                <a:ea typeface="Meiryo"/>
              </a:rPr>
              <a:t>課題</a:t>
            </a:r>
            <a:r>
              <a:rPr lang="ja-JP" dirty="0">
                <a:ea typeface="Meiryo"/>
              </a:rPr>
              <a:t>名、</a:t>
            </a:r>
            <a:r>
              <a:rPr lang="ja-JP" altLang="en-US" dirty="0">
                <a:ea typeface="Meiryo"/>
              </a:rPr>
              <a:t>締</a:t>
            </a:r>
            <a:r>
              <a:rPr lang="ja-JP" dirty="0">
                <a:ea typeface="Meiryo"/>
              </a:rPr>
              <a:t>め</a:t>
            </a:r>
            <a:r>
              <a:rPr lang="ja-JP" altLang="en-US" dirty="0">
                <a:ea typeface="Meiryo"/>
              </a:rPr>
              <a:t>切</a:t>
            </a:r>
            <a:r>
              <a:rPr lang="ja-JP" dirty="0">
                <a:ea typeface="Meiryo"/>
              </a:rPr>
              <a:t>り</a:t>
            </a:r>
            <a:r>
              <a:rPr lang="en-US" altLang="ja-JP" dirty="0">
                <a:ea typeface="+mn-lt"/>
              </a:rPr>
              <a:t>)</a:t>
            </a:r>
            <a:r>
              <a:rPr lang="ja-JP" dirty="0">
                <a:ea typeface="Meiryo"/>
              </a:rPr>
              <a:t>を登録し、締め</a:t>
            </a:r>
            <a:r>
              <a:rPr lang="ja-JP" altLang="en-US" dirty="0">
                <a:ea typeface="Meiryo"/>
              </a:rPr>
              <a:t>切</a:t>
            </a:r>
            <a:r>
              <a:rPr lang="ja-JP" dirty="0">
                <a:ea typeface="Meiryo"/>
              </a:rPr>
              <a:t>り</a:t>
            </a:r>
            <a:r>
              <a:rPr lang="ja-JP" altLang="en-US" dirty="0">
                <a:ea typeface="Meiryo"/>
              </a:rPr>
              <a:t>順で</a:t>
            </a:r>
            <a:r>
              <a:rPr lang="ja-JP" dirty="0">
                <a:ea typeface="Meiryo"/>
              </a:rPr>
              <a:t>表示される。</a:t>
            </a:r>
            <a:r>
              <a:rPr lang="ja-JP" altLang="en-US" dirty="0">
                <a:ea typeface="Meiryo"/>
              </a:rPr>
              <a:t>追加・削除機能あり。</a:t>
            </a:r>
          </a:p>
          <a:p>
            <a:pPr marL="0" indent="0">
              <a:buNone/>
            </a:pPr>
            <a:endParaRPr lang="ja-JP" altLang="en-US" dirty="0">
              <a:ea typeface="Meiryo"/>
            </a:endParaRPr>
          </a:p>
          <a:p>
            <a:r>
              <a:rPr lang="ja-JP" altLang="en-US" dirty="0">
                <a:latin typeface="+mn-ea"/>
              </a:rPr>
              <a:t>きっかけ：課題の締め切り時間を忘れ、成績に影響する可能性があるので、課題の管理が必要である。</a:t>
            </a:r>
          </a:p>
        </p:txBody>
      </p:sp>
    </p:spTree>
    <p:extLst>
      <p:ext uri="{BB962C8B-B14F-4D97-AF65-F5344CB8AC3E}">
        <p14:creationId xmlns:p14="http://schemas.microsoft.com/office/powerpoint/2010/main" val="408172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86288-3EE5-4AF1-49B2-178019FC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latin typeface="Meiryo"/>
                <a:ea typeface="Meiryo"/>
              </a:rPr>
              <a:t>学習 </a:t>
            </a:r>
            <a:r>
              <a:rPr lang="en-US">
                <a:latin typeface="Meiryo"/>
                <a:ea typeface="+mj-lt"/>
              </a:rPr>
              <a:t>| </a:t>
            </a:r>
            <a:r>
              <a:rPr lang="ja-JP" altLang="en-US">
                <a:latin typeface="Meiryo"/>
                <a:ea typeface="+mj-lt"/>
              </a:rPr>
              <a:t>テスト管理</a:t>
            </a:r>
            <a:endParaRPr lang="ja-JP" altLang="en-US">
              <a:latin typeface="Meiryo"/>
              <a:ea typeface="Microsoft YaHe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E3071-F5A9-B0F3-23E9-9F4DAB7D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ja-JP">
                <a:ea typeface="Meiryo"/>
              </a:rPr>
              <a:t>ユーザー自分で</a:t>
            </a:r>
            <a:r>
              <a:rPr lang="ja-JP" altLang="en-US">
                <a:ea typeface="Meiryo"/>
              </a:rPr>
              <a:t>テスト</a:t>
            </a:r>
            <a:r>
              <a:rPr lang="ja-JP">
                <a:ea typeface="Meiryo"/>
              </a:rPr>
              <a:t>に関する情報</a:t>
            </a:r>
            <a:r>
              <a:rPr lang="en-US" altLang="ja-JP" dirty="0">
                <a:ea typeface="+mn-lt"/>
              </a:rPr>
              <a:t>(</a:t>
            </a:r>
            <a:r>
              <a:rPr lang="en-US" altLang="ja-JP" err="1">
                <a:ea typeface="Meiryo"/>
              </a:rPr>
              <a:t>授業</a:t>
            </a:r>
            <a:r>
              <a:rPr lang="ja-JP">
                <a:ea typeface="Meiryo"/>
              </a:rPr>
              <a:t>名、</a:t>
            </a:r>
            <a:r>
              <a:rPr lang="ja-JP">
                <a:ea typeface="+mn-lt"/>
              </a:rPr>
              <a:t>時間</a:t>
            </a:r>
            <a:r>
              <a:rPr lang="ja-JP" altLang="en-US">
                <a:ea typeface="+mn-lt"/>
              </a:rPr>
              <a:t>、場所</a:t>
            </a:r>
            <a:r>
              <a:rPr lang="en-US" altLang="ja-JP" dirty="0">
                <a:ea typeface="+mn-lt"/>
              </a:rPr>
              <a:t>)</a:t>
            </a:r>
            <a:r>
              <a:rPr lang="ja-JP">
                <a:ea typeface="Meiryo"/>
              </a:rPr>
              <a:t>を登録し、</a:t>
            </a:r>
            <a:r>
              <a:rPr lang="ja-JP" altLang="en-US">
                <a:ea typeface="Meiryo"/>
              </a:rPr>
              <a:t>時間</a:t>
            </a:r>
            <a:r>
              <a:rPr lang="ja-JP">
                <a:ea typeface="Meiryo"/>
              </a:rPr>
              <a:t>順で表示される。</a:t>
            </a:r>
            <a:r>
              <a:rPr lang="ja-JP" altLang="en-US">
                <a:ea typeface="Meiryo"/>
              </a:rPr>
              <a:t>追加・削除機能あり。</a:t>
            </a:r>
            <a:endParaRPr lang="en-US" altLang="ja-JP">
              <a:ea typeface="Meiryo"/>
            </a:endParaRPr>
          </a:p>
          <a:p>
            <a:endParaRPr lang="ja-JP" altLang="en-US">
              <a:ea typeface="Meiryo"/>
            </a:endParaRPr>
          </a:p>
          <a:p>
            <a:r>
              <a:rPr lang="ja-JP" altLang="en-US">
                <a:ea typeface="Meiryo"/>
              </a:rPr>
              <a:t>きっかけ：テスト期間でテストが多く、テストの時間と場所を</a:t>
            </a:r>
            <a:r>
              <a:rPr lang="ja-JP">
                <a:ea typeface="+mn-lt"/>
                <a:cs typeface="+mn-lt"/>
              </a:rPr>
              <a:t>忘れたり混乱したりしやすい</a:t>
            </a:r>
            <a:r>
              <a:rPr lang="ja-JP" altLang="en-US">
                <a:ea typeface="+mn-lt"/>
                <a:cs typeface="+mn-lt"/>
              </a:rPr>
              <a:t>ので、テストの管理が必要である。</a:t>
            </a:r>
          </a:p>
          <a:p>
            <a:endParaRPr lang="ja-JP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24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6AD98-8B8D-971E-40DF-F41D555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Meiryo"/>
              </a:rPr>
              <a:t>日程</a:t>
            </a:r>
            <a:r>
              <a:rPr lang="ja-JP" altLang="en-US">
                <a:latin typeface="Meiryo"/>
                <a:ea typeface="+mj-lt"/>
              </a:rPr>
              <a:t> </a:t>
            </a:r>
            <a:r>
              <a:rPr lang="en-US" altLang="ja-JP">
                <a:latin typeface="Meiryo"/>
                <a:ea typeface="+mj-lt"/>
              </a:rPr>
              <a:t>| 打刻</a:t>
            </a:r>
            <a:endParaRPr lang="ja-JP">
              <a:latin typeface="Meiryo"/>
              <a:ea typeface="Meiryo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F6000-68AD-199F-C166-CFEEADB5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ja-JP" altLang="en-US">
                <a:solidFill>
                  <a:srgbClr val="000000"/>
                </a:solidFill>
                <a:ea typeface="Meiryo"/>
              </a:rPr>
              <a:t>ユーザー自分で目標を登録し、目標リストが作成される。目標ごとにカレンダーに表示される。毎日打刻し、7</a:t>
            </a:r>
            <a:r>
              <a:rPr lang="en-US" altLang="ja-JP">
                <a:solidFill>
                  <a:srgbClr val="000000"/>
                </a:solidFill>
                <a:ea typeface="Meiryo"/>
              </a:rPr>
              <a:t>/14/21</a:t>
            </a:r>
            <a:r>
              <a:rPr lang="ja-JP" altLang="en-US">
                <a:solidFill>
                  <a:srgbClr val="000000"/>
                </a:solidFill>
                <a:ea typeface="Meiryo"/>
              </a:rPr>
              <a:t>日連続したら、ランクアップし</a:t>
            </a:r>
            <a:r>
              <a:rPr lang="en-US" altLang="ja-JP">
                <a:solidFill>
                  <a:srgbClr val="000000"/>
                </a:solidFill>
                <a:ea typeface="Meiryo"/>
              </a:rPr>
              <a:t>(</a:t>
            </a:r>
            <a:r>
              <a:rPr lang="ja-JP" altLang="en-US">
                <a:solidFill>
                  <a:srgbClr val="000000"/>
                </a:solidFill>
                <a:ea typeface="Meiryo"/>
              </a:rPr>
              <a:t>シルバー</a:t>
            </a:r>
            <a:r>
              <a:rPr lang="en-US" altLang="ja-JP" dirty="0">
                <a:solidFill>
                  <a:srgbClr val="000000"/>
                </a:solidFill>
                <a:ea typeface="Meiryo"/>
              </a:rPr>
              <a:t>/</a:t>
            </a:r>
            <a:r>
              <a:rPr lang="ja-JP" altLang="en-US">
                <a:solidFill>
                  <a:srgbClr val="000000"/>
                </a:solidFill>
                <a:ea typeface="Meiryo"/>
              </a:rPr>
              <a:t>ゴールド</a:t>
            </a:r>
            <a:r>
              <a:rPr lang="en-US" altLang="ja-JP" dirty="0">
                <a:solidFill>
                  <a:srgbClr val="000000"/>
                </a:solidFill>
                <a:ea typeface="Meiryo"/>
              </a:rPr>
              <a:t>/</a:t>
            </a:r>
            <a:r>
              <a:rPr lang="ja-JP" altLang="en-US">
                <a:solidFill>
                  <a:srgbClr val="000000"/>
                </a:solidFill>
                <a:ea typeface="Meiryo"/>
              </a:rPr>
              <a:t>ダイアモンド</a:t>
            </a:r>
            <a:r>
              <a:rPr lang="en-US" altLang="ja-JP">
                <a:solidFill>
                  <a:srgbClr val="000000"/>
                </a:solidFill>
                <a:ea typeface="Meiryo"/>
              </a:rPr>
              <a:t>)</a:t>
            </a:r>
            <a:r>
              <a:rPr lang="ja-JP" altLang="en-US">
                <a:solidFill>
                  <a:srgbClr val="000000"/>
                </a:solidFill>
                <a:ea typeface="Meiryo"/>
              </a:rPr>
              <a:t>、カレンダーの色もランクの色に変わる。</a:t>
            </a:r>
            <a:endParaRPr lang="en-US" altLang="ja-JP">
              <a:solidFill>
                <a:srgbClr val="000000"/>
              </a:solidFill>
              <a:ea typeface="Meiryo"/>
            </a:endParaRPr>
          </a:p>
          <a:p>
            <a:r>
              <a:rPr lang="ja-JP" altLang="en-US">
                <a:solidFill>
                  <a:srgbClr val="000000"/>
                </a:solidFill>
                <a:ea typeface="Meiryo"/>
              </a:rPr>
              <a:t>目標リストは追加・削除機能あり。</a:t>
            </a:r>
            <a:endParaRPr lang="en-US" altLang="ja-JP">
              <a:solidFill>
                <a:srgbClr val="000000"/>
              </a:solidFill>
              <a:ea typeface="Meiryo"/>
            </a:endParaRPr>
          </a:p>
          <a:p>
            <a:r>
              <a:rPr lang="ja-JP" altLang="en-US">
                <a:solidFill>
                  <a:srgbClr val="000000"/>
                </a:solidFill>
                <a:ea typeface="Meiryo"/>
              </a:rPr>
              <a:t>ランク：ブロンズ</a:t>
            </a:r>
            <a:r>
              <a:rPr lang="en-US" altLang="ja-JP" dirty="0">
                <a:solidFill>
                  <a:srgbClr val="000000"/>
                </a:solidFill>
                <a:ea typeface="Meiryo"/>
              </a:rPr>
              <a:t>/</a:t>
            </a:r>
            <a:r>
              <a:rPr lang="ja-JP" altLang="en-US">
                <a:solidFill>
                  <a:srgbClr val="000000"/>
                </a:solidFill>
                <a:ea typeface="Meiryo"/>
              </a:rPr>
              <a:t>シルバー</a:t>
            </a:r>
            <a:r>
              <a:rPr lang="en-US" altLang="ja-JP" dirty="0">
                <a:solidFill>
                  <a:srgbClr val="000000"/>
                </a:solidFill>
                <a:ea typeface="Meiryo"/>
              </a:rPr>
              <a:t>/</a:t>
            </a:r>
            <a:r>
              <a:rPr lang="ja-JP" altLang="en-US">
                <a:solidFill>
                  <a:srgbClr val="000000"/>
                </a:solidFill>
                <a:ea typeface="Meiryo"/>
              </a:rPr>
              <a:t>ゴールド</a:t>
            </a:r>
            <a:r>
              <a:rPr lang="en-US" altLang="ja-JP" dirty="0">
                <a:solidFill>
                  <a:srgbClr val="000000"/>
                </a:solidFill>
                <a:ea typeface="Meiryo"/>
              </a:rPr>
              <a:t>/</a:t>
            </a:r>
            <a:r>
              <a:rPr lang="ja-JP" altLang="en-US">
                <a:solidFill>
                  <a:srgbClr val="000000"/>
                </a:solidFill>
                <a:ea typeface="Meiryo"/>
              </a:rPr>
              <a:t>ダイアモンド</a:t>
            </a:r>
            <a:endParaRPr lang="ja-JP" alt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8899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D437D-4F55-3110-C2C0-CAA4F081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Meiryo"/>
              </a:rPr>
              <a:t>日程</a:t>
            </a:r>
            <a:r>
              <a:rPr lang="ja-JP" altLang="en-US">
                <a:ea typeface="Meiryo"/>
              </a:rPr>
              <a:t> </a:t>
            </a:r>
            <a:r>
              <a:rPr lang="en-US" altLang="ja-JP">
                <a:latin typeface="Meiryo"/>
                <a:ea typeface="+mj-lt"/>
              </a:rPr>
              <a:t>| 事項</a:t>
            </a:r>
            <a:endParaRPr lang="ja-JP" altLang="en-US">
              <a:latin typeface="Meiryo"/>
              <a:ea typeface="Microsoft YaHe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F0461-5924-1863-2592-DAB18804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ja-JP" altLang="en-US">
                <a:ea typeface="Meiryo"/>
              </a:rPr>
              <a:t>ユーザーが自分の予定を登録し、事項リストが作成される。事項ごとに、カレンダーに赤文字で表示される。</a:t>
            </a:r>
          </a:p>
          <a:p>
            <a:endParaRPr lang="ja-JP" altLang="en-US" dirty="0">
              <a:ea typeface="Meiryo"/>
            </a:endParaRPr>
          </a:p>
          <a:p>
            <a:r>
              <a:rPr lang="ja-JP" altLang="en-US">
                <a:ea typeface="Meiryo"/>
              </a:rPr>
              <a:t>事項</a:t>
            </a:r>
            <a:r>
              <a:rPr lang="ja-JP">
                <a:ea typeface="Meiryo"/>
              </a:rPr>
              <a:t>リストは追加・削除機能あり。</a:t>
            </a:r>
            <a:endParaRPr lang="en-US" altLang="ja-JP">
              <a:ea typeface="Meiryo"/>
            </a:endParaRPr>
          </a:p>
          <a:p>
            <a:endParaRPr lang="ja-JP" alt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27782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C2254-2B57-389B-D428-D6173512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Microsoft YaHei Light"/>
              </a:rPr>
              <a:t>選択ヘルパー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3272B-74CA-FD2C-C7B5-809EFD82C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ja-JP" altLang="en-US">
                <a:ea typeface="Meiryo"/>
              </a:rPr>
              <a:t>ユーザーは選択肢を入力し、選択ヘルパーがその一つをランダムで選び出す機能である。</a:t>
            </a:r>
            <a:endParaRPr lang="en-US" altLang="ja-JP">
              <a:ea typeface="Meiryo"/>
            </a:endParaRPr>
          </a:p>
          <a:p>
            <a:r>
              <a:rPr lang="ja-JP" altLang="en-US">
                <a:ea typeface="Meiryo"/>
              </a:rPr>
              <a:t>選択肢の適切さはユーザー自分の考慮が必要である。</a:t>
            </a:r>
            <a:endParaRPr lang="en-US" altLang="ja-JP">
              <a:ea typeface="Meiryo"/>
            </a:endParaRPr>
          </a:p>
          <a:p>
            <a:r>
              <a:rPr lang="ja-JP" altLang="en-US">
                <a:ea typeface="Meiryo"/>
              </a:rPr>
              <a:t>選ぶのが難しい方々に絶好の機能であり、自分で選ばなくて良い！</a:t>
            </a:r>
            <a:endParaRPr lang="ja-JP" altLang="en-US" dirty="0">
              <a:ea typeface="Meiryo"/>
            </a:endParaRPr>
          </a:p>
          <a:p>
            <a:endParaRPr lang="ja-JP" altLang="en-US">
              <a:ea typeface="Meiryo"/>
            </a:endParaRPr>
          </a:p>
          <a:p>
            <a:endParaRPr lang="ja-JP" alt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217135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自定义 3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225961E00AB143B3C149D48F58138D" ma:contentTypeVersion="2" ma:contentTypeDescription="新しいドキュメントを作成します。" ma:contentTypeScope="" ma:versionID="02fc004ecfdbbd23a4a91ce36597f31a">
  <xsd:schema xmlns:xsd="http://www.w3.org/2001/XMLSchema" xmlns:xs="http://www.w3.org/2001/XMLSchema" xmlns:p="http://schemas.microsoft.com/office/2006/metadata/properties" xmlns:ns3="107240a6-c47c-49d2-ac3b-a212794e677e" targetNamespace="http://schemas.microsoft.com/office/2006/metadata/properties" ma:root="true" ma:fieldsID="345c981eddf6589ca884f1336a4a599a" ns3:_="">
    <xsd:import namespace="107240a6-c47c-49d2-ac3b-a212794e67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7240a6-c47c-49d2-ac3b-a212794e6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0FDAC-C8C0-4718-B465-115C6C5DB3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B4BF9C-5EAA-4C4D-87CF-DD2A0FAA9859}">
  <ds:schemaRefs>
    <ds:schemaRef ds:uri="107240a6-c47c-49d2-ac3b-a212794e67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87E368B-65AB-4CF5-8D2B-837A6F2924F4}">
  <ds:schemaRefs>
    <ds:schemaRef ds:uri="107240a6-c47c-49d2-ac3b-a212794e67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364</Words>
  <Application>Microsoft Office PowerPoint</Application>
  <PresentationFormat>ワイド画面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Meiryo</vt:lpstr>
      <vt:lpstr>Arial</vt:lpstr>
      <vt:lpstr>Calibri</vt:lpstr>
      <vt:lpstr>AccentBoxVTI</vt:lpstr>
      <vt:lpstr>仕様書</vt:lpstr>
      <vt:lpstr>機能</vt:lpstr>
      <vt:lpstr>学習 | コース管理</vt:lpstr>
      <vt:lpstr>学習 | 課題管理</vt:lpstr>
      <vt:lpstr>学習 | テスト管理</vt:lpstr>
      <vt:lpstr>日程 | 打刻</vt:lpstr>
      <vt:lpstr>日程 | 事項</vt:lpstr>
      <vt:lpstr>選択ヘルパー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HU HANXU</dc:creator>
  <cp:lastModifiedBy>HU HANXU</cp:lastModifiedBy>
  <cp:revision>238</cp:revision>
  <dcterms:created xsi:type="dcterms:W3CDTF">2023-04-21T04:57:06Z</dcterms:created>
  <dcterms:modified xsi:type="dcterms:W3CDTF">2023-08-01T11:07:28Z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0x010100F6225961E00AB143B3C149D48F58138D</vt:lpwstr>
  </property>
</Properties>
</file>