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7" r:id="rId7"/>
    <p:sldId id="272" r:id="rId8"/>
    <p:sldId id="273" r:id="rId9"/>
    <p:sldId id="27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55" d="100"/>
          <a:sy n="55" d="100"/>
        </p:scale>
        <p:origin x="44" y="17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5/30/2019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562600" y="1652184"/>
            <a:ext cx="6165056" cy="1349377"/>
          </a:xfrm>
          <a:solidFill>
            <a:schemeClr val="bg1">
              <a:lumMod val="50000"/>
              <a:lumOff val="50000"/>
              <a:alpha val="0"/>
            </a:schemeClr>
          </a:solidFill>
        </p:spPr>
        <p:txBody>
          <a:bodyPr/>
          <a:lstStyle/>
          <a:p>
            <a:r>
              <a:rPr lang="en-US" altLang="zh-CN" spc="300" dirty="0">
                <a:solidFill>
                  <a:schemeClr val="tx1"/>
                </a:solidFill>
              </a:rPr>
              <a:t>Computer System</a:t>
            </a:r>
            <a:br>
              <a:rPr lang="en-US" spc="300" dirty="0">
                <a:solidFill>
                  <a:schemeClr val="tx1"/>
                </a:solidFill>
              </a:rPr>
            </a:br>
            <a:r>
              <a:rPr lang="en-US" altLang="zh-CN" b="0" spc="300" dirty="0">
                <a:solidFill>
                  <a:schemeClr val="tx1"/>
                </a:solidFill>
              </a:rPr>
              <a:t>Architecture</a:t>
            </a:r>
            <a:endParaRPr lang="en-US" b="0" spc="3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848600" y="4114800"/>
            <a:ext cx="3879056" cy="1865334"/>
          </a:xfrm>
        </p:spPr>
        <p:txBody>
          <a:bodyPr/>
          <a:lstStyle/>
          <a:p>
            <a:pPr algn="r"/>
            <a:r>
              <a:rPr lang="en-US" altLang="zh-CN" dirty="0"/>
              <a:t>Second week’s</a:t>
            </a:r>
            <a:r>
              <a:rPr lang="en-US" dirty="0"/>
              <a:t> Report</a:t>
            </a:r>
          </a:p>
          <a:p>
            <a:pPr algn="r"/>
            <a:r>
              <a:rPr lang="ja-JP" altLang="en-US" dirty="0"/>
              <a:t>名前：劉立坤</a:t>
            </a:r>
            <a:endParaRPr lang="en-US" altLang="ja-JP" dirty="0"/>
          </a:p>
          <a:p>
            <a:pPr algn="r"/>
            <a:r>
              <a:rPr lang="ja-JP" altLang="en-US" dirty="0"/>
              <a:t>学籍番号：</a:t>
            </a:r>
            <a:r>
              <a:rPr lang="en-US" altLang="ja-JP" dirty="0"/>
              <a:t>2IE19337P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93E-D7A0-4ED9-802D-DCEBE6DB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/>
          <a:lstStyle/>
          <a:p>
            <a:r>
              <a:rPr lang="en-US" dirty="0"/>
              <a:t>Commercial in-order &amp; </a:t>
            </a:r>
            <a:br>
              <a:rPr lang="en-US" dirty="0"/>
            </a:br>
            <a:r>
              <a:rPr lang="en-US" dirty="0"/>
              <a:t>out-of-order execution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3C36-F3D3-4DCA-B4F0-1C9C47A3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execution processors</a:t>
            </a:r>
          </a:p>
          <a:p>
            <a:pPr marL="64008" indent="0">
              <a:buNone/>
            </a:pPr>
            <a:r>
              <a:rPr lang="en-US" dirty="0"/>
              <a:t>	MIPS R4000	Alpha 21064</a:t>
            </a:r>
          </a:p>
          <a:p>
            <a:r>
              <a:rPr lang="en-US" dirty="0"/>
              <a:t>Out-of-order execution processors</a:t>
            </a:r>
          </a:p>
          <a:p>
            <a:pPr marL="64008" indent="0">
              <a:buNone/>
            </a:pPr>
            <a:r>
              <a:rPr lang="en-US" dirty="0"/>
              <a:t>	Intel Pentium 4 HT	Intel Xeon X5660</a:t>
            </a:r>
          </a:p>
          <a:p>
            <a:pPr marL="64008" indent="0">
              <a:buNone/>
            </a:pPr>
            <a:r>
              <a:rPr lang="en-US" dirty="0"/>
              <a:t>	Intel Core i5-8350	Intel 	Core i7-8700</a:t>
            </a:r>
          </a:p>
          <a:p>
            <a:pPr marL="64008" indent="0">
              <a:buNone/>
            </a:pPr>
            <a:r>
              <a:rPr lang="en-US" dirty="0"/>
              <a:t>	……				……</a:t>
            </a:r>
          </a:p>
        </p:txBody>
      </p:sp>
    </p:spTree>
    <p:extLst>
      <p:ext uri="{BB962C8B-B14F-4D97-AF65-F5344CB8AC3E}">
        <p14:creationId xmlns:p14="http://schemas.microsoft.com/office/powerpoint/2010/main" val="8266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BE0-F55E-44CE-B0AA-5674C40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Out-of-order vs in-order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23C-E7FB-44C0-9AD9-C3BD4D8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Out-of-order execution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 execution speed</a:t>
            </a:r>
          </a:p>
          <a:p>
            <a:pPr lvl="1"/>
            <a:r>
              <a:rPr lang="en-US" dirty="0"/>
              <a:t>Easy to achieve high performance</a:t>
            </a:r>
          </a:p>
          <a:p>
            <a:pPr lvl="1"/>
            <a:r>
              <a:rPr lang="en-US" dirty="0"/>
              <a:t>Dynamically execute orders can reduce stall time</a:t>
            </a:r>
          </a:p>
        </p:txBody>
      </p:sp>
    </p:spTree>
    <p:extLst>
      <p:ext uri="{BB962C8B-B14F-4D97-AF65-F5344CB8AC3E}">
        <p14:creationId xmlns:p14="http://schemas.microsoft.com/office/powerpoint/2010/main" val="10988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BE0-F55E-44CE-B0AA-5674C40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Out-of-order vs in-order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23C-E7FB-44C0-9AD9-C3BD4D8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Out-of-order execution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Require additional hardware resources</a:t>
            </a:r>
          </a:p>
          <a:p>
            <a:pPr lvl="1"/>
            <a:r>
              <a:rPr lang="en-US" dirty="0"/>
              <a:t>Bigger chip area</a:t>
            </a:r>
          </a:p>
          <a:p>
            <a:pPr lvl="1"/>
            <a:r>
              <a:rPr lang="en-US" dirty="0"/>
              <a:t>May encounter hazard</a:t>
            </a:r>
          </a:p>
          <a:p>
            <a:pPr lvl="1"/>
            <a:r>
              <a:rPr lang="en-US" dirty="0"/>
              <a:t>Can consume more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BE0-F55E-44CE-B0AA-5674C40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Out-of-order vs in-order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23C-E7FB-44C0-9AD9-C3BD4D8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execution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design</a:t>
            </a:r>
          </a:p>
          <a:p>
            <a:pPr lvl="1"/>
            <a:r>
              <a:rPr lang="en-US" dirty="0"/>
              <a:t>Smaller chip area</a:t>
            </a:r>
          </a:p>
          <a:p>
            <a:pPr lvl="1"/>
            <a:r>
              <a:rPr lang="en-US" dirty="0"/>
              <a:t>Suitable for MCUs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BE0-F55E-44CE-B0AA-5674C40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Out-of-order vs in-order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23C-E7FB-44C0-9AD9-C3BD4D8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execution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Hard to achieve high performance</a:t>
            </a:r>
          </a:p>
          <a:p>
            <a:pPr lvl="1"/>
            <a:r>
              <a:rPr lang="en-US" dirty="0"/>
              <a:t>Slow in execution</a:t>
            </a:r>
          </a:p>
          <a:p>
            <a:pPr lvl="1"/>
            <a:r>
              <a:rPr lang="en-US" dirty="0"/>
              <a:t>Instructions afterwards have to wait for previous instruction to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582D-7EE9-4725-8E2C-3D43A8AE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design </a:t>
            </a:r>
            <a:r>
              <a:rPr lang="en-US" dirty="0" err="1"/>
              <a:t>priciples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3163-3CE2-49B9-944E-862D82B4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processors:</a:t>
            </a:r>
          </a:p>
          <a:p>
            <a:pPr lvl="1"/>
            <a:r>
              <a:rPr lang="en-US" dirty="0"/>
              <a:t>For applications like server or PC, power consumption and chip area isn’t primary constrain. Therefore, architecture like IBM Power or x86 processors, I’m going to use out-of-order execution method to achieve maximum performance possible.</a:t>
            </a:r>
          </a:p>
          <a:p>
            <a:r>
              <a:rPr lang="en-US" dirty="0"/>
              <a:t>Low power processors:</a:t>
            </a:r>
          </a:p>
          <a:p>
            <a:pPr lvl="1"/>
            <a:r>
              <a:rPr lang="en-US" dirty="0"/>
              <a:t>For applications like micro controller or embedded systems, power consumption even cooling is critical while performance is not primary concern, which in this case my choice is in-order execution method.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190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 2</vt:lpstr>
      <vt:lpstr>Verve</vt:lpstr>
      <vt:lpstr>Computer System Architecture</vt:lpstr>
      <vt:lpstr>Commercial in-order &amp;  out-of-order execution processors</vt:lpstr>
      <vt:lpstr>Out-of-order vs in-order execution</vt:lpstr>
      <vt:lpstr>Out-of-order vs in-order execution</vt:lpstr>
      <vt:lpstr>Out-of-order vs in-order execution</vt:lpstr>
      <vt:lpstr>Out-of-order vs in-order execution</vt:lpstr>
      <vt:lpstr>Processor design priciples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2019-05-22T09:44:26Z</dcterms:created>
  <dcterms:modified xsi:type="dcterms:W3CDTF">2019-05-30T08:17:11Z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