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_lookins_hrz_rgb_wht_2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6" y="2020038"/>
            <a:ext cx="2626568" cy="57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961597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36pt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651631"/>
            <a:ext cx="8440283" cy="123381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5" y="6365940"/>
            <a:ext cx="208550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 confidential </a:t>
            </a:r>
            <a:r>
              <a:rPr lang="en-US" sz="900" b="0" i="0" u="none" strike="noStrike" kern="1200" baseline="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Do Not Forward</a:t>
            </a:r>
          </a:p>
        </p:txBody>
      </p:sp>
      <p:pic>
        <p:nvPicPr>
          <p:cNvPr id="1027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88" y="5394580"/>
            <a:ext cx="2523744" cy="14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485" y="6365940"/>
            <a:ext cx="208550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 confidential </a:t>
            </a:r>
            <a:r>
              <a:rPr lang="en-US" sz="900" b="0" i="0" u="none" strike="noStrike" kern="1200" baseline="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Do Not Forward</a:t>
            </a:r>
          </a:p>
        </p:txBody>
      </p:sp>
      <p:pic>
        <p:nvPicPr>
          <p:cNvPr id="6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25" y="5560220"/>
            <a:ext cx="9506753" cy="576000"/>
          </a:xfrm>
          <a:prstGeom prst="rect">
            <a:avLst/>
          </a:prstGeom>
          <a:noFill/>
        </p:spPr>
      </p:pic>
      <p:pic>
        <p:nvPicPr>
          <p:cNvPr id="9" name="Picture 7" descr="int_lookins_hrz_rgb_wht_24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4441821" y="1963140"/>
            <a:ext cx="3474720" cy="16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6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_lookins_hrz_rgb_wht_24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594365" y="1826809"/>
            <a:ext cx="1669492" cy="791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140901"/>
            <a:ext cx="10248915" cy="1470025"/>
          </a:xfrm>
        </p:spPr>
        <p:txBody>
          <a:bodyPr lIns="0" rIns="0" anchor="b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36pt Title of Presentation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830935"/>
            <a:ext cx="8440283" cy="123381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600" baseline="0">
                <a:solidFill>
                  <a:schemeClr val="accent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5" y="6470534"/>
            <a:ext cx="2085507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900" b="0" i="0" u="none" strike="noStrike" kern="1200" baseline="0" dirty="0" smtClean="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 confidential — Do Not Forward</a:t>
            </a:r>
          </a:p>
        </p:txBody>
      </p:sp>
      <p:sp>
        <p:nvSpPr>
          <p:cNvPr id="5" name="Freeform 4"/>
          <p:cNvSpPr/>
          <p:nvPr/>
        </p:nvSpPr>
        <p:spPr>
          <a:xfrm>
            <a:off x="-13823" y="0"/>
            <a:ext cx="12211409" cy="911412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557" h="911412">
                <a:moveTo>
                  <a:pt x="522" y="0"/>
                </a:moveTo>
                <a:cubicBezTo>
                  <a:pt x="-1968" y="301314"/>
                  <a:pt x="5386" y="609241"/>
                  <a:pt x="2896" y="910555"/>
                </a:cubicBezTo>
                <a:lnTo>
                  <a:pt x="5396661" y="911412"/>
                </a:lnTo>
                <a:lnTo>
                  <a:pt x="5912132" y="597647"/>
                </a:lnTo>
                <a:lnTo>
                  <a:pt x="9154366" y="595274"/>
                </a:lnTo>
                <a:cubicBezTo>
                  <a:pt x="9156856" y="393568"/>
                  <a:pt x="9156067" y="201706"/>
                  <a:pt x="9158557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9525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31620"/>
            <a:ext cx="109728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09600" y="1699200"/>
            <a:ext cx="10970683" cy="4457760"/>
          </a:xfrm>
        </p:spPr>
        <p:txBody>
          <a:bodyPr/>
          <a:lstStyle>
            <a:lvl1pPr marL="346075" indent="-344488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1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400"/>
            <a:ext cx="10972800" cy="1152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Text Sample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609600" y="1699200"/>
            <a:ext cx="10970683" cy="444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01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400"/>
            <a:ext cx="10972800" cy="11520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 smtClean="0"/>
              <a:t>36pt 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09600" y="1699200"/>
            <a:ext cx="10970683" cy="4396800"/>
          </a:xfrm>
        </p:spPr>
        <p:txBody>
          <a:bodyPr/>
          <a:lstStyle>
            <a:lvl1pPr marL="180000" indent="-179388"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 marL="944563" indent="-233363"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4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/>
          <p:cNvSpPr/>
          <p:nvPr/>
        </p:nvSpPr>
        <p:spPr>
          <a:xfrm>
            <a:off x="-3176" y="6412749"/>
            <a:ext cx="12204295" cy="45376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5685854 w 9169169"/>
              <a:gd name="connsiteY2" fmla="*/ 298422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2547 h 456141"/>
              <a:gd name="connsiteX1" fmla="*/ 6191928 w 9169169"/>
              <a:gd name="connsiteY1" fmla="*/ 0 h 456141"/>
              <a:gd name="connsiteX2" fmla="*/ 5685854 w 9169169"/>
              <a:gd name="connsiteY2" fmla="*/ 298422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0 h 453594"/>
              <a:gd name="connsiteX1" fmla="*/ 6201472 w 9169169"/>
              <a:gd name="connsiteY1" fmla="*/ 2215 h 453594"/>
              <a:gd name="connsiteX2" fmla="*/ 5685854 w 9169169"/>
              <a:gd name="connsiteY2" fmla="*/ 295875 h 453594"/>
              <a:gd name="connsiteX3" fmla="*/ 0 w 9169169"/>
              <a:gd name="connsiteY3" fmla="*/ 297523 h 453594"/>
              <a:gd name="connsiteX4" fmla="*/ 0 w 9169169"/>
              <a:gd name="connsiteY4" fmla="*/ 451048 h 453594"/>
              <a:gd name="connsiteX5" fmla="*/ 9168679 w 9169169"/>
              <a:gd name="connsiteY5" fmla="*/ 453594 h 453594"/>
              <a:gd name="connsiteX6" fmla="*/ 9168064 w 9169169"/>
              <a:gd name="connsiteY6" fmla="*/ 0 h 453594"/>
              <a:gd name="connsiteX0" fmla="*/ 9168064 w 9169169"/>
              <a:gd name="connsiteY0" fmla="*/ 0 h 453594"/>
              <a:gd name="connsiteX1" fmla="*/ 6215789 w 9169169"/>
              <a:gd name="connsiteY1" fmla="*/ 2215 h 453594"/>
              <a:gd name="connsiteX2" fmla="*/ 5685854 w 9169169"/>
              <a:gd name="connsiteY2" fmla="*/ 295875 h 453594"/>
              <a:gd name="connsiteX3" fmla="*/ 0 w 9169169"/>
              <a:gd name="connsiteY3" fmla="*/ 297523 h 453594"/>
              <a:gd name="connsiteX4" fmla="*/ 0 w 9169169"/>
              <a:gd name="connsiteY4" fmla="*/ 451048 h 453594"/>
              <a:gd name="connsiteX5" fmla="*/ 9168679 w 9169169"/>
              <a:gd name="connsiteY5" fmla="*/ 453594 h 453594"/>
              <a:gd name="connsiteX6" fmla="*/ 9168064 w 9169169"/>
              <a:gd name="connsiteY6" fmla="*/ 0 h 453594"/>
              <a:gd name="connsiteX0" fmla="*/ 9168064 w 9169169"/>
              <a:gd name="connsiteY0" fmla="*/ 166 h 453760"/>
              <a:gd name="connsiteX1" fmla="*/ 6232491 w 9169169"/>
              <a:gd name="connsiteY1" fmla="*/ 0 h 453760"/>
              <a:gd name="connsiteX2" fmla="*/ 5685854 w 9169169"/>
              <a:gd name="connsiteY2" fmla="*/ 296041 h 453760"/>
              <a:gd name="connsiteX3" fmla="*/ 0 w 9169169"/>
              <a:gd name="connsiteY3" fmla="*/ 297689 h 453760"/>
              <a:gd name="connsiteX4" fmla="*/ 0 w 9169169"/>
              <a:gd name="connsiteY4" fmla="*/ 451214 h 453760"/>
              <a:gd name="connsiteX5" fmla="*/ 9168679 w 9169169"/>
              <a:gd name="connsiteY5" fmla="*/ 453760 h 453760"/>
              <a:gd name="connsiteX6" fmla="*/ 9168064 w 9169169"/>
              <a:gd name="connsiteY6" fmla="*/ 166 h 453760"/>
              <a:gd name="connsiteX0" fmla="*/ 9170451 w 9171556"/>
              <a:gd name="connsiteY0" fmla="*/ 166 h 453760"/>
              <a:gd name="connsiteX1" fmla="*/ 6234878 w 9171556"/>
              <a:gd name="connsiteY1" fmla="*/ 0 h 453760"/>
              <a:gd name="connsiteX2" fmla="*/ 5688241 w 9171556"/>
              <a:gd name="connsiteY2" fmla="*/ 296041 h 453760"/>
              <a:gd name="connsiteX3" fmla="*/ 0 w 9171556"/>
              <a:gd name="connsiteY3" fmla="*/ 295307 h 453760"/>
              <a:gd name="connsiteX4" fmla="*/ 2387 w 9171556"/>
              <a:gd name="connsiteY4" fmla="*/ 451214 h 453760"/>
              <a:gd name="connsiteX5" fmla="*/ 9171066 w 9171556"/>
              <a:gd name="connsiteY5" fmla="*/ 453760 h 453760"/>
              <a:gd name="connsiteX6" fmla="*/ 9170451 w 9171556"/>
              <a:gd name="connsiteY6" fmla="*/ 166 h 453760"/>
              <a:gd name="connsiteX0" fmla="*/ 9170451 w 9171556"/>
              <a:gd name="connsiteY0" fmla="*/ 8793 h 462387"/>
              <a:gd name="connsiteX1" fmla="*/ 6157086 w 9171556"/>
              <a:gd name="connsiteY1" fmla="*/ 0 h 462387"/>
              <a:gd name="connsiteX2" fmla="*/ 5688241 w 9171556"/>
              <a:gd name="connsiteY2" fmla="*/ 304668 h 462387"/>
              <a:gd name="connsiteX3" fmla="*/ 0 w 9171556"/>
              <a:gd name="connsiteY3" fmla="*/ 303934 h 462387"/>
              <a:gd name="connsiteX4" fmla="*/ 2387 w 9171556"/>
              <a:gd name="connsiteY4" fmla="*/ 459841 h 462387"/>
              <a:gd name="connsiteX5" fmla="*/ 9171066 w 9171556"/>
              <a:gd name="connsiteY5" fmla="*/ 462387 h 462387"/>
              <a:gd name="connsiteX6" fmla="*/ 9170451 w 9171556"/>
              <a:gd name="connsiteY6" fmla="*/ 8793 h 462387"/>
              <a:gd name="connsiteX0" fmla="*/ 9170451 w 9171556"/>
              <a:gd name="connsiteY0" fmla="*/ 8793 h 462387"/>
              <a:gd name="connsiteX1" fmla="*/ 6157086 w 9171556"/>
              <a:gd name="connsiteY1" fmla="*/ 0 h 462387"/>
              <a:gd name="connsiteX2" fmla="*/ 5662310 w 9171556"/>
              <a:gd name="connsiteY2" fmla="*/ 304668 h 462387"/>
              <a:gd name="connsiteX3" fmla="*/ 0 w 9171556"/>
              <a:gd name="connsiteY3" fmla="*/ 303934 h 462387"/>
              <a:gd name="connsiteX4" fmla="*/ 2387 w 9171556"/>
              <a:gd name="connsiteY4" fmla="*/ 459841 h 462387"/>
              <a:gd name="connsiteX5" fmla="*/ 9171066 w 9171556"/>
              <a:gd name="connsiteY5" fmla="*/ 462387 h 462387"/>
              <a:gd name="connsiteX6" fmla="*/ 9170451 w 9171556"/>
              <a:gd name="connsiteY6" fmla="*/ 8793 h 462387"/>
              <a:gd name="connsiteX0" fmla="*/ 9170451 w 9171556"/>
              <a:gd name="connsiteY0" fmla="*/ 0 h 453594"/>
              <a:gd name="connsiteX1" fmla="*/ 6157086 w 9171556"/>
              <a:gd name="connsiteY1" fmla="*/ 17086 h 453594"/>
              <a:gd name="connsiteX2" fmla="*/ 5662310 w 9171556"/>
              <a:gd name="connsiteY2" fmla="*/ 295875 h 453594"/>
              <a:gd name="connsiteX3" fmla="*/ 0 w 9171556"/>
              <a:gd name="connsiteY3" fmla="*/ 295141 h 453594"/>
              <a:gd name="connsiteX4" fmla="*/ 2387 w 9171556"/>
              <a:gd name="connsiteY4" fmla="*/ 451048 h 453594"/>
              <a:gd name="connsiteX5" fmla="*/ 9171066 w 9171556"/>
              <a:gd name="connsiteY5" fmla="*/ 453594 h 453594"/>
              <a:gd name="connsiteX6" fmla="*/ 9170451 w 9171556"/>
              <a:gd name="connsiteY6" fmla="*/ 0 h 453594"/>
              <a:gd name="connsiteX0" fmla="*/ 9170451 w 9171556"/>
              <a:gd name="connsiteY0" fmla="*/ 167 h 453761"/>
              <a:gd name="connsiteX1" fmla="*/ 6183017 w 9171556"/>
              <a:gd name="connsiteY1" fmla="*/ 0 h 453761"/>
              <a:gd name="connsiteX2" fmla="*/ 5662310 w 9171556"/>
              <a:gd name="connsiteY2" fmla="*/ 296042 h 453761"/>
              <a:gd name="connsiteX3" fmla="*/ 0 w 9171556"/>
              <a:gd name="connsiteY3" fmla="*/ 295308 h 453761"/>
              <a:gd name="connsiteX4" fmla="*/ 2387 w 9171556"/>
              <a:gd name="connsiteY4" fmla="*/ 451215 h 453761"/>
              <a:gd name="connsiteX5" fmla="*/ 9171066 w 9171556"/>
              <a:gd name="connsiteY5" fmla="*/ 453761 h 453761"/>
              <a:gd name="connsiteX6" fmla="*/ 9170451 w 9171556"/>
              <a:gd name="connsiteY6" fmla="*/ 167 h 453761"/>
              <a:gd name="connsiteX0" fmla="*/ 9170451 w 9171556"/>
              <a:gd name="connsiteY0" fmla="*/ 167 h 453761"/>
              <a:gd name="connsiteX1" fmla="*/ 6148442 w 9171556"/>
              <a:gd name="connsiteY1" fmla="*/ 0 h 453761"/>
              <a:gd name="connsiteX2" fmla="*/ 5662310 w 9171556"/>
              <a:gd name="connsiteY2" fmla="*/ 296042 h 453761"/>
              <a:gd name="connsiteX3" fmla="*/ 0 w 9171556"/>
              <a:gd name="connsiteY3" fmla="*/ 295308 h 453761"/>
              <a:gd name="connsiteX4" fmla="*/ 2387 w 9171556"/>
              <a:gd name="connsiteY4" fmla="*/ 451215 h 453761"/>
              <a:gd name="connsiteX5" fmla="*/ 9171066 w 9171556"/>
              <a:gd name="connsiteY5" fmla="*/ 453761 h 453761"/>
              <a:gd name="connsiteX6" fmla="*/ 9170451 w 9171556"/>
              <a:gd name="connsiteY6" fmla="*/ 167 h 45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1556" h="453761">
                <a:moveTo>
                  <a:pt x="9170451" y="167"/>
                </a:moveTo>
                <a:lnTo>
                  <a:pt x="6148442" y="0"/>
                </a:lnTo>
                <a:lnTo>
                  <a:pt x="5662310" y="296042"/>
                </a:lnTo>
                <a:lnTo>
                  <a:pt x="0" y="295308"/>
                </a:lnTo>
                <a:cubicBezTo>
                  <a:pt x="796" y="347277"/>
                  <a:pt x="1591" y="399246"/>
                  <a:pt x="2387" y="451215"/>
                </a:cubicBezTo>
                <a:lnTo>
                  <a:pt x="9171066" y="453761"/>
                </a:lnTo>
                <a:cubicBezTo>
                  <a:pt x="9172982" y="305738"/>
                  <a:pt x="9168535" y="148190"/>
                  <a:pt x="9170451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183" y="6591016"/>
            <a:ext cx="2286355" cy="115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36pt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4"/>
            <a:ext cx="103632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Subhead</a:t>
            </a:r>
            <a:endParaRPr lang="en-US" dirty="0"/>
          </a:p>
        </p:txBody>
      </p:sp>
      <p:pic>
        <p:nvPicPr>
          <p:cNvPr id="10" name="Picture 9" descr="int_lookins_hrz_rgb_blu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857" y="6510988"/>
            <a:ext cx="488729" cy="240031"/>
          </a:xfrm>
          <a:prstGeom prst="rect">
            <a:avLst/>
          </a:prstGeom>
        </p:spPr>
      </p:pic>
      <p:cxnSp>
        <p:nvCxnSpPr>
          <p:cNvPr id="12" name="Straight Connector 10"/>
          <p:cNvCxnSpPr/>
          <p:nvPr/>
        </p:nvCxnSpPr>
        <p:spPr>
          <a:xfrm>
            <a:off x="11633712" y="6509753"/>
            <a:ext cx="0" cy="238125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/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rgbClr val="FFFFFF"/>
                </a:solidFill>
                <a:latin typeface="Neo Sans Intel Light"/>
                <a:ea typeface="+mn-ea"/>
                <a:cs typeface="Neo Sans Intel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2556C5-CE8C-6547-B838-EA80C61A4AF7}" type="slidenum">
              <a:rPr lang="en-US" sz="90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9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607484" y="6719506"/>
            <a:ext cx="87203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 confidential</a:t>
            </a:r>
            <a:endParaRPr lang="en-US" sz="800" b="0" i="0" u="none" strike="noStrike" kern="1200" baseline="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3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1620"/>
            <a:ext cx="109728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Two Content Text Boxes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99200"/>
            <a:ext cx="5376828" cy="4525963"/>
          </a:xfrm>
          <a:prstGeom prst="rect">
            <a:avLst/>
          </a:prstGeom>
        </p:spPr>
        <p:txBody>
          <a:bodyPr/>
          <a:lstStyle>
            <a:lvl1pPr marL="2563" indent="0">
              <a:lnSpc>
                <a:spcPct val="100000"/>
              </a:lnSpc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955" y="1699200"/>
            <a:ext cx="5262444" cy="4525963"/>
          </a:xfrm>
          <a:prstGeom prst="rect">
            <a:avLst/>
          </a:prstGeom>
        </p:spPr>
        <p:txBody>
          <a:bodyPr/>
          <a:lstStyle>
            <a:lvl1pPr marL="2563" indent="0">
              <a:lnSpc>
                <a:spcPct val="100000"/>
              </a:lnSpc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Two Bullet Text Boxes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99200"/>
            <a:ext cx="5376828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 marL="995363" indent="-274638">
              <a:lnSpc>
                <a:spcPct val="100000"/>
              </a:lnSpc>
              <a:spcBef>
                <a:spcPts val="3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955" y="1699200"/>
            <a:ext cx="5262444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 marL="995363" indent="-274638">
              <a:lnSpc>
                <a:spcPct val="100000"/>
              </a:lnSpc>
              <a:spcBef>
                <a:spcPts val="3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-3176" y="6412749"/>
            <a:ext cx="12204295" cy="453761"/>
          </a:xfrm>
          <a:custGeom>
            <a:avLst/>
            <a:gdLst>
              <a:gd name="connsiteX0" fmla="*/ 9155339 w 9162317"/>
              <a:gd name="connsiteY0" fmla="*/ 0 h 460573"/>
              <a:gd name="connsiteX1" fmla="*/ 8352851 w 9162317"/>
              <a:gd name="connsiteY1" fmla="*/ 6978 h 460573"/>
              <a:gd name="connsiteX2" fmla="*/ 7829490 w 9162317"/>
              <a:gd name="connsiteY2" fmla="*/ 314027 h 460573"/>
              <a:gd name="connsiteX3" fmla="*/ 0 w 9162317"/>
              <a:gd name="connsiteY3" fmla="*/ 307048 h 460573"/>
              <a:gd name="connsiteX4" fmla="*/ 0 w 9162317"/>
              <a:gd name="connsiteY4" fmla="*/ 460573 h 460573"/>
              <a:gd name="connsiteX5" fmla="*/ 9162317 w 9162317"/>
              <a:gd name="connsiteY5" fmla="*/ 453594 h 460573"/>
              <a:gd name="connsiteX6" fmla="*/ 9155339 w 9162317"/>
              <a:gd name="connsiteY6" fmla="*/ 0 h 460573"/>
              <a:gd name="connsiteX0" fmla="*/ 9168064 w 9168064"/>
              <a:gd name="connsiteY0" fmla="*/ 2547 h 453595"/>
              <a:gd name="connsiteX1" fmla="*/ 8352851 w 9168064"/>
              <a:gd name="connsiteY1" fmla="*/ 0 h 453595"/>
              <a:gd name="connsiteX2" fmla="*/ 7829490 w 9168064"/>
              <a:gd name="connsiteY2" fmla="*/ 307049 h 453595"/>
              <a:gd name="connsiteX3" fmla="*/ 0 w 9168064"/>
              <a:gd name="connsiteY3" fmla="*/ 300070 h 453595"/>
              <a:gd name="connsiteX4" fmla="*/ 0 w 9168064"/>
              <a:gd name="connsiteY4" fmla="*/ 453595 h 453595"/>
              <a:gd name="connsiteX5" fmla="*/ 9162317 w 9168064"/>
              <a:gd name="connsiteY5" fmla="*/ 446616 h 453595"/>
              <a:gd name="connsiteX6" fmla="*/ 9168064 w 9168064"/>
              <a:gd name="connsiteY6" fmla="*/ 2547 h 453595"/>
              <a:gd name="connsiteX0" fmla="*/ 9168064 w 9168064"/>
              <a:gd name="connsiteY0" fmla="*/ 2547 h 456141"/>
              <a:gd name="connsiteX1" fmla="*/ 8352851 w 9168064"/>
              <a:gd name="connsiteY1" fmla="*/ 0 h 456141"/>
              <a:gd name="connsiteX2" fmla="*/ 7829490 w 9168064"/>
              <a:gd name="connsiteY2" fmla="*/ 307049 h 456141"/>
              <a:gd name="connsiteX3" fmla="*/ 0 w 9168064"/>
              <a:gd name="connsiteY3" fmla="*/ 300070 h 456141"/>
              <a:gd name="connsiteX4" fmla="*/ 0 w 9168064"/>
              <a:gd name="connsiteY4" fmla="*/ 453595 h 456141"/>
              <a:gd name="connsiteX5" fmla="*/ 9155954 w 9168064"/>
              <a:gd name="connsiteY5" fmla="*/ 456141 h 456141"/>
              <a:gd name="connsiteX6" fmla="*/ 9168064 w 9168064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7829490 w 9169169"/>
              <a:gd name="connsiteY2" fmla="*/ 307049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2547 h 456141"/>
              <a:gd name="connsiteX1" fmla="*/ 8352851 w 9169169"/>
              <a:gd name="connsiteY1" fmla="*/ 0 h 456141"/>
              <a:gd name="connsiteX2" fmla="*/ 5685854 w 9169169"/>
              <a:gd name="connsiteY2" fmla="*/ 298422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2547 h 456141"/>
              <a:gd name="connsiteX1" fmla="*/ 6191928 w 9169169"/>
              <a:gd name="connsiteY1" fmla="*/ 0 h 456141"/>
              <a:gd name="connsiteX2" fmla="*/ 5685854 w 9169169"/>
              <a:gd name="connsiteY2" fmla="*/ 298422 h 456141"/>
              <a:gd name="connsiteX3" fmla="*/ 0 w 9169169"/>
              <a:gd name="connsiteY3" fmla="*/ 300070 h 456141"/>
              <a:gd name="connsiteX4" fmla="*/ 0 w 9169169"/>
              <a:gd name="connsiteY4" fmla="*/ 453595 h 456141"/>
              <a:gd name="connsiteX5" fmla="*/ 9168679 w 9169169"/>
              <a:gd name="connsiteY5" fmla="*/ 456141 h 456141"/>
              <a:gd name="connsiteX6" fmla="*/ 9168064 w 9169169"/>
              <a:gd name="connsiteY6" fmla="*/ 2547 h 456141"/>
              <a:gd name="connsiteX0" fmla="*/ 9168064 w 9169169"/>
              <a:gd name="connsiteY0" fmla="*/ 0 h 453594"/>
              <a:gd name="connsiteX1" fmla="*/ 6201472 w 9169169"/>
              <a:gd name="connsiteY1" fmla="*/ 2215 h 453594"/>
              <a:gd name="connsiteX2" fmla="*/ 5685854 w 9169169"/>
              <a:gd name="connsiteY2" fmla="*/ 295875 h 453594"/>
              <a:gd name="connsiteX3" fmla="*/ 0 w 9169169"/>
              <a:gd name="connsiteY3" fmla="*/ 297523 h 453594"/>
              <a:gd name="connsiteX4" fmla="*/ 0 w 9169169"/>
              <a:gd name="connsiteY4" fmla="*/ 451048 h 453594"/>
              <a:gd name="connsiteX5" fmla="*/ 9168679 w 9169169"/>
              <a:gd name="connsiteY5" fmla="*/ 453594 h 453594"/>
              <a:gd name="connsiteX6" fmla="*/ 9168064 w 9169169"/>
              <a:gd name="connsiteY6" fmla="*/ 0 h 453594"/>
              <a:gd name="connsiteX0" fmla="*/ 9168064 w 9169169"/>
              <a:gd name="connsiteY0" fmla="*/ 0 h 453594"/>
              <a:gd name="connsiteX1" fmla="*/ 6215789 w 9169169"/>
              <a:gd name="connsiteY1" fmla="*/ 2215 h 453594"/>
              <a:gd name="connsiteX2" fmla="*/ 5685854 w 9169169"/>
              <a:gd name="connsiteY2" fmla="*/ 295875 h 453594"/>
              <a:gd name="connsiteX3" fmla="*/ 0 w 9169169"/>
              <a:gd name="connsiteY3" fmla="*/ 297523 h 453594"/>
              <a:gd name="connsiteX4" fmla="*/ 0 w 9169169"/>
              <a:gd name="connsiteY4" fmla="*/ 451048 h 453594"/>
              <a:gd name="connsiteX5" fmla="*/ 9168679 w 9169169"/>
              <a:gd name="connsiteY5" fmla="*/ 453594 h 453594"/>
              <a:gd name="connsiteX6" fmla="*/ 9168064 w 9169169"/>
              <a:gd name="connsiteY6" fmla="*/ 0 h 453594"/>
              <a:gd name="connsiteX0" fmla="*/ 9168064 w 9169169"/>
              <a:gd name="connsiteY0" fmla="*/ 166 h 453760"/>
              <a:gd name="connsiteX1" fmla="*/ 6232491 w 9169169"/>
              <a:gd name="connsiteY1" fmla="*/ 0 h 453760"/>
              <a:gd name="connsiteX2" fmla="*/ 5685854 w 9169169"/>
              <a:gd name="connsiteY2" fmla="*/ 296041 h 453760"/>
              <a:gd name="connsiteX3" fmla="*/ 0 w 9169169"/>
              <a:gd name="connsiteY3" fmla="*/ 297689 h 453760"/>
              <a:gd name="connsiteX4" fmla="*/ 0 w 9169169"/>
              <a:gd name="connsiteY4" fmla="*/ 451214 h 453760"/>
              <a:gd name="connsiteX5" fmla="*/ 9168679 w 9169169"/>
              <a:gd name="connsiteY5" fmla="*/ 453760 h 453760"/>
              <a:gd name="connsiteX6" fmla="*/ 9168064 w 9169169"/>
              <a:gd name="connsiteY6" fmla="*/ 166 h 453760"/>
              <a:gd name="connsiteX0" fmla="*/ 9170451 w 9171556"/>
              <a:gd name="connsiteY0" fmla="*/ 166 h 453760"/>
              <a:gd name="connsiteX1" fmla="*/ 6234878 w 9171556"/>
              <a:gd name="connsiteY1" fmla="*/ 0 h 453760"/>
              <a:gd name="connsiteX2" fmla="*/ 5688241 w 9171556"/>
              <a:gd name="connsiteY2" fmla="*/ 296041 h 453760"/>
              <a:gd name="connsiteX3" fmla="*/ 0 w 9171556"/>
              <a:gd name="connsiteY3" fmla="*/ 295307 h 453760"/>
              <a:gd name="connsiteX4" fmla="*/ 2387 w 9171556"/>
              <a:gd name="connsiteY4" fmla="*/ 451214 h 453760"/>
              <a:gd name="connsiteX5" fmla="*/ 9171066 w 9171556"/>
              <a:gd name="connsiteY5" fmla="*/ 453760 h 453760"/>
              <a:gd name="connsiteX6" fmla="*/ 9170451 w 9171556"/>
              <a:gd name="connsiteY6" fmla="*/ 166 h 453760"/>
              <a:gd name="connsiteX0" fmla="*/ 9170451 w 9171556"/>
              <a:gd name="connsiteY0" fmla="*/ 8793 h 462387"/>
              <a:gd name="connsiteX1" fmla="*/ 6157086 w 9171556"/>
              <a:gd name="connsiteY1" fmla="*/ 0 h 462387"/>
              <a:gd name="connsiteX2" fmla="*/ 5688241 w 9171556"/>
              <a:gd name="connsiteY2" fmla="*/ 304668 h 462387"/>
              <a:gd name="connsiteX3" fmla="*/ 0 w 9171556"/>
              <a:gd name="connsiteY3" fmla="*/ 303934 h 462387"/>
              <a:gd name="connsiteX4" fmla="*/ 2387 w 9171556"/>
              <a:gd name="connsiteY4" fmla="*/ 459841 h 462387"/>
              <a:gd name="connsiteX5" fmla="*/ 9171066 w 9171556"/>
              <a:gd name="connsiteY5" fmla="*/ 462387 h 462387"/>
              <a:gd name="connsiteX6" fmla="*/ 9170451 w 9171556"/>
              <a:gd name="connsiteY6" fmla="*/ 8793 h 462387"/>
              <a:gd name="connsiteX0" fmla="*/ 9170451 w 9171556"/>
              <a:gd name="connsiteY0" fmla="*/ 8793 h 462387"/>
              <a:gd name="connsiteX1" fmla="*/ 6157086 w 9171556"/>
              <a:gd name="connsiteY1" fmla="*/ 0 h 462387"/>
              <a:gd name="connsiteX2" fmla="*/ 5662310 w 9171556"/>
              <a:gd name="connsiteY2" fmla="*/ 304668 h 462387"/>
              <a:gd name="connsiteX3" fmla="*/ 0 w 9171556"/>
              <a:gd name="connsiteY3" fmla="*/ 303934 h 462387"/>
              <a:gd name="connsiteX4" fmla="*/ 2387 w 9171556"/>
              <a:gd name="connsiteY4" fmla="*/ 459841 h 462387"/>
              <a:gd name="connsiteX5" fmla="*/ 9171066 w 9171556"/>
              <a:gd name="connsiteY5" fmla="*/ 462387 h 462387"/>
              <a:gd name="connsiteX6" fmla="*/ 9170451 w 9171556"/>
              <a:gd name="connsiteY6" fmla="*/ 8793 h 462387"/>
              <a:gd name="connsiteX0" fmla="*/ 9170451 w 9171556"/>
              <a:gd name="connsiteY0" fmla="*/ 0 h 453594"/>
              <a:gd name="connsiteX1" fmla="*/ 6157086 w 9171556"/>
              <a:gd name="connsiteY1" fmla="*/ 17086 h 453594"/>
              <a:gd name="connsiteX2" fmla="*/ 5662310 w 9171556"/>
              <a:gd name="connsiteY2" fmla="*/ 295875 h 453594"/>
              <a:gd name="connsiteX3" fmla="*/ 0 w 9171556"/>
              <a:gd name="connsiteY3" fmla="*/ 295141 h 453594"/>
              <a:gd name="connsiteX4" fmla="*/ 2387 w 9171556"/>
              <a:gd name="connsiteY4" fmla="*/ 451048 h 453594"/>
              <a:gd name="connsiteX5" fmla="*/ 9171066 w 9171556"/>
              <a:gd name="connsiteY5" fmla="*/ 453594 h 453594"/>
              <a:gd name="connsiteX6" fmla="*/ 9170451 w 9171556"/>
              <a:gd name="connsiteY6" fmla="*/ 0 h 453594"/>
              <a:gd name="connsiteX0" fmla="*/ 9170451 w 9171556"/>
              <a:gd name="connsiteY0" fmla="*/ 167 h 453761"/>
              <a:gd name="connsiteX1" fmla="*/ 6183017 w 9171556"/>
              <a:gd name="connsiteY1" fmla="*/ 0 h 453761"/>
              <a:gd name="connsiteX2" fmla="*/ 5662310 w 9171556"/>
              <a:gd name="connsiteY2" fmla="*/ 296042 h 453761"/>
              <a:gd name="connsiteX3" fmla="*/ 0 w 9171556"/>
              <a:gd name="connsiteY3" fmla="*/ 295308 h 453761"/>
              <a:gd name="connsiteX4" fmla="*/ 2387 w 9171556"/>
              <a:gd name="connsiteY4" fmla="*/ 451215 h 453761"/>
              <a:gd name="connsiteX5" fmla="*/ 9171066 w 9171556"/>
              <a:gd name="connsiteY5" fmla="*/ 453761 h 453761"/>
              <a:gd name="connsiteX6" fmla="*/ 9170451 w 9171556"/>
              <a:gd name="connsiteY6" fmla="*/ 167 h 453761"/>
              <a:gd name="connsiteX0" fmla="*/ 9170451 w 9171556"/>
              <a:gd name="connsiteY0" fmla="*/ 167 h 453761"/>
              <a:gd name="connsiteX1" fmla="*/ 6148442 w 9171556"/>
              <a:gd name="connsiteY1" fmla="*/ 0 h 453761"/>
              <a:gd name="connsiteX2" fmla="*/ 5662310 w 9171556"/>
              <a:gd name="connsiteY2" fmla="*/ 296042 h 453761"/>
              <a:gd name="connsiteX3" fmla="*/ 0 w 9171556"/>
              <a:gd name="connsiteY3" fmla="*/ 295308 h 453761"/>
              <a:gd name="connsiteX4" fmla="*/ 2387 w 9171556"/>
              <a:gd name="connsiteY4" fmla="*/ 451215 h 453761"/>
              <a:gd name="connsiteX5" fmla="*/ 9171066 w 9171556"/>
              <a:gd name="connsiteY5" fmla="*/ 453761 h 453761"/>
              <a:gd name="connsiteX6" fmla="*/ 9170451 w 9171556"/>
              <a:gd name="connsiteY6" fmla="*/ 167 h 45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1556" h="453761">
                <a:moveTo>
                  <a:pt x="9170451" y="167"/>
                </a:moveTo>
                <a:lnTo>
                  <a:pt x="6148442" y="0"/>
                </a:lnTo>
                <a:lnTo>
                  <a:pt x="5662310" y="296042"/>
                </a:lnTo>
                <a:lnTo>
                  <a:pt x="0" y="295308"/>
                </a:lnTo>
                <a:cubicBezTo>
                  <a:pt x="796" y="347277"/>
                  <a:pt x="1591" y="399246"/>
                  <a:pt x="2387" y="451215"/>
                </a:cubicBezTo>
                <a:lnTo>
                  <a:pt x="9171066" y="453761"/>
                </a:lnTo>
                <a:cubicBezTo>
                  <a:pt x="9172982" y="305738"/>
                  <a:pt x="9168535" y="148190"/>
                  <a:pt x="9170451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1620"/>
            <a:ext cx="109728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59C59DB-75E1-4823-A471-3974AD58FFD7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922C03B-D2BE-494B-9877-3AC74EEFB6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633712" y="6509753"/>
            <a:ext cx="0" cy="238125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nt_lookins_hrz_rgb_wht_24.png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42"/>
          <a:stretch/>
        </p:blipFill>
        <p:spPr>
          <a:xfrm>
            <a:off x="10987242" y="6511163"/>
            <a:ext cx="521001" cy="246888"/>
          </a:xfrm>
          <a:prstGeom prst="rect">
            <a:avLst/>
          </a:prstGeom>
        </p:spPr>
      </p:pic>
      <p:pic>
        <p:nvPicPr>
          <p:cNvPr id="13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537" y="6569832"/>
            <a:ext cx="2304000" cy="139597"/>
          </a:xfrm>
          <a:prstGeom prst="rect">
            <a:avLst/>
          </a:prstGeom>
          <a:noFill/>
        </p:spPr>
      </p:pic>
      <p:sp>
        <p:nvSpPr>
          <p:cNvPr id="14" name="Rectangle 6"/>
          <p:cNvSpPr/>
          <p:nvPr/>
        </p:nvSpPr>
        <p:spPr>
          <a:xfrm>
            <a:off x="607484" y="6719506"/>
            <a:ext cx="87203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Intel confidential</a:t>
            </a:r>
            <a:endParaRPr lang="en-US" sz="800" b="0" i="0" u="none" strike="noStrike" kern="1200" baseline="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609600" y="1699200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0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180000" marR="0" indent="-180000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200" b="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360000" indent="-180000" algn="l" defTabSz="457200" rtl="0" eaLnBrk="1" latinLnBrk="0" hangingPunct="1">
        <a:lnSpc>
          <a:spcPct val="100000"/>
        </a:lnSpc>
        <a:spcBef>
          <a:spcPts val="900"/>
        </a:spcBef>
        <a:buFont typeface="Wingdings" charset="2"/>
        <a:buChar char="§"/>
        <a:defRPr sz="1800" kern="1200" baseline="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540000" indent="-180000" algn="l" defTabSz="457200" rtl="0" eaLnBrk="1" latinLnBrk="0" hangingPunct="1">
        <a:lnSpc>
          <a:spcPct val="100000"/>
        </a:lnSpc>
        <a:spcBef>
          <a:spcPts val="600"/>
        </a:spcBef>
        <a:buFont typeface="Symbol" pitchFamily="18" charset="2"/>
        <a:buChar char="-"/>
        <a:defRPr sz="16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720000" indent="-180000" algn="l" defTabSz="457200" rtl="0" eaLnBrk="1" latinLnBrk="0" hangingPunct="1">
        <a:lnSpc>
          <a:spcPct val="100000"/>
        </a:lnSpc>
        <a:spcBef>
          <a:spcPts val="300"/>
        </a:spcBef>
        <a:buFont typeface="Arial" pitchFamily="34" charset="0"/>
        <a:buChar char="»"/>
        <a:defRPr sz="1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zhckc95n/numpy-1.13.3+mkl-cp35-cp35m-win_amd64.whl" TargetMode="External"/><Relationship Id="rId2" Type="http://schemas.openxmlformats.org/officeDocument/2006/relationships/hyperlink" Target="https://www.python.org/ftp/python/3.5.2/python-3.5.2-amd64.ex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fd.uci.edu/~gohlke/pythonlibs/zhckc95n/scipy-1.0.0rc1-cp35-cp35m-win_amd64.wh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 flow installation in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20"/>
            <a:ext cx="10972800" cy="933475"/>
          </a:xfrm>
        </p:spPr>
        <p:txBody>
          <a:bodyPr/>
          <a:lstStyle/>
          <a:p>
            <a:r>
              <a:rPr lang="en-US" dirty="0" smtClean="0"/>
              <a:t>Pre-requisition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276350"/>
            <a:ext cx="10970683" cy="4880610"/>
          </a:xfrm>
        </p:spPr>
        <p:txBody>
          <a:bodyPr/>
          <a:lstStyle/>
          <a:p>
            <a:r>
              <a:rPr lang="en-US" dirty="0" smtClean="0"/>
              <a:t>Python 3.5.2</a:t>
            </a:r>
          </a:p>
          <a:p>
            <a:pPr lvl="1"/>
            <a:r>
              <a:rPr lang="en-US" sz="1400" dirty="0" smtClean="0">
                <a:hlinkClick r:id="rId2"/>
              </a:rPr>
              <a:t>https://www.python.org/ftp/python/3.5.2/python-3.5.2-amd64.exe</a:t>
            </a:r>
            <a:endParaRPr lang="en-US" sz="1400" dirty="0" smtClean="0"/>
          </a:p>
          <a:p>
            <a:r>
              <a:rPr lang="en-US" altLang="zh-CN" dirty="0" err="1" smtClean="0"/>
              <a:t>Numpy</a:t>
            </a:r>
            <a:r>
              <a:rPr lang="en-US" altLang="zh-CN" dirty="0" smtClean="0"/>
              <a:t> – must include MKL if wants to use together with </a:t>
            </a:r>
            <a:r>
              <a:rPr lang="en-US" altLang="zh-CN" dirty="0" err="1" smtClean="0"/>
              <a:t>Scipy</a:t>
            </a:r>
            <a:r>
              <a:rPr lang="en-US" altLang="zh-CN" dirty="0" smtClean="0"/>
              <a:t> later</a:t>
            </a:r>
          </a:p>
          <a:p>
            <a:pPr lvl="1"/>
            <a:r>
              <a:rPr lang="en-US" sz="1400" dirty="0" smtClean="0">
                <a:hlinkClick r:id="rId3"/>
              </a:rPr>
              <a:t>http://www.lfd.uci.edu/~gohlke/pythonlibs/zhckc95n/numpy-1.13.3+mkl-cp35-cp35m-win_amd64.whl</a:t>
            </a:r>
            <a:endParaRPr lang="en-US" sz="1400" dirty="0" smtClean="0"/>
          </a:p>
          <a:p>
            <a:pPr lvl="1"/>
            <a:r>
              <a:rPr lang="en-US" dirty="0" smtClean="0"/>
              <a:t>Note: pip command is inside python installation/Scripts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sz="1400" dirty="0" smtClean="0">
                <a:hlinkClick r:id="rId4"/>
              </a:rPr>
              <a:t>http://www.lfd.uci.edu/~gohlke/pythonlibs/zhckc95n/scipy-1.0.0rc1-cp35-cp35m-win_amd64.whl</a:t>
            </a:r>
            <a:endParaRPr lang="en-US" sz="1400" dirty="0" smtClean="0"/>
          </a:p>
          <a:p>
            <a:pPr lvl="1"/>
            <a:r>
              <a:rPr lang="en-US" dirty="0"/>
              <a:t>Note: pip command is inside python </a:t>
            </a:r>
            <a:r>
              <a:rPr lang="en-US" dirty="0" smtClean="0"/>
              <a:t>installation/Scripts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7249" y="3251805"/>
            <a:ext cx="9734551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C:\Users\shiqingh\Documents\z_MyIntel\00_Projects\00_Methodology\python&gt;</a:t>
            </a:r>
            <a:r>
              <a:rPr lang="en-US" sz="1000" dirty="0" smtClean="0">
                <a:solidFill>
                  <a:srgbClr val="00B0F0"/>
                </a:solidFill>
              </a:rPr>
              <a:t>pip install numpy-1.13.3+mkl-cp35-cp35m-win_amd64.whl</a:t>
            </a:r>
          </a:p>
          <a:p>
            <a:r>
              <a:rPr lang="en-US" sz="1000" dirty="0" smtClean="0">
                <a:solidFill>
                  <a:schemeClr val="accent6"/>
                </a:solidFill>
              </a:rPr>
              <a:t>Processing c:\users\shiqingh\documents\z_myintel\00_projects\00_methodology\python\numpy-1.13.3+mkl-cp35-cp35m-win_amd64.whlInstalling collected packages: </a:t>
            </a:r>
            <a:r>
              <a:rPr lang="en-US" sz="1000" dirty="0" err="1" smtClean="0">
                <a:solidFill>
                  <a:schemeClr val="accent6"/>
                </a:solidFill>
              </a:rPr>
              <a:t>numpy</a:t>
            </a:r>
            <a:endParaRPr lang="en-US" sz="1000" dirty="0" smtClean="0">
              <a:solidFill>
                <a:schemeClr val="accent6"/>
              </a:solidFill>
            </a:endParaRPr>
          </a:p>
          <a:p>
            <a:r>
              <a:rPr lang="en-US" sz="1000" dirty="0" smtClean="0">
                <a:solidFill>
                  <a:schemeClr val="accent6"/>
                </a:solidFill>
              </a:rPr>
              <a:t>Successfully installed numpy-1.13.3+mkl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49" y="5183931"/>
            <a:ext cx="9734551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C:\Users\shiqingh\Documents\z_MyIntel\00_Projects\00_Methodology\python&gt;</a:t>
            </a:r>
            <a:r>
              <a:rPr lang="en-US" sz="1000" dirty="0" smtClean="0">
                <a:solidFill>
                  <a:schemeClr val="accent2"/>
                </a:solidFill>
              </a:rPr>
              <a:t>pip install scipy-1.0.0rc1-cp35-cp35m-win_amd64.whl</a:t>
            </a:r>
          </a:p>
          <a:p>
            <a:r>
              <a:rPr lang="en-US" sz="1000" dirty="0" smtClean="0">
                <a:solidFill>
                  <a:schemeClr val="accent6"/>
                </a:solidFill>
              </a:rPr>
              <a:t>Processing c:\users\shiqingh\documents\z_myintel\00_projects\00_methodology\python\scipy-1.0.0rc1-cp35-cp35m-win_amd64.whl</a:t>
            </a:r>
          </a:p>
          <a:p>
            <a:r>
              <a:rPr lang="en-US" sz="1000" dirty="0" smtClean="0">
                <a:solidFill>
                  <a:schemeClr val="accent6"/>
                </a:solidFill>
              </a:rPr>
              <a:t>Requirement already satisfied (use --upgrade to upgrade): </a:t>
            </a:r>
            <a:r>
              <a:rPr lang="en-US" sz="1000" dirty="0" err="1" smtClean="0">
                <a:solidFill>
                  <a:schemeClr val="accent6"/>
                </a:solidFill>
              </a:rPr>
              <a:t>numpy</a:t>
            </a:r>
            <a:r>
              <a:rPr lang="en-US" sz="1000" dirty="0" smtClean="0">
                <a:solidFill>
                  <a:schemeClr val="accent6"/>
                </a:solidFill>
              </a:rPr>
              <a:t>&gt;=1.8.2 in c:\python35\lib\site-packages (from </a:t>
            </a:r>
            <a:r>
              <a:rPr lang="en-US" sz="1000" dirty="0" err="1" smtClean="0">
                <a:solidFill>
                  <a:schemeClr val="accent6"/>
                </a:solidFill>
              </a:rPr>
              <a:t>scipy</a:t>
            </a:r>
            <a:r>
              <a:rPr lang="en-US" sz="1000" dirty="0" smtClean="0">
                <a:solidFill>
                  <a:schemeClr val="accent6"/>
                </a:solidFill>
              </a:rPr>
              <a:t>==1.0.0rc1)</a:t>
            </a:r>
          </a:p>
          <a:p>
            <a:r>
              <a:rPr lang="en-US" sz="1000" dirty="0" smtClean="0">
                <a:solidFill>
                  <a:schemeClr val="accent6"/>
                </a:solidFill>
              </a:rPr>
              <a:t>Installing collected packages: </a:t>
            </a:r>
            <a:r>
              <a:rPr lang="en-US" sz="1000" dirty="0" err="1" smtClean="0">
                <a:solidFill>
                  <a:schemeClr val="accent6"/>
                </a:solidFill>
              </a:rPr>
              <a:t>scipy</a:t>
            </a:r>
            <a:endParaRPr lang="en-US" sz="1000" dirty="0" smtClean="0">
              <a:solidFill>
                <a:schemeClr val="accent6"/>
              </a:solidFill>
            </a:endParaRPr>
          </a:p>
          <a:p>
            <a:r>
              <a:rPr lang="en-US" sz="1000" dirty="0" smtClean="0">
                <a:solidFill>
                  <a:schemeClr val="accent6"/>
                </a:solidFill>
              </a:rPr>
              <a:t>Successfully installed scipy-1.0.0rc1</a:t>
            </a:r>
            <a:endParaRPr 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6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20"/>
            <a:ext cx="10972800" cy="933475"/>
          </a:xfrm>
        </p:spPr>
        <p:txBody>
          <a:bodyPr/>
          <a:lstStyle/>
          <a:p>
            <a:r>
              <a:rPr lang="en-US" dirty="0" smtClean="0"/>
              <a:t>Installation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276350"/>
            <a:ext cx="10970683" cy="4880610"/>
          </a:xfrm>
        </p:spPr>
        <p:txBody>
          <a:bodyPr/>
          <a:lstStyle/>
          <a:p>
            <a:r>
              <a:rPr lang="en-US" dirty="0"/>
              <a:t>pip install --ignore-installed --upgrade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Other useful libraries</a:t>
            </a:r>
          </a:p>
          <a:p>
            <a:pPr lvl="2"/>
            <a:r>
              <a:rPr lang="en-US" dirty="0"/>
              <a:t>python -</a:t>
            </a:r>
            <a:r>
              <a:rPr lang="en-US" dirty="0" err="1"/>
              <a:t>mpip</a:t>
            </a:r>
            <a:r>
              <a:rPr lang="en-US" dirty="0"/>
              <a:t> install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2"/>
            <a:r>
              <a:rPr lang="en-US" dirty="0"/>
              <a:t>python -</a:t>
            </a:r>
            <a:r>
              <a:rPr lang="en-US" dirty="0" err="1"/>
              <a:t>mpip</a:t>
            </a:r>
            <a:r>
              <a:rPr lang="en-US" dirty="0"/>
              <a:t> </a:t>
            </a:r>
            <a:r>
              <a:rPr lang="en-US"/>
              <a:t>install </a:t>
            </a:r>
            <a:r>
              <a:rPr lang="en-US" smtClean="0"/>
              <a:t>Pillow</a:t>
            </a:r>
          </a:p>
          <a:p>
            <a:pPr lvl="2"/>
            <a:r>
              <a:rPr lang="en-US"/>
              <a:t>pip install </a:t>
            </a:r>
            <a:r>
              <a:rPr lang="en-US" smtClean="0"/>
              <a:t>xlrd</a:t>
            </a:r>
          </a:p>
          <a:p>
            <a:pPr lvl="2"/>
            <a:r>
              <a:rPr lang="en-US"/>
              <a:t>pip install </a:t>
            </a:r>
            <a:r>
              <a:rPr lang="en-US" smtClean="0"/>
              <a:t>pydot</a:t>
            </a:r>
          </a:p>
          <a:p>
            <a:pPr lvl="2"/>
            <a:r>
              <a:rPr lang="en-US"/>
              <a:t>pip install </a:t>
            </a:r>
            <a:r>
              <a:rPr lang="en-US" smtClean="0"/>
              <a:t>pydotplus</a:t>
            </a:r>
          </a:p>
          <a:p>
            <a:pPr lvl="2"/>
            <a:r>
              <a:rPr lang="en-US"/>
              <a:t>pip install </a:t>
            </a:r>
            <a:r>
              <a:rPr lang="en-US" smtClean="0"/>
              <a:t>pyparsing</a:t>
            </a:r>
          </a:p>
          <a:p>
            <a:pPr lvl="2"/>
            <a:r>
              <a:rPr lang="en-US" altLang="zh-CN" smtClean="0"/>
              <a:t>pip install -U scikit-learn</a:t>
            </a:r>
            <a:endParaRPr lang="en-US" dirty="0" smtClean="0"/>
          </a:p>
          <a:p>
            <a:r>
              <a:rPr lang="en-US" altLang="zh-CN" smtClean="0"/>
              <a:t>Graphviz</a:t>
            </a:r>
          </a:p>
          <a:p>
            <a:pPr lvl="2"/>
            <a:r>
              <a:rPr lang="en-US"/>
              <a:t>http://www.graphviz.org/pub/graphviz/stable/windows/graphviz-2.38.msi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3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117600"/>
            <a:ext cx="10970683" cy="503936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tensorflow</a:t>
            </a:r>
            <a:r>
              <a:rPr lang="en-US" dirty="0" smtClean="0"/>
              <a:t> as backend</a:t>
            </a:r>
          </a:p>
          <a:p>
            <a:pPr lvl="2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/>
              <a:t>keras</a:t>
            </a:r>
            <a:r>
              <a:rPr lang="en-US" dirty="0"/>
              <a:t> -U </a:t>
            </a:r>
            <a:r>
              <a:rPr lang="en-US" dirty="0" smtClean="0"/>
              <a:t>--pre</a:t>
            </a:r>
          </a:p>
          <a:p>
            <a:pPr lvl="2"/>
            <a:r>
              <a:rPr lang="en-US" dirty="0" smtClean="0"/>
              <a:t>pip install h5py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59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ntel New Scheme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939598"/>
      </a:hlink>
      <a:folHlink>
        <a:srgbClr val="ED1C24"/>
      </a:folHlink>
    </a:clrScheme>
    <a:fontScheme name="Intel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6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165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Verdana</vt:lpstr>
      <vt:lpstr>Wingdings</vt:lpstr>
      <vt:lpstr>Theme1</vt:lpstr>
      <vt:lpstr>Tensor flow installation in windows</vt:lpstr>
      <vt:lpstr>Pre-requisition</vt:lpstr>
      <vt:lpstr>Installation command</vt:lpstr>
      <vt:lpstr>Keras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flow installation in windows</dc:title>
  <dc:creator>Hu, Shiqing</dc:creator>
  <cp:keywords>CTPClassification=CTP_IC:VisualMarkings=</cp:keywords>
  <cp:lastModifiedBy>Hu, Shiqing</cp:lastModifiedBy>
  <cp:revision>14</cp:revision>
  <dcterms:created xsi:type="dcterms:W3CDTF">2017-10-12T05:54:08Z</dcterms:created>
  <dcterms:modified xsi:type="dcterms:W3CDTF">2017-12-08T12:01:33Z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3f192a33-2009-4fe0-8894-065eb6718e79</vt:lpwstr>
  </property>
  <property fmtid="{D5CDD505-2E9C-101B-9397-08002B2CF9AE}" pid="3" name="CTP_BU">
    <vt:lpwstr>WIRELESS CNV SOLUTIONS GROUP</vt:lpwstr>
  </property>
  <property fmtid="{D5CDD505-2E9C-101B-9397-08002B2CF9AE}" pid="4" name="CTP_TimeStamp">
    <vt:lpwstr>2017-12-08 12:01:30Z</vt:lpwstr>
  </property>
  <property fmtid="{D5CDD505-2E9C-101B-9397-08002B2CF9AE}" pid="5" name="CTPClassification">
    <vt:lpwstr>CTP_IC</vt:lpwstr>
  </property>
</Properties>
</file>