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github.com/castorini/honk" TargetMode="External"/><Relationship Id="rId2" Type="http://schemas.openxmlformats.org/officeDocument/2006/relationships/hyperlink" Target="https://github.com/enggen/Deep-Learning-Coursera/blob/master/Sequence%20Models/Week3/Trigger%20word%20detection/Trigger%20word%20detection%20-%20v1.ipynb" TargetMode="External"/><Relationship Id="rId3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301320"/>
            <a:ext cx="9070200" cy="585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Re-implementation of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Attention-based End-to-End Models for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Small-Footprint Keyword Spotting”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Hu Wenchao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2018/05/20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4000" y="301320"/>
            <a:ext cx="9070200" cy="6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2"/>
          <p:cNvSpPr/>
          <p:nvPr/>
        </p:nvSpPr>
        <p:spPr>
          <a:xfrm>
            <a:off x="504000" y="301320"/>
            <a:ext cx="9070200" cy="58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8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Thank You!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000" y="301320"/>
            <a:ext cx="9070200" cy="6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About the paper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640080" y="1280160"/>
            <a:ext cx="8776800" cy="57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KWS: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keyword spotting, also know as spoken term detection (STD), is a task to detect pre-defined keywords in a stream of audio.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Challenges: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minimize the false rejection rate (FRR) at a low false alarm (FA) rate.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limit memory usage, enable instant reponse, lower computational cost.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Problems with existing systems: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LVCSR is flexible to change keyword, but computation cost is too high.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HMM remains strongly competitive until today, but outperformed by DNN models.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 Deep KWS is quite simple, but it needs a well-trained acoustic model to obtain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frame-level alignments.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Advantages of the model in this paper: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a simple model that directly outputs keyword detection.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no complicated searching involved.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 no alignments needed beforehand to train the model.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Best performance of the model: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CRNN-based attention model (~84K parameters) achieves 1.02% FRR at 1.0 FA per hour.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301320"/>
            <a:ext cx="9070200" cy="6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 structure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274320" y="1371600"/>
            <a:ext cx="6033600" cy="5266440"/>
          </a:xfrm>
          <a:prstGeom prst="rect">
            <a:avLst/>
          </a:prstGeom>
          <a:ln>
            <a:noFill/>
          </a:ln>
        </p:spPr>
      </p:pic>
      <p:sp>
        <p:nvSpPr>
          <p:cNvPr id="113" name="CustomShape 2"/>
          <p:cNvSpPr/>
          <p:nvPr/>
        </p:nvSpPr>
        <p:spPr>
          <a:xfrm>
            <a:off x="6309360" y="5120640"/>
            <a:ext cx="3290400" cy="11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Encoder: can be RNN, LSTM, GRU, and CRNN, transforms the input signal into a high level representation.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6309360" y="3200400"/>
            <a:ext cx="3381840" cy="13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Attention: can be average attention or soft attention, soft attention is better. It weights the encoder features and generates a fixed-length vector.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6290280" y="1874520"/>
            <a:ext cx="338184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Softmax classification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01320"/>
            <a:ext cx="9070200" cy="6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31520" y="1188720"/>
            <a:ext cx="8685360" cy="49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the paper, authors use real-world wake-up data collected from Mi AI Speaker, which I cannot acquire.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used by me: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https://github.com/castorini/honk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I used the data from this open project.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Keyword: olivia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Positive data: 194;    Negative data: 873;  Duration of each data file: 1s.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Here the data is randomly split into train/test by 80:20.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Possible data augmentation methods (not implemented):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https://github.com/enggen/Deep-Learning-Coursera/blob/master/Sequence%20Models/Week3/Trigger%20word%20detection/Trigger%20word%20detection%20-%20v1.ipynb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By adding different background to the words, it is possible to obtain a much larger dataset. Moreover, it also enable us to create longer sound tracks by randomly insert the words into a longer background wave file.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301320"/>
            <a:ext cx="9070200" cy="6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Feature engineer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40080" y="1188720"/>
            <a:ext cx="7770960" cy="11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Mel-filterbank channel: 40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Frame window: 25ms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Frame shift: 10ms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Final feature: per-channel energy normalized (PCEN) Mel-spectrograms.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2286000" y="2381760"/>
            <a:ext cx="4694040" cy="81720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2562480" y="4114800"/>
            <a:ext cx="4294080" cy="436320"/>
          </a:xfrm>
          <a:prstGeom prst="rect">
            <a:avLst/>
          </a:prstGeom>
          <a:ln>
            <a:noFill/>
          </a:ln>
        </p:spPr>
      </p:pic>
      <p:sp>
        <p:nvSpPr>
          <p:cNvPr id="122" name="CustomShape 3"/>
          <p:cNvSpPr/>
          <p:nvPr/>
        </p:nvSpPr>
        <p:spPr>
          <a:xfrm>
            <a:off x="640080" y="3329640"/>
            <a:ext cx="740520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Where t and f denote time and frequency index and E(t, f) denote filterbank energy in each time-frequency (T-F) bin.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640080" y="4682520"/>
            <a:ext cx="749664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Where s is the smoothing coefficient, epsilon is a small constant to prevent division by zero.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651960" y="5409000"/>
            <a:ext cx="8502480" cy="188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feature transform can be computed by (using default value from the paper):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 gen_pcen(E, alpha=0.98, delta=2, r=0.5, s=0.025, eps=1e-6):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 = scipy.signal.lfilter([s], [1, s - 1], 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smooth = (eps + M)**(-alpha)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return (E * smooth + delta)**r – delta**r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After this, each 1s .wav sample is mapped to a [99, 40] array.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301320"/>
            <a:ext cx="9070200" cy="6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 structure, GRU + attention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1097280" y="1005840"/>
            <a:ext cx="8191440" cy="639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301320"/>
            <a:ext cx="9070200" cy="6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 structure, RCNN + GRU + atention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1554480" y="914400"/>
            <a:ext cx="7341120" cy="639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4000" y="301320"/>
            <a:ext cx="9070200" cy="6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Performance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0" name="Table 2"/>
          <p:cNvGraphicFramePr/>
          <p:nvPr/>
        </p:nvGraphicFramePr>
        <p:xfrm>
          <a:off x="765000" y="2178360"/>
          <a:ext cx="8844480" cy="4686840"/>
        </p:xfrm>
        <a:graphic>
          <a:graphicData uri="http://schemas.openxmlformats.org/drawingml/2006/table">
            <a:tbl>
              <a:tblPr/>
              <a:tblGrid>
                <a:gridCol w="3234600"/>
                <a:gridCol w="1826280"/>
                <a:gridCol w="2175840"/>
                <a:gridCol w="1608120"/>
              </a:tblGrid>
              <a:tr h="4694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Model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Model detail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Precision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Recall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694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RNN + ATT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1-64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86.84%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84.62%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6872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LSTM + ATT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1-64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89.47%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87.18%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6872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GRU + ATT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1-64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94.74%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92.31%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6872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GRU + ATT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1-128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97.37%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94.87%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6872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GRU + ATT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2-64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92.31%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92.31%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6872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GRU + ATT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3-64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94.74%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92.31%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6872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RCNN + GRU + ATT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16-1-64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84.44%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97.44%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6872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RCNN + GRU + ATT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16-3-64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92.68%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97.44%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6728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RCNN + GRU + ATT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16-3-128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95.12%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100%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31" name="CustomShape 3"/>
          <p:cNvSpPr/>
          <p:nvPr/>
        </p:nvSpPr>
        <p:spPr>
          <a:xfrm>
            <a:off x="731520" y="1005840"/>
            <a:ext cx="8777520" cy="11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Training steps: 4800, attention size: 100,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 data: 39 positive, 175 negative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Result: </a:t>
            </a:r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RCNN &gt; GRU,  GRU with more nodes &gt; GRU with more layers, this trend matches the result in the paper.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4000" y="301320"/>
            <a:ext cx="9070200" cy="6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Remaining problem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640080" y="1188720"/>
            <a:ext cx="8411040" cy="11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In the paper, the author set all initial biases to 0, which will slow the convergence of the model, I am not sure whether it is a good choice.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In the paper, it use 189 frames for input during training, but use 100 frames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during running, I am not very clear how to act like this, since there is a CNN layer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ahead of RNN, in which a fix size is required by the CNN.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 In this paper, the CRNN structure use a quite large filter (20 x 5), if we use several small CNN filters (3 x 3 + 1 x 1, like VGG structure) instead, is it possible to achieved better performance?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2018-05-20T14:32:05Z</dcterms:created>
  <dc:creator/>
  <dc:description/>
  <dc:language>en-US</dc:language>
  <cp:lastModifiedBy/>
  <dcterms:modified xsi:type="dcterms:W3CDTF">2018-05-20T20:46:27Z</dcterms:modified>
  <cp:revision>11</cp:revision>
  <dc:subject/>
  <dc:title/>
</cp:coreProperties>
</file>