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1D6F-FD88-4E7D-9209-83554554B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E5C82-6332-4DCD-9925-A3E39E33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5DE2-BFAC-4A53-B4AE-D96793C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7C92-3963-4CF6-986B-B29A1742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40A4-69E6-47F9-BEB1-8FA69C2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872-9182-4278-9B68-942BC671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00D91-E189-4769-826E-0638458E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AD36-1C2C-4E12-A8F2-EB4B0A0D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D027-52D1-47AA-803A-E90434B5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4562-264F-4D2C-BEFC-DBF3CF2A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46534-EEC9-42D5-899F-E2B6F5C94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D9E4E-72AD-4E72-9710-1A0E42CB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CFE8-DB62-4E54-A077-B7827160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26AF-FE5D-43F2-8CF7-99F1737C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C8CE-6F35-44A7-8A81-D4A6049A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B001-7CD5-4790-B949-3762A39B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BEAD-3FE7-40B1-8D0E-B9AADD38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0595-36CC-455E-B69A-5B8D59AD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E806-EF24-4C40-AC17-B0C2C7F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318E-1967-41DC-807C-0A39C646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8FEE-E359-4977-B7CC-0C364849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0B562-72EF-4CEE-87DA-049364E0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342E-DC1C-4452-B506-B0AEE99A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7C5E-36B0-4781-9A26-FF0B040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071D-A5DB-4056-BF2B-C73FC9B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259D-EAA5-461F-A3B8-3BB1CCB8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522A-5BFD-49CF-9DD5-6EAC2877E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EACA-F9A2-4B17-8ABE-92F75E17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9669D-C645-4AA5-9A4F-43303B88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4C2A-BADA-4502-9F37-22BA331D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6F71-325E-487F-9805-01B27A9B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0AB0-343F-48F5-A421-9F7A16F5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A715-85D6-412F-B99B-A8CA3A35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A9FF7-704E-40EC-BEE7-FEA87EE12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E5C00-9E35-40EA-A8DB-024986FB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DD65C-50C6-4B5A-A0F3-B52A8F81E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DBE71-9E49-4B05-984B-9B938166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D224A-7D0B-424A-A3AE-8B24A52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EE3C0-05CA-4DB7-BE29-D37B1B5E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F6E7-CB60-4AF7-B186-A1DEE5C7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D5282-84A1-4C4C-9ACD-DD3A5074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8D9FE-B957-4AB7-ABF5-C6EEBC53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BF26-F59C-4AE2-AA85-5F77B221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3E1DC-9F5E-43E5-8CDC-E6BAFC16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8CE4D-4554-4AB2-AE6C-7216F0CE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5D59-AAE0-4308-B108-C36236D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3DCB-0791-419A-9E1E-88A59906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2D66-DD3E-4AC5-8C77-E8ECFD94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03499-60B7-47FB-AB1D-21DBB9503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DD9E8-E56C-4B5E-BC5A-C9DAE6F6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458C7-496A-4317-AC56-FACE82BD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32DF-87E9-4A9D-90BE-2568ADCB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D331-F5AF-4B4A-A6DE-461841D5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396A0-8BF6-4593-8764-6F55A8C06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FEF59-AAC5-4DC2-824D-9CCE5D2A6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4217E-A112-474D-B007-618EC77D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82AFB-F7BB-4B33-9F4B-07C4918F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448C-DC28-49C6-8D50-16FE0800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29EDB-56B1-443E-B2DA-CCA4F111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22911-DEBC-41B3-B98B-19224A1F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1FFE-4D97-4024-B828-43F0EA9F3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AB55-EF9F-489D-BAB6-EF0DF21D618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5234-053E-4AD1-90EF-3A8BBB6F4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EB9E-48EA-46CB-9FD0-E9DFD164A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88FE-5EF5-4058-A576-C2EEBE095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0A83A-3874-410D-8161-9BFA7C8EB148}"/>
              </a:ext>
            </a:extLst>
          </p:cNvPr>
          <p:cNvSpPr txBox="1"/>
          <p:nvPr/>
        </p:nvSpPr>
        <p:spPr>
          <a:xfrm>
            <a:off x="927652" y="940904"/>
            <a:ext cx="956807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/>
              <a:t>Crecimiento</a:t>
            </a:r>
            <a:r>
              <a:rPr lang="en-US" sz="8800" dirty="0"/>
              <a:t> de Planta</a:t>
            </a:r>
          </a:p>
          <a:p>
            <a:pPr algn="ctr"/>
            <a:endParaRPr lang="en-US" sz="8800" dirty="0"/>
          </a:p>
          <a:p>
            <a:r>
              <a:rPr lang="en-US" sz="3200" dirty="0"/>
              <a:t>Hugo Cardona, 201704000</a:t>
            </a:r>
          </a:p>
        </p:txBody>
      </p:sp>
    </p:spTree>
    <p:extLst>
      <p:ext uri="{BB962C8B-B14F-4D97-AF65-F5344CB8AC3E}">
        <p14:creationId xmlns:p14="http://schemas.microsoft.com/office/powerpoint/2010/main" val="11470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17A3DA-8187-48E4-A6C6-B382AA13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2" t="30605" r="14782" b="15732"/>
          <a:stretch/>
        </p:blipFill>
        <p:spPr>
          <a:xfrm>
            <a:off x="2981739" y="755373"/>
            <a:ext cx="6228522" cy="557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2AD88-3C70-484A-A037-C688C5422665}"/>
              </a:ext>
            </a:extLst>
          </p:cNvPr>
          <p:cNvSpPr txBox="1"/>
          <p:nvPr/>
        </p:nvSpPr>
        <p:spPr>
          <a:xfrm>
            <a:off x="2491409" y="304800"/>
            <a:ext cx="724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Enunciado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79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2B9A-E649-41AB-854E-E030B5DB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Metodologia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2C1D-C4D3-4928-9672-6047C19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/>
              <a:t>Main</a:t>
            </a:r>
            <a:endParaRPr lang="es-GT" dirty="0"/>
          </a:p>
          <a:p>
            <a:pPr lvl="1"/>
            <a:r>
              <a:rPr lang="es-GT" dirty="0"/>
              <a:t>Imprimir los resultados</a:t>
            </a:r>
          </a:p>
          <a:p>
            <a:pPr lvl="1"/>
            <a:r>
              <a:rPr lang="es-GT" dirty="0"/>
              <a:t>Crear la grafica</a:t>
            </a:r>
          </a:p>
          <a:p>
            <a:r>
              <a:rPr lang="es-GT" dirty="0"/>
              <a:t>10 funciones auxiliares</a:t>
            </a:r>
          </a:p>
          <a:p>
            <a:pPr lvl="1"/>
            <a:r>
              <a:rPr lang="es-GT" dirty="0" err="1"/>
              <a:t>Metodo</a:t>
            </a:r>
            <a:r>
              <a:rPr lang="es-GT" dirty="0"/>
              <a:t> de </a:t>
            </a:r>
            <a:r>
              <a:rPr lang="es-GT" dirty="0" err="1"/>
              <a:t>minimos</a:t>
            </a:r>
            <a:r>
              <a:rPr lang="es-GT" dirty="0"/>
              <a:t> cuadrados</a:t>
            </a:r>
          </a:p>
          <a:p>
            <a:r>
              <a:rPr lang="es-GT" dirty="0"/>
              <a:t>Crear 2 archivos para crear la grafica</a:t>
            </a:r>
          </a:p>
          <a:p>
            <a:pPr lvl="1"/>
            <a:r>
              <a:rPr lang="es-GT" dirty="0"/>
              <a:t>data.dat</a:t>
            </a:r>
            <a:r>
              <a:rPr lang="en-US" dirty="0"/>
              <a:t>: </a:t>
            </a:r>
            <a:r>
              <a:rPr lang="en-US" dirty="0" err="1"/>
              <a:t>almacena</a:t>
            </a:r>
            <a:r>
              <a:rPr lang="en-US" dirty="0"/>
              <a:t> los </a:t>
            </a:r>
            <a:r>
              <a:rPr lang="en-US" dirty="0" err="1"/>
              <a:t>datos</a:t>
            </a:r>
            <a:endParaRPr lang="en-US" dirty="0"/>
          </a:p>
          <a:p>
            <a:pPr lvl="1"/>
            <a:r>
              <a:rPr lang="en-US" dirty="0"/>
              <a:t>ec.gp: </a:t>
            </a:r>
            <a:r>
              <a:rPr lang="en-US" dirty="0" err="1"/>
              <a:t>grafica</a:t>
            </a:r>
            <a:r>
              <a:rPr lang="en-US" dirty="0"/>
              <a:t> de </a:t>
            </a:r>
            <a:r>
              <a:rPr lang="en-US" dirty="0" err="1"/>
              <a:t>gnuplot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205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99A38-D24E-4768-B8F2-1E79A3C13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2" t="41349" r="54238" b="20565"/>
          <a:stretch/>
        </p:blipFill>
        <p:spPr>
          <a:xfrm>
            <a:off x="2604052" y="702365"/>
            <a:ext cx="6983896" cy="47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FCB85-55B4-4284-849B-304AF3614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3" t="9835" r="37718" b="6839"/>
          <a:stretch/>
        </p:blipFill>
        <p:spPr>
          <a:xfrm>
            <a:off x="3047998" y="304800"/>
            <a:ext cx="5473150" cy="60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E6C32F-67DB-453A-800C-071D80FE1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2" t="15056" r="60217" b="10706"/>
          <a:stretch/>
        </p:blipFill>
        <p:spPr>
          <a:xfrm>
            <a:off x="4316895" y="546401"/>
            <a:ext cx="3558209" cy="57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6F5CFD-DFD3-4459-8487-E755F4ECA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 t="6356" r="34455" b="26365"/>
          <a:stretch/>
        </p:blipFill>
        <p:spPr>
          <a:xfrm>
            <a:off x="1375179" y="672548"/>
            <a:ext cx="9441642" cy="55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16529-2820-40F5-BAAF-E3F9D4649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2" t="51595" r="43695" b="20372"/>
          <a:stretch/>
        </p:blipFill>
        <p:spPr>
          <a:xfrm>
            <a:off x="1802295" y="1484240"/>
            <a:ext cx="8824670" cy="3167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F0B29-E072-4552-A330-C3C79E4C6FB1}"/>
              </a:ext>
            </a:extLst>
          </p:cNvPr>
          <p:cNvSpPr txBox="1"/>
          <p:nvPr/>
        </p:nvSpPr>
        <p:spPr>
          <a:xfrm>
            <a:off x="2491409" y="304800"/>
            <a:ext cx="724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Resultados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834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659DB-1957-49F3-B71C-B1E9F16E8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26" t="24915" r="13152" b="13992"/>
          <a:stretch/>
        </p:blipFill>
        <p:spPr>
          <a:xfrm>
            <a:off x="1775791" y="386078"/>
            <a:ext cx="8242851" cy="60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45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Metodologia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HU-7285</dc:creator>
  <cp:lastModifiedBy>HU-7285</cp:lastModifiedBy>
  <cp:revision>7</cp:revision>
  <dcterms:created xsi:type="dcterms:W3CDTF">2020-04-28T14:03:37Z</dcterms:created>
  <dcterms:modified xsi:type="dcterms:W3CDTF">2020-04-28T14:57:48Z</dcterms:modified>
</cp:coreProperties>
</file>