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6" r:id="rId9"/>
    <p:sldId id="265" r:id="rId10"/>
    <p:sldId id="267" r:id="rId11"/>
    <p:sldId id="263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EDFF-27B3-AC5C-D009-ABCF750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BF71-DD74-1C7F-E8EE-A45C873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775D7-938F-2283-D19F-C5E1BB7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45E8F-8C5A-FDE9-9E1E-B31B5B2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BFA94-CAAC-3822-4E15-293A73E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9F888-9542-15B9-F057-D1CB37C8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1F81C-4242-7E0E-6458-94E2E753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121A-ECD1-C003-7484-852B7D8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6F03-3F35-559A-C691-CFDC16A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1C07D-4A08-3B0C-540F-B3A7F3A4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05F3D1-6959-1DAD-CE23-F02994CA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6F019-06E4-8E03-0850-0E1B31408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9A236-3459-DC98-94D0-A99C8E5F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56C8C-847A-803A-9DD8-5BAAF849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627B-EF84-21D1-C89F-D973145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2337-6165-4AD8-759B-D356C1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A7AA2-B395-F964-EBF1-3CB005FE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E01C-5756-DDDA-C3FB-E0E9F6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68DC9-FDEE-9AA5-B97F-3A6175B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78EB3-CB7B-C473-2132-F99954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51A8-2B0C-ADAE-1697-18BB8F4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A0EFC-7B13-4DCB-1A89-2768633A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10581-5474-1C5C-C97B-4223CD4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3EFE-E108-C842-47DD-355A380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A2C5-6E4B-A07F-C13F-27C30A0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3437E-1D89-C55F-A1AC-43E60A83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F15F2-2D60-4C9F-814D-D5B3E709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A6C100-485B-9F3D-F33C-0B416F89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3479B-1310-19FC-5D8D-E252B54E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A44A1E-00A0-71BB-A9D7-A46102D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1B5676-322F-C0BA-0B91-9BD32E06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C35C-ED02-C162-E67E-ABFA9161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00EEF-AC4B-03D5-CBD9-852C9838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C9D458-6DCD-7C13-AB4C-6D4DB37B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78EFA2-5E6E-D8D7-ECF3-952381B0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76B36-D73C-620C-C6FC-41AD1A5E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00D84B-ECE3-9BC2-E0A6-02AB864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3F203B-6D2E-E94B-575D-918DEC02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0BF89-6E6D-8031-D427-17405494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6140-5778-F308-7CD5-D5A4B76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816463-7AC1-6A4C-CDDC-9572CFDB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D9F48-AAB3-A8A4-3E3B-B2F7ACF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5599A-839F-365F-CF14-F6F6716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2B8E42-233C-D545-7746-97AADEE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7F75B-C160-B597-DD30-EDD09C6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06DDB-63E4-8CDB-446D-48CD7C8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3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FA065-718B-AD6B-3D09-5CCCA237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14182-1E6F-26E9-A464-27EFDF6B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62167-E516-4B98-80E4-DBC138B1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CF619-FD7E-3122-85CB-33EFA04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CA6EF-FD99-B7DD-685C-184D25E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6AB44-0D67-D262-E897-6A03D5F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03956-F697-26E0-A483-9B0FBEE2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DC9A80-A914-C79A-712B-DACA5AE7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E6D2E-95E7-C11D-4AB2-4D77D2B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C4261-FF04-DDC8-22D6-2FB7E5B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00986-F1F9-C2AB-9529-E3DAB3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FE3FD7-C235-8EAA-1A2D-ADA85E2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C76706-0E19-F80C-AD79-556FD68A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279AF-4998-6605-12D8-83C9AB1C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E6C2A-64A8-3B65-B0CC-A175A981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A344-B5EA-438D-9F1A-3789ED15FA5F}" type="datetimeFigureOut">
              <a:rPr lang="de-DE" smtClean="0"/>
              <a:t>04.12.2023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CB46D-C2CA-EFAD-A0AD-7022EBA8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191C8-E37C-658E-8EE9-35DBAB6F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88A-61DF-4C06-B514-651BF26466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0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ABA6F-06E7-1E3D-9350-175CA8BA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Sound Dynamic Deadlock </a:t>
            </a:r>
            <a:r>
              <a:rPr lang="de-DE" dirty="0" err="1"/>
              <a:t>Prediction</a:t>
            </a:r>
            <a:r>
              <a:rPr lang="de-DE" dirty="0"/>
              <a:t> in Linear 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5C9887-3333-CF8B-72ED-D6C8CBB13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Rudaj</a:t>
            </a:r>
          </a:p>
        </p:txBody>
      </p:sp>
    </p:spTree>
    <p:extLst>
      <p:ext uri="{BB962C8B-B14F-4D97-AF65-F5344CB8AC3E}">
        <p14:creationId xmlns:p14="http://schemas.microsoft.com/office/powerpoint/2010/main" val="38737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9F180-C15C-AB39-672B-E33F114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6F372-8370-F90F-1903-BDCDF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2" y="2386605"/>
            <a:ext cx="3431880" cy="3362279"/>
          </a:xfrm>
          <a:prstGeom prst="rect">
            <a:avLst/>
          </a:prstGeom>
        </p:spPr>
      </p:pic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F77706E8-20CA-332D-67AA-38D84A18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1386" y="3019848"/>
            <a:ext cx="3753374" cy="2095792"/>
          </a:xfrm>
        </p:spPr>
      </p:pic>
    </p:spTree>
    <p:extLst>
      <p:ext uri="{BB962C8B-B14F-4D97-AF65-F5344CB8AC3E}">
        <p14:creationId xmlns:p14="http://schemas.microsoft.com/office/powerpoint/2010/main" val="129229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Events aus dem Original-Trace werden umgeordnet</a:t>
            </a:r>
          </a:p>
          <a:p>
            <a:r>
              <a:rPr lang="de-DE" dirty="0"/>
              <a:t>Dafür </a:t>
            </a:r>
            <a:r>
              <a:rPr lang="de-DE" dirty="0" err="1"/>
              <a:t>Sync-preserving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67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4EFA-ED7B-7D39-FA9A-C0FF07B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5AA72-3866-2604-5770-E4D77AB6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Umordnung ist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wenn folgende Regeln eingehalten werden</a:t>
            </a:r>
          </a:p>
          <a:p>
            <a:pPr lvl="1"/>
            <a:r>
              <a:rPr lang="de-DE" dirty="0" err="1"/>
              <a:t>Subset</a:t>
            </a:r>
            <a:r>
              <a:rPr lang="de-DE" dirty="0"/>
              <a:t>: Es besteht ausschließlich aus Teilen des originalen Trace</a:t>
            </a:r>
          </a:p>
          <a:p>
            <a:pPr lvl="1"/>
            <a:r>
              <a:rPr lang="de-DE" dirty="0"/>
              <a:t>Thread-Order: Die Reihenfolge der Operationen innerhalb eines Threads wurde nicht verändert</a:t>
            </a:r>
          </a:p>
          <a:p>
            <a:pPr lvl="1"/>
            <a:r>
              <a:rPr lang="de-DE" dirty="0"/>
              <a:t>Last-Write: Wenn ein Read auf eine Variable existiert, muss das letzte Write auf diese Variable existieren</a:t>
            </a:r>
          </a:p>
          <a:p>
            <a:pPr lvl="1"/>
            <a:r>
              <a:rPr lang="de-DE" dirty="0"/>
              <a:t>Lock-Semantik: Zwischen zwei </a:t>
            </a:r>
            <a:r>
              <a:rPr lang="de-DE" dirty="0" err="1"/>
              <a:t>Acquire</a:t>
            </a:r>
            <a:r>
              <a:rPr lang="de-DE" dirty="0"/>
              <a:t>-Events zweier verschiedener Threads muss es eine Release-Operation im ersten Thread geben</a:t>
            </a:r>
          </a:p>
        </p:txBody>
      </p:sp>
    </p:spTree>
    <p:extLst>
      <p:ext uri="{BB962C8B-B14F-4D97-AF65-F5344CB8AC3E}">
        <p14:creationId xmlns:p14="http://schemas.microsoft.com/office/powerpoint/2010/main" val="17165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B7E70-8C9E-5CD7-9DB0-A561B04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307BB-C75C-FA5A-95BF-AC37C805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Damit ein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Reordering</a:t>
            </a:r>
            <a:r>
              <a:rPr lang="de-DE" dirty="0"/>
              <a:t> </a:t>
            </a:r>
            <a:r>
              <a:rPr lang="de-DE" dirty="0" err="1"/>
              <a:t>Sync-preserving</a:t>
            </a:r>
            <a:r>
              <a:rPr lang="de-DE" dirty="0"/>
              <a:t> ist, müssen alle </a:t>
            </a:r>
            <a:r>
              <a:rPr lang="de-DE" dirty="0" err="1"/>
              <a:t>Acquire</a:t>
            </a:r>
            <a:r>
              <a:rPr lang="de-DE" dirty="0"/>
              <a:t>-Events auf denselben Lock in der gleichen Reihenfolge sein wie im Original-Trace</a:t>
            </a:r>
          </a:p>
        </p:txBody>
      </p:sp>
    </p:spTree>
    <p:extLst>
      <p:ext uri="{BB962C8B-B14F-4D97-AF65-F5344CB8AC3E}">
        <p14:creationId xmlns:p14="http://schemas.microsoft.com/office/powerpoint/2010/main" val="359398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B22D-D8ED-D272-3BCB-5021A6A7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C5B25-7265-ED9B-3E59-A6A73DA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Vorhersage von </a:t>
            </a:r>
            <a:r>
              <a:rPr lang="de-DE" dirty="0" err="1"/>
              <a:t>Sync-preserving</a:t>
            </a:r>
            <a:r>
              <a:rPr lang="de-DE" dirty="0"/>
              <a:t> Deadlocks kann ohne </a:t>
            </a:r>
            <a:r>
              <a:rPr lang="de-DE" dirty="0" err="1"/>
              <a:t>False</a:t>
            </a:r>
            <a:r>
              <a:rPr lang="de-DE" dirty="0"/>
              <a:t>-Positives geschehen</a:t>
            </a:r>
          </a:p>
          <a:p>
            <a:r>
              <a:rPr lang="de-DE" dirty="0" err="1"/>
              <a:t>False</a:t>
            </a:r>
            <a:r>
              <a:rPr lang="de-DE" dirty="0"/>
              <a:t>-Negatives können dennoch auftreten</a:t>
            </a:r>
          </a:p>
        </p:txBody>
      </p:sp>
    </p:spTree>
    <p:extLst>
      <p:ext uri="{BB962C8B-B14F-4D97-AF65-F5344CB8AC3E}">
        <p14:creationId xmlns:p14="http://schemas.microsoft.com/office/powerpoint/2010/main" val="127720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8F3-0649-E7DE-75C0-553982E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8C1D7-3728-237F-4120-9777EB59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Vorhersage von Deadlocks</a:t>
            </a:r>
          </a:p>
          <a:p>
            <a:r>
              <a:rPr lang="de-DE" dirty="0"/>
              <a:t>Dynamische Deadlock-Analyse</a:t>
            </a:r>
          </a:p>
          <a:p>
            <a:r>
              <a:rPr lang="de-DE" dirty="0" err="1"/>
              <a:t>Sync-preserving</a:t>
            </a:r>
            <a:r>
              <a:rPr lang="de-DE" dirty="0"/>
              <a:t> Deadlocks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9990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C7C2-C93A-29D9-084A-87A08AD5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D52D0-B0C9-2B30-CB7C-42C93899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nebenläufigen Programmen müssen Ressourcen geteilt werden</a:t>
            </a:r>
          </a:p>
          <a:p>
            <a:r>
              <a:rPr lang="de-DE" dirty="0"/>
              <a:t>Gleichzeitige Zugriffe auf geteilte Ressourcen können zu Inkonsistenzen führen</a:t>
            </a:r>
          </a:p>
          <a:p>
            <a:r>
              <a:rPr lang="de-DE" dirty="0"/>
              <a:t>Mutex und Locks dieser als Lösung</a:t>
            </a:r>
          </a:p>
        </p:txBody>
      </p:sp>
    </p:spTree>
    <p:extLst>
      <p:ext uri="{BB962C8B-B14F-4D97-AF65-F5344CB8AC3E}">
        <p14:creationId xmlns:p14="http://schemas.microsoft.com/office/powerpoint/2010/main" val="18005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737B-CFF7-99E2-2236-415BDD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0B25B-C739-08D4-C054-81486806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sind schwer zu verhindern</a:t>
            </a:r>
          </a:p>
          <a:p>
            <a:r>
              <a:rPr lang="de-DE" dirty="0"/>
              <a:t>Aber daraus entstehende Problematik: Deadlocks</a:t>
            </a:r>
          </a:p>
          <a:p>
            <a:r>
              <a:rPr lang="de-DE" dirty="0"/>
              <a:t>Deadlocks sind schwer reproduzierbar und damit</a:t>
            </a:r>
          </a:p>
          <a:p>
            <a:pPr marL="0" indent="0">
              <a:buNone/>
            </a:pPr>
            <a:r>
              <a:rPr lang="de-DE" dirty="0"/>
              <a:t>   schwer zu debuggen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907934D-CF61-B88D-9E7E-58D685CB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32" y="1080760"/>
            <a:ext cx="307700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C909C-BDC1-4FA3-AD6F-7AB8D521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E50AF-D281-F901-C679-35A5DF63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Deadlocks müssen vorhergesagt werden, um Programmabstürze zu verhindern</a:t>
            </a:r>
          </a:p>
          <a:p>
            <a:r>
              <a:rPr lang="de-DE" dirty="0"/>
              <a:t>Verschiedene Ansätze statische und dynamische Deadlock-Analyse</a:t>
            </a:r>
          </a:p>
        </p:txBody>
      </p:sp>
    </p:spTree>
    <p:extLst>
      <p:ext uri="{BB962C8B-B14F-4D97-AF65-F5344CB8AC3E}">
        <p14:creationId xmlns:p14="http://schemas.microsoft.com/office/powerpoint/2010/main" val="32352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9EE98-6811-1262-89B6-8BCD2C5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Vorhersage von Deadlocks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E0742-08CB-87F8-71F9-F6224A1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Statische Deadlock-Analyse</a:t>
            </a:r>
          </a:p>
          <a:p>
            <a:pPr lvl="1"/>
            <a:r>
              <a:rPr lang="de-DE" dirty="0"/>
              <a:t>kann Abwesenheit von Deadlocks beweisen, aber nicht gut skalierbar und liefert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r>
              <a:rPr lang="de-DE" dirty="0"/>
              <a:t>Dynamische Deadlock-Analyse </a:t>
            </a:r>
          </a:p>
          <a:p>
            <a:pPr lvl="1"/>
            <a:r>
              <a:rPr lang="de-DE" dirty="0"/>
              <a:t>Effizienter</a:t>
            </a:r>
          </a:p>
          <a:p>
            <a:pPr lvl="1"/>
            <a:r>
              <a:rPr lang="de-DE" dirty="0"/>
              <a:t>Liefert wenige oder 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3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A806-7FAD-3E05-A00B-FDDC143F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72" y="1985378"/>
            <a:ext cx="4429743" cy="41915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C34EEE-E4A0-78B5-505B-89094C4E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25" y="1653054"/>
            <a:ext cx="307700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901F-6FB0-C5BA-6E51-56EDB5C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CDA7A-83D3-1CA9-806E-0FCB9AB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Lock-</a:t>
            </a:r>
            <a:r>
              <a:rPr lang="de-DE" dirty="0" err="1"/>
              <a:t>Dependency</a:t>
            </a:r>
            <a:r>
              <a:rPr lang="de-DE" dirty="0"/>
              <a:t>-Methode sehr einfache Analyse</a:t>
            </a:r>
          </a:p>
          <a:p>
            <a:r>
              <a:rPr lang="de-DE" dirty="0"/>
              <a:t>Aus </a:t>
            </a:r>
            <a:r>
              <a:rPr lang="de-DE" dirty="0" err="1"/>
              <a:t>Acquire</a:t>
            </a:r>
            <a:r>
              <a:rPr lang="de-DE" dirty="0"/>
              <a:t>- und </a:t>
            </a:r>
            <a:r>
              <a:rPr lang="de-DE" dirty="0" err="1"/>
              <a:t>Releaseoperationen</a:t>
            </a:r>
            <a:r>
              <a:rPr lang="de-DE" dirty="0"/>
              <a:t> wird Graph aufgestellt</a:t>
            </a:r>
          </a:p>
          <a:p>
            <a:r>
              <a:rPr lang="de-DE" dirty="0"/>
              <a:t>Deadlock wenn Kreis im Graph existiert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3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FD3D5-05E5-BB98-FE98-EAB9EA7B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Deadlock-Analyse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F10DDA-9391-5CC1-9A7D-86996435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74" y="2599715"/>
            <a:ext cx="3753374" cy="209579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018E8F-24AE-2186-5097-F867FBCC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5" y="1825625"/>
            <a:ext cx="442974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Sound Dynamic Deadlock Prediction in Linear Time</vt:lpstr>
      <vt:lpstr>Agenda</vt:lpstr>
      <vt:lpstr>Einleitung</vt:lpstr>
      <vt:lpstr>Einleitung</vt:lpstr>
      <vt:lpstr>Die Vorhersage von Deadlocks</vt:lpstr>
      <vt:lpstr>Die Vorhersage von Deadlocks</vt:lpstr>
      <vt:lpstr>Dynamische Deadlock-Analyse</vt:lpstr>
      <vt:lpstr>Dynamische Deadlock-Analyse</vt:lpstr>
      <vt:lpstr>Dynamische Deadlock-Analyse</vt:lpstr>
      <vt:lpstr>Dynamische Deadlock-Analyse</vt:lpstr>
      <vt:lpstr>Sync-preserving Deadlocks</vt:lpstr>
      <vt:lpstr>Sync-preserving Deadlocks</vt:lpstr>
      <vt:lpstr>Sync-preserving Deadlocks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Dynamic Deadlock Prediction in Linear Time</dc:title>
  <dc:creator>Florian Rudaj</dc:creator>
  <cp:lastModifiedBy>Florian Rudaj</cp:lastModifiedBy>
  <cp:revision>1</cp:revision>
  <dcterms:created xsi:type="dcterms:W3CDTF">2023-12-04T13:36:39Z</dcterms:created>
  <dcterms:modified xsi:type="dcterms:W3CDTF">2023-12-04T17:25:28Z</dcterms:modified>
</cp:coreProperties>
</file>