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F061-0141-499C-ABAA-A9EFE884AD63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BB75-4C70-4C15-BF99-693848C83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3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F061-0141-499C-ABAA-A9EFE884AD63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BB75-4C70-4C15-BF99-693848C83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22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F061-0141-499C-ABAA-A9EFE884AD63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BB75-4C70-4C15-BF99-693848C83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0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F061-0141-499C-ABAA-A9EFE884AD63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BB75-4C70-4C15-BF99-693848C83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7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F061-0141-499C-ABAA-A9EFE884AD63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BB75-4C70-4C15-BF99-693848C83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19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F061-0141-499C-ABAA-A9EFE884AD63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BB75-4C70-4C15-BF99-693848C83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13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F061-0141-499C-ABAA-A9EFE884AD63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BB75-4C70-4C15-BF99-693848C83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84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F061-0141-499C-ABAA-A9EFE884AD63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BB75-4C70-4C15-BF99-693848C83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6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F061-0141-499C-ABAA-A9EFE884AD63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BB75-4C70-4C15-BF99-693848C83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F061-0141-499C-ABAA-A9EFE884AD63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BB75-4C70-4C15-BF99-693848C83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1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F061-0141-499C-ABAA-A9EFE884AD63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BB75-4C70-4C15-BF99-693848C83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58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F061-0141-499C-ABAA-A9EFE884AD63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EBB75-4C70-4C15-BF99-693848C83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5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08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이윤형</dc:creator>
  <cp:lastModifiedBy>이윤형</cp:lastModifiedBy>
  <cp:revision>1</cp:revision>
  <dcterms:created xsi:type="dcterms:W3CDTF">2021-05-12T05:28:08Z</dcterms:created>
  <dcterms:modified xsi:type="dcterms:W3CDTF">2021-05-12T05:28:21Z</dcterms:modified>
</cp:coreProperties>
</file>