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504" r:id="rId2"/>
    <p:sldId id="508" r:id="rId3"/>
    <p:sldId id="507" r:id="rId4"/>
    <p:sldId id="509" r:id="rId5"/>
    <p:sldId id="510" r:id="rId6"/>
    <p:sldId id="511" r:id="rId7"/>
    <p:sldId id="512" r:id="rId8"/>
  </p:sldIdLst>
  <p:sldSz cx="12192000" cy="6858000"/>
  <p:notesSz cx="7104063" cy="10234613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浏览器渲染页面的机制和原理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进程  Process                         线程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Thread                         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栈内存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Stack                 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Web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高级开发工程师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：浏览器渲染原理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b="25829"/>
          <a:stretch>
            <a:fillRect/>
          </a:stretch>
        </p:blipFill>
        <p:spPr>
          <a:xfrm>
            <a:off x="917575" y="2805430"/>
            <a:ext cx="2677795" cy="2031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445" y="2805430"/>
            <a:ext cx="3463925" cy="2354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485" y="2805430"/>
            <a:ext cx="3094355" cy="17551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浏览器渲染页面的机制和原理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45" y="2127250"/>
            <a:ext cx="6096000" cy="2838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0910" y="2127250"/>
            <a:ext cx="43865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解析HTML，生成DOM树，解析CSS，生成CSSOM树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2.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将DOM树和CSSOM树结合，生成渲染树(Render Tree)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3.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Layout(回流): 根据生成的渲染树，计算它们在设备视口(viewport)内的确切位置和大小，这个计算的阶段就是回流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4.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Painting(重绘): 根据渲染树以及回流得到的几何信息，得到节点的绝对像素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5.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Display:将像素发送给GPU，展示在页面上</a:t>
            </a:r>
          </a:p>
        </p:txBody>
      </p:sp>
      <p:sp>
        <p:nvSpPr>
          <p:cNvPr id="2" name="矩形 1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Web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高级开发工程师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：浏览器渲染原理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的重绘和回流 Repaint &amp; Reflow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重绘：元素样式的改变（但宽高、大小、位置等不变）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</a:t>
            </a:r>
            <a:r>
              <a:rPr 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如 outline, visibility, color、background-color等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回流：元素的大小或者位置发生了变化（当页面布局和几何信息发生变化的时候），触发了重新布局，导致渲染树重新计算布局和渲染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</a:t>
            </a:r>
            <a:r>
              <a:rPr 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如添加或删除可见的DOM元素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; 元素的位置发生变化; 元素的尺寸发生变化; 内容发生变化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比如文本变化或图片被另一个不同尺寸的图片所替代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）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;  </a:t>
            </a:r>
            <a:r>
              <a:rPr 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页面一开始渲染的时候（这个无法避免）;  因为回流是根据视口的大小来计算元素的位置和大小的，所以浏览器的窗口尺寸变化也会引发回流....</a:t>
            </a:r>
            <a:b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</a:b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</a:t>
            </a:r>
            <a:r>
              <a:rPr lang="zh-CN" sz="18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注意：回流一定会触发重绘，而重绘不一定会回流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Web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高级开发工程师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：浏览器渲染原理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前端性能优化之：避免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的回流</a:t>
            </a:r>
            <a:endParaRPr 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放弃传统操作</a:t>
            </a:r>
            <a:r>
              <a:rPr lang="en-US" altLang="zh-CN" sz="18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zh-CN" alt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的时代，基于</a:t>
            </a:r>
            <a:r>
              <a:rPr lang="en-US" altLang="zh-CN" sz="18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vue</a:t>
            </a:r>
            <a:r>
              <a:rPr lang="en-US" alt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/react</a:t>
            </a:r>
            <a:r>
              <a:rPr lang="zh-CN" alt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开始数据影响视图模式</a:t>
            </a:r>
            <a:endParaRPr 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mvvm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/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mvc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/ virtual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/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diff ......</a:t>
            </a:r>
            <a:endParaRPr 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分离读写操作 （现代的浏览器都有渲染队列的机制）</a:t>
            </a: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offsetTop、offsetLeft、offsetWidth、offsetHeight、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clientTop、clientLeft、clientWidth、clientHeight</a:t>
            </a: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scrollTop、scrollLeft、scrollWidth、scrollHeight、getComputedStyle、currentStyle....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会刷新渲染队列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</a:t>
            </a: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样式集中改变 </a:t>
            </a: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sz="18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div.style.cssText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= 'width:20px;height:20px;'</a:t>
            </a: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div.className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= 'box';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Web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高级开发工程师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：浏览器渲染原理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前端性能优化之：避免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的回流</a:t>
            </a:r>
            <a:endParaRPr 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缓存布局信息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div.style.left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=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div.offsetLeft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+ 1 + 'px';    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div.style.top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=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div.offsetTop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+ 1 + 'px';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 =&gt;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改为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var curLeft = div.offsetLeft; 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var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curTop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=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div.offsetTop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;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div.style.left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=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curLeft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+ 1 + 'px';   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div.style.top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=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curTop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+ 1 + 'px';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元素批量修改</a:t>
            </a: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文档碎片：createDocumentFragment</a:t>
            </a: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模板字符串拼接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Web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高级开发工程师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：浏览器渲染原理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前端性能优化之：避免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的回流</a:t>
            </a:r>
            <a:endParaRPr 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动画效果应用到position属性为absolute或fixed的元素上（脱离文档流）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CSS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3硬件加速（GPU加速）</a:t>
            </a: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比起考虑如何减少回流重绘，我们更期望的是，根本不要回流重绘；transform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\  opacity \ filters ...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这些属性会触发硬件加速，不会引发回流和重绘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可能会引发的坑：过多使用会占用大量内存，性能消耗严重、有时候会导致字体模糊等</a:t>
            </a: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sz="18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牺牲平滑度换取速度</a:t>
            </a:r>
            <a:endParaRPr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每次1像素移动一个动画，但是如果此动画使用了100%的CPU，动画就会看上去是跳动的，因为浏览器正在与更新回流做斗争。每次移动3像素可能看起来平滑度低了，但它不会导致CPU在较慢的机器中抖动</a:t>
            </a: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避免</a:t>
            </a:r>
            <a:r>
              <a:rPr lang="en-US" alt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table</a:t>
            </a:r>
            <a:r>
              <a:rPr lang="zh-CN" alt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布局和使用</a:t>
            </a:r>
            <a:r>
              <a:rPr lang="en-US" altLang="zh-CN" sz="18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css</a:t>
            </a:r>
            <a:r>
              <a:rPr lang="zh-CN" alt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</a:t>
            </a:r>
            <a:r>
              <a:rPr lang="en-US" altLang="zh-CN" sz="18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javascript</a:t>
            </a:r>
            <a:r>
              <a:rPr lang="zh-CN" alt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表达式</a:t>
            </a:r>
            <a:endParaRPr lang="en-US" alt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Web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高级开发工程师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：浏览器渲染原理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19888-2189-4CA7-8BB8-8481DC2B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DACCD4-9AC7-4868-AAD0-722C77BB1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381" y="2582246"/>
            <a:ext cx="6095238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649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725</Words>
  <Application>Microsoft Office PowerPoint</Application>
  <PresentationFormat>宽屏</PresentationFormat>
  <Paragraphs>46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楷体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Hu dada</cp:lastModifiedBy>
  <cp:revision>2437</cp:revision>
  <dcterms:created xsi:type="dcterms:W3CDTF">2016-10-27T05:16:00Z</dcterms:created>
  <dcterms:modified xsi:type="dcterms:W3CDTF">2020-04-05T01:54:01Z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