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6" r:id="rId1"/>
  </p:sldMasterIdLst>
  <p:notesMasterIdLst>
    <p:notesMasterId r:id="rId16"/>
  </p:notesMasterIdLst>
  <p:sldIdLst>
    <p:sldId id="256" r:id="rId2"/>
    <p:sldId id="257" r:id="rId3"/>
    <p:sldId id="259" r:id="rId4"/>
    <p:sldId id="258" r:id="rId5"/>
    <p:sldId id="263" r:id="rId6"/>
    <p:sldId id="264" r:id="rId7"/>
    <p:sldId id="265" r:id="rId8"/>
    <p:sldId id="266" r:id="rId9"/>
    <p:sldId id="267" r:id="rId10"/>
    <p:sldId id="269" r:id="rId11"/>
    <p:sldId id="270" r:id="rId12"/>
    <p:sldId id="271" r:id="rId13"/>
    <p:sldId id="26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148" autoAdjust="0"/>
  </p:normalViewPr>
  <p:slideViewPr>
    <p:cSldViewPr snapToGrid="0">
      <p:cViewPr varScale="1">
        <p:scale>
          <a:sx n="50" d="100"/>
          <a:sy n="50" d="100"/>
        </p:scale>
        <p:origin x="48"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Guo" userId="49ca91bb-9389-4c83-b380-6d44e730dc93" providerId="ADAL" clId="{C2D4D333-3DD9-4BE0-B37E-14883924CEF7}"/>
    <pc:docChg chg="undo custSel modSld">
      <pc:chgData name="Hu Guo" userId="49ca91bb-9389-4c83-b380-6d44e730dc93" providerId="ADAL" clId="{C2D4D333-3DD9-4BE0-B37E-14883924CEF7}" dt="2018-12-13T20:50:39.269" v="2392" actId="20577"/>
      <pc:docMkLst>
        <pc:docMk/>
      </pc:docMkLst>
      <pc:sldChg chg="modSp modNotesTx">
        <pc:chgData name="Hu Guo" userId="49ca91bb-9389-4c83-b380-6d44e730dc93" providerId="ADAL" clId="{C2D4D333-3DD9-4BE0-B37E-14883924CEF7}" dt="2018-12-13T20:45:54.049" v="2366" actId="1076"/>
        <pc:sldMkLst>
          <pc:docMk/>
          <pc:sldMk cId="1289071277" sldId="256"/>
        </pc:sldMkLst>
        <pc:spChg chg="mod">
          <ac:chgData name="Hu Guo" userId="49ca91bb-9389-4c83-b380-6d44e730dc93" providerId="ADAL" clId="{C2D4D333-3DD9-4BE0-B37E-14883924CEF7}" dt="2018-12-13T20:45:54.049" v="2366" actId="1076"/>
          <ac:spMkLst>
            <pc:docMk/>
            <pc:sldMk cId="1289071277" sldId="256"/>
            <ac:spMk id="3" creationId="{6C406FF1-77A8-46AB-B1FF-37DC176C950B}"/>
          </ac:spMkLst>
        </pc:spChg>
      </pc:sldChg>
      <pc:sldChg chg="modSp modNotesTx">
        <pc:chgData name="Hu Guo" userId="49ca91bb-9389-4c83-b380-6d44e730dc93" providerId="ADAL" clId="{C2D4D333-3DD9-4BE0-B37E-14883924CEF7}" dt="2018-12-13T20:05:08.225" v="401" actId="313"/>
        <pc:sldMkLst>
          <pc:docMk/>
          <pc:sldMk cId="4240446724" sldId="257"/>
        </pc:sldMkLst>
        <pc:spChg chg="mod">
          <ac:chgData name="Hu Guo" userId="49ca91bb-9389-4c83-b380-6d44e730dc93" providerId="ADAL" clId="{C2D4D333-3DD9-4BE0-B37E-14883924CEF7}" dt="2018-12-13T20:01:22.297" v="14" actId="20577"/>
          <ac:spMkLst>
            <pc:docMk/>
            <pc:sldMk cId="4240446724" sldId="257"/>
            <ac:spMk id="2" creationId="{6612980E-AA2E-42E5-B183-D745FF46CCB8}"/>
          </ac:spMkLst>
        </pc:spChg>
        <pc:spChg chg="mod">
          <ac:chgData name="Hu Guo" userId="49ca91bb-9389-4c83-b380-6d44e730dc93" providerId="ADAL" clId="{C2D4D333-3DD9-4BE0-B37E-14883924CEF7}" dt="2018-12-13T20:03:43.876" v="241" actId="20577"/>
          <ac:spMkLst>
            <pc:docMk/>
            <pc:sldMk cId="4240446724" sldId="257"/>
            <ac:spMk id="35" creationId="{18870AB2-6EE2-4091-9CEB-D70F7BD41C95}"/>
          </ac:spMkLst>
        </pc:spChg>
      </pc:sldChg>
      <pc:sldChg chg="addSp delSp modSp modAnim modNotesTx">
        <pc:chgData name="Hu Guo" userId="49ca91bb-9389-4c83-b380-6d44e730dc93" providerId="ADAL" clId="{C2D4D333-3DD9-4BE0-B37E-14883924CEF7}" dt="2018-12-13T20:43:44.705" v="2327"/>
        <pc:sldMkLst>
          <pc:docMk/>
          <pc:sldMk cId="1284656520" sldId="258"/>
        </pc:sldMkLst>
        <pc:spChg chg="add del mod">
          <ac:chgData name="Hu Guo" userId="49ca91bb-9389-4c83-b380-6d44e730dc93" providerId="ADAL" clId="{C2D4D333-3DD9-4BE0-B37E-14883924CEF7}" dt="2018-12-13T20:41:39.473" v="2297" actId="11529"/>
          <ac:spMkLst>
            <pc:docMk/>
            <pc:sldMk cId="1284656520" sldId="258"/>
            <ac:spMk id="2" creationId="{DCA35507-A623-4568-AE45-6A8B73EBB451}"/>
          </ac:spMkLst>
        </pc:spChg>
        <pc:spChg chg="del">
          <ac:chgData name="Hu Guo" userId="49ca91bb-9389-4c83-b380-6d44e730dc93" providerId="ADAL" clId="{C2D4D333-3DD9-4BE0-B37E-14883924CEF7}" dt="2018-12-13T20:43:05.573" v="2315" actId="478"/>
          <ac:spMkLst>
            <pc:docMk/>
            <pc:sldMk cId="1284656520" sldId="258"/>
            <ac:spMk id="4" creationId="{A7379C3F-2B27-4AE4-9F23-9C83E43D990F}"/>
          </ac:spMkLst>
        </pc:spChg>
        <pc:spChg chg="del mod">
          <ac:chgData name="Hu Guo" userId="49ca91bb-9389-4c83-b380-6d44e730dc93" providerId="ADAL" clId="{C2D4D333-3DD9-4BE0-B37E-14883924CEF7}" dt="2018-12-13T20:43:10.995" v="2318" actId="478"/>
          <ac:spMkLst>
            <pc:docMk/>
            <pc:sldMk cId="1284656520" sldId="258"/>
            <ac:spMk id="5" creationId="{31FFA1BD-B292-44DA-BAE7-DD15BD7A81DA}"/>
          </ac:spMkLst>
        </pc:spChg>
        <pc:spChg chg="del mod">
          <ac:chgData name="Hu Guo" userId="49ca91bb-9389-4c83-b380-6d44e730dc93" providerId="ADAL" clId="{C2D4D333-3DD9-4BE0-B37E-14883924CEF7}" dt="2018-12-13T20:43:10.995" v="2318" actId="478"/>
          <ac:spMkLst>
            <pc:docMk/>
            <pc:sldMk cId="1284656520" sldId="258"/>
            <ac:spMk id="6" creationId="{C1C1199D-9F6C-4265-AD22-ADE7D858EA95}"/>
          </ac:spMkLst>
        </pc:spChg>
        <pc:spChg chg="del">
          <ac:chgData name="Hu Guo" userId="49ca91bb-9389-4c83-b380-6d44e730dc93" providerId="ADAL" clId="{C2D4D333-3DD9-4BE0-B37E-14883924CEF7}" dt="2018-12-13T20:43:10.995" v="2318" actId="478"/>
          <ac:spMkLst>
            <pc:docMk/>
            <pc:sldMk cId="1284656520" sldId="258"/>
            <ac:spMk id="7" creationId="{2A485E7B-C227-404C-A6AA-B9D70F322FFF}"/>
          </ac:spMkLst>
        </pc:spChg>
        <pc:spChg chg="del">
          <ac:chgData name="Hu Guo" userId="49ca91bb-9389-4c83-b380-6d44e730dc93" providerId="ADAL" clId="{C2D4D333-3DD9-4BE0-B37E-14883924CEF7}" dt="2018-12-13T20:43:10.995" v="2318" actId="478"/>
          <ac:spMkLst>
            <pc:docMk/>
            <pc:sldMk cId="1284656520" sldId="258"/>
            <ac:spMk id="8" creationId="{40899274-9771-4435-B617-69422CB31052}"/>
          </ac:spMkLst>
        </pc:spChg>
        <pc:spChg chg="del">
          <ac:chgData name="Hu Guo" userId="49ca91bb-9389-4c83-b380-6d44e730dc93" providerId="ADAL" clId="{C2D4D333-3DD9-4BE0-B37E-14883924CEF7}" dt="2018-12-13T20:43:10.995" v="2318" actId="478"/>
          <ac:spMkLst>
            <pc:docMk/>
            <pc:sldMk cId="1284656520" sldId="258"/>
            <ac:spMk id="9" creationId="{3D7C0ACF-1CA5-45BD-860B-556EFF530715}"/>
          </ac:spMkLst>
        </pc:spChg>
        <pc:spChg chg="del">
          <ac:chgData name="Hu Guo" userId="49ca91bb-9389-4c83-b380-6d44e730dc93" providerId="ADAL" clId="{C2D4D333-3DD9-4BE0-B37E-14883924CEF7}" dt="2018-12-13T20:43:10.995" v="2318" actId="478"/>
          <ac:spMkLst>
            <pc:docMk/>
            <pc:sldMk cId="1284656520" sldId="258"/>
            <ac:spMk id="10" creationId="{DAE1AD1A-9A9C-4ED0-8E71-9344A953D106}"/>
          </ac:spMkLst>
        </pc:spChg>
        <pc:spChg chg="del">
          <ac:chgData name="Hu Guo" userId="49ca91bb-9389-4c83-b380-6d44e730dc93" providerId="ADAL" clId="{C2D4D333-3DD9-4BE0-B37E-14883924CEF7}" dt="2018-12-13T20:43:10.995" v="2318" actId="478"/>
          <ac:spMkLst>
            <pc:docMk/>
            <pc:sldMk cId="1284656520" sldId="258"/>
            <ac:spMk id="11" creationId="{B87B5A66-4E23-4096-A531-02CAC7FD7C90}"/>
          </ac:spMkLst>
        </pc:spChg>
        <pc:spChg chg="del">
          <ac:chgData name="Hu Guo" userId="49ca91bb-9389-4c83-b380-6d44e730dc93" providerId="ADAL" clId="{C2D4D333-3DD9-4BE0-B37E-14883924CEF7}" dt="2018-12-13T20:43:10.995" v="2318" actId="478"/>
          <ac:spMkLst>
            <pc:docMk/>
            <pc:sldMk cId="1284656520" sldId="258"/>
            <ac:spMk id="12" creationId="{596E7483-C3CE-4A1F-A7C3-8555D0ACD031}"/>
          </ac:spMkLst>
        </pc:spChg>
        <pc:spChg chg="del">
          <ac:chgData name="Hu Guo" userId="49ca91bb-9389-4c83-b380-6d44e730dc93" providerId="ADAL" clId="{C2D4D333-3DD9-4BE0-B37E-14883924CEF7}" dt="2018-12-13T20:43:10.995" v="2318" actId="478"/>
          <ac:spMkLst>
            <pc:docMk/>
            <pc:sldMk cId="1284656520" sldId="258"/>
            <ac:spMk id="13" creationId="{284D985E-A6D6-4597-AB9E-42F65828D238}"/>
          </ac:spMkLst>
        </pc:spChg>
        <pc:spChg chg="add del">
          <ac:chgData name="Hu Guo" userId="49ca91bb-9389-4c83-b380-6d44e730dc93" providerId="ADAL" clId="{C2D4D333-3DD9-4BE0-B37E-14883924CEF7}" dt="2018-12-13T20:43:33.612" v="2326"/>
          <ac:spMkLst>
            <pc:docMk/>
            <pc:sldMk cId="1284656520" sldId="258"/>
            <ac:spMk id="23" creationId="{FF91E17F-C910-47C0-978A-F01098D08A76}"/>
          </ac:spMkLst>
        </pc:spChg>
        <pc:spChg chg="add del">
          <ac:chgData name="Hu Guo" userId="49ca91bb-9389-4c83-b380-6d44e730dc93" providerId="ADAL" clId="{C2D4D333-3DD9-4BE0-B37E-14883924CEF7}" dt="2018-12-13T20:43:33.612" v="2326"/>
          <ac:spMkLst>
            <pc:docMk/>
            <pc:sldMk cId="1284656520" sldId="258"/>
            <ac:spMk id="24" creationId="{178ED201-A722-4766-87B1-713B1E9CCF96}"/>
          </ac:spMkLst>
        </pc:spChg>
        <pc:spChg chg="add del">
          <ac:chgData name="Hu Guo" userId="49ca91bb-9389-4c83-b380-6d44e730dc93" providerId="ADAL" clId="{C2D4D333-3DD9-4BE0-B37E-14883924CEF7}" dt="2018-12-13T20:43:33.612" v="2326"/>
          <ac:spMkLst>
            <pc:docMk/>
            <pc:sldMk cId="1284656520" sldId="258"/>
            <ac:spMk id="25" creationId="{6482EEC4-7DB2-4137-A4A2-50630A3EF642}"/>
          </ac:spMkLst>
        </pc:spChg>
        <pc:spChg chg="add del">
          <ac:chgData name="Hu Guo" userId="49ca91bb-9389-4c83-b380-6d44e730dc93" providerId="ADAL" clId="{C2D4D333-3DD9-4BE0-B37E-14883924CEF7}" dt="2018-12-13T20:43:33.612" v="2326"/>
          <ac:spMkLst>
            <pc:docMk/>
            <pc:sldMk cId="1284656520" sldId="258"/>
            <ac:spMk id="26" creationId="{7B8AD552-CA8C-49BA-BE1D-ED91E19582BF}"/>
          </ac:spMkLst>
        </pc:spChg>
        <pc:spChg chg="add del">
          <ac:chgData name="Hu Guo" userId="49ca91bb-9389-4c83-b380-6d44e730dc93" providerId="ADAL" clId="{C2D4D333-3DD9-4BE0-B37E-14883924CEF7}" dt="2018-12-13T20:43:33.612" v="2326"/>
          <ac:spMkLst>
            <pc:docMk/>
            <pc:sldMk cId="1284656520" sldId="258"/>
            <ac:spMk id="27" creationId="{5B70941A-B7FD-4DAC-AB61-45E5C6DEF769}"/>
          </ac:spMkLst>
        </pc:spChg>
        <pc:spChg chg="add del">
          <ac:chgData name="Hu Guo" userId="49ca91bb-9389-4c83-b380-6d44e730dc93" providerId="ADAL" clId="{C2D4D333-3DD9-4BE0-B37E-14883924CEF7}" dt="2018-12-13T20:43:33.612" v="2326"/>
          <ac:spMkLst>
            <pc:docMk/>
            <pc:sldMk cId="1284656520" sldId="258"/>
            <ac:spMk id="28" creationId="{0678948D-596E-4DCA-9C4F-0070E641E426}"/>
          </ac:spMkLst>
        </pc:spChg>
        <pc:spChg chg="add del">
          <ac:chgData name="Hu Guo" userId="49ca91bb-9389-4c83-b380-6d44e730dc93" providerId="ADAL" clId="{C2D4D333-3DD9-4BE0-B37E-14883924CEF7}" dt="2018-12-13T20:43:33.612" v="2326"/>
          <ac:spMkLst>
            <pc:docMk/>
            <pc:sldMk cId="1284656520" sldId="258"/>
            <ac:spMk id="29" creationId="{5FA49077-219E-4C72-A0E1-853AE144FCCF}"/>
          </ac:spMkLst>
        </pc:spChg>
        <pc:spChg chg="add del">
          <ac:chgData name="Hu Guo" userId="49ca91bb-9389-4c83-b380-6d44e730dc93" providerId="ADAL" clId="{C2D4D333-3DD9-4BE0-B37E-14883924CEF7}" dt="2018-12-13T20:43:33.612" v="2326"/>
          <ac:spMkLst>
            <pc:docMk/>
            <pc:sldMk cId="1284656520" sldId="258"/>
            <ac:spMk id="30" creationId="{0BADCD86-9AD8-42B9-9823-6EED7CBAA9BD}"/>
          </ac:spMkLst>
        </pc:spChg>
        <pc:spChg chg="add del">
          <ac:chgData name="Hu Guo" userId="49ca91bb-9389-4c83-b380-6d44e730dc93" providerId="ADAL" clId="{C2D4D333-3DD9-4BE0-B37E-14883924CEF7}" dt="2018-12-13T20:43:33.612" v="2326"/>
          <ac:spMkLst>
            <pc:docMk/>
            <pc:sldMk cId="1284656520" sldId="258"/>
            <ac:spMk id="31" creationId="{980FB365-DC91-4C72-B6B8-D6DCF2DFD90A}"/>
          </ac:spMkLst>
        </pc:spChg>
        <pc:spChg chg="add del">
          <ac:chgData name="Hu Guo" userId="49ca91bb-9389-4c83-b380-6d44e730dc93" providerId="ADAL" clId="{C2D4D333-3DD9-4BE0-B37E-14883924CEF7}" dt="2018-12-13T20:43:33.612" v="2326"/>
          <ac:spMkLst>
            <pc:docMk/>
            <pc:sldMk cId="1284656520" sldId="258"/>
            <ac:spMk id="32" creationId="{DE634AC7-676D-4519-84C6-EE9E818742A7}"/>
          </ac:spMkLst>
        </pc:spChg>
        <pc:spChg chg="add del">
          <ac:chgData name="Hu Guo" userId="49ca91bb-9389-4c83-b380-6d44e730dc93" providerId="ADAL" clId="{C2D4D333-3DD9-4BE0-B37E-14883924CEF7}" dt="2018-12-13T20:43:33.612" v="2326"/>
          <ac:spMkLst>
            <pc:docMk/>
            <pc:sldMk cId="1284656520" sldId="258"/>
            <ac:spMk id="33" creationId="{A3315F03-88B3-4ED5-917F-F51E4F1F2EA3}"/>
          </ac:spMkLst>
        </pc:spChg>
        <pc:spChg chg="add del">
          <ac:chgData name="Hu Guo" userId="49ca91bb-9389-4c83-b380-6d44e730dc93" providerId="ADAL" clId="{C2D4D333-3DD9-4BE0-B37E-14883924CEF7}" dt="2018-12-13T20:43:25.703" v="2321"/>
          <ac:spMkLst>
            <pc:docMk/>
            <pc:sldMk cId="1284656520" sldId="258"/>
            <ac:spMk id="34" creationId="{75C20F3A-3DA8-43A3-AB4D-BCDDD2BF9DDB}"/>
          </ac:spMkLst>
        </pc:spChg>
        <pc:spChg chg="add">
          <ac:chgData name="Hu Guo" userId="49ca91bb-9389-4c83-b380-6d44e730dc93" providerId="ADAL" clId="{C2D4D333-3DD9-4BE0-B37E-14883924CEF7}" dt="2018-12-13T20:43:44.705" v="2327"/>
          <ac:spMkLst>
            <pc:docMk/>
            <pc:sldMk cId="1284656520" sldId="258"/>
            <ac:spMk id="36" creationId="{D62F20E9-1C95-4764-9CC0-7ECB600802B9}"/>
          </ac:spMkLst>
        </pc:spChg>
        <pc:spChg chg="add">
          <ac:chgData name="Hu Guo" userId="49ca91bb-9389-4c83-b380-6d44e730dc93" providerId="ADAL" clId="{C2D4D333-3DD9-4BE0-B37E-14883924CEF7}" dt="2018-12-13T20:43:44.705" v="2327"/>
          <ac:spMkLst>
            <pc:docMk/>
            <pc:sldMk cId="1284656520" sldId="258"/>
            <ac:spMk id="37" creationId="{85370ABB-C8D7-4249-9773-3FBB6BB44A4A}"/>
          </ac:spMkLst>
        </pc:spChg>
        <pc:spChg chg="add">
          <ac:chgData name="Hu Guo" userId="49ca91bb-9389-4c83-b380-6d44e730dc93" providerId="ADAL" clId="{C2D4D333-3DD9-4BE0-B37E-14883924CEF7}" dt="2018-12-13T20:43:44.705" v="2327"/>
          <ac:spMkLst>
            <pc:docMk/>
            <pc:sldMk cId="1284656520" sldId="258"/>
            <ac:spMk id="38" creationId="{0B626004-05DA-4DDF-A89B-57D46BD084BA}"/>
          </ac:spMkLst>
        </pc:spChg>
        <pc:spChg chg="add">
          <ac:chgData name="Hu Guo" userId="49ca91bb-9389-4c83-b380-6d44e730dc93" providerId="ADAL" clId="{C2D4D333-3DD9-4BE0-B37E-14883924CEF7}" dt="2018-12-13T20:43:44.705" v="2327"/>
          <ac:spMkLst>
            <pc:docMk/>
            <pc:sldMk cId="1284656520" sldId="258"/>
            <ac:spMk id="39" creationId="{5F8E1F09-5B3A-4880-BCA5-D5978ADD22E9}"/>
          </ac:spMkLst>
        </pc:spChg>
        <pc:spChg chg="mod">
          <ac:chgData name="Hu Guo" userId="49ca91bb-9389-4c83-b380-6d44e730dc93" providerId="ADAL" clId="{C2D4D333-3DD9-4BE0-B37E-14883924CEF7}" dt="2018-12-13T20:11:41.229" v="715" actId="20577"/>
          <ac:spMkLst>
            <pc:docMk/>
            <pc:sldMk cId="1284656520" sldId="258"/>
            <ac:spMk id="41" creationId="{984A042E-84EC-4E6A-AE4C-7F388DEFC342}"/>
          </ac:spMkLst>
        </pc:spChg>
        <pc:spChg chg="add">
          <ac:chgData name="Hu Guo" userId="49ca91bb-9389-4c83-b380-6d44e730dc93" providerId="ADAL" clId="{C2D4D333-3DD9-4BE0-B37E-14883924CEF7}" dt="2018-12-13T20:43:44.705" v="2327"/>
          <ac:spMkLst>
            <pc:docMk/>
            <pc:sldMk cId="1284656520" sldId="258"/>
            <ac:spMk id="42" creationId="{3BE8BEFD-B36C-430F-A0DE-DC3A080F2F72}"/>
          </ac:spMkLst>
        </pc:spChg>
        <pc:spChg chg="add">
          <ac:chgData name="Hu Guo" userId="49ca91bb-9389-4c83-b380-6d44e730dc93" providerId="ADAL" clId="{C2D4D333-3DD9-4BE0-B37E-14883924CEF7}" dt="2018-12-13T20:43:44.705" v="2327"/>
          <ac:spMkLst>
            <pc:docMk/>
            <pc:sldMk cId="1284656520" sldId="258"/>
            <ac:spMk id="43" creationId="{F8371E7D-4568-48D7-A7E2-261A490FA259}"/>
          </ac:spMkLst>
        </pc:spChg>
        <pc:spChg chg="add">
          <ac:chgData name="Hu Guo" userId="49ca91bb-9389-4c83-b380-6d44e730dc93" providerId="ADAL" clId="{C2D4D333-3DD9-4BE0-B37E-14883924CEF7}" dt="2018-12-13T20:43:44.705" v="2327"/>
          <ac:spMkLst>
            <pc:docMk/>
            <pc:sldMk cId="1284656520" sldId="258"/>
            <ac:spMk id="44" creationId="{82B3D401-1D3A-43EA-86AF-140B8843109F}"/>
          </ac:spMkLst>
        </pc:spChg>
        <pc:spChg chg="add">
          <ac:chgData name="Hu Guo" userId="49ca91bb-9389-4c83-b380-6d44e730dc93" providerId="ADAL" clId="{C2D4D333-3DD9-4BE0-B37E-14883924CEF7}" dt="2018-12-13T20:43:44.705" v="2327"/>
          <ac:spMkLst>
            <pc:docMk/>
            <pc:sldMk cId="1284656520" sldId="258"/>
            <ac:spMk id="46" creationId="{72AE493A-75A2-4092-A4A3-CF9C67AB3045}"/>
          </ac:spMkLst>
        </pc:spChg>
        <pc:spChg chg="add">
          <ac:chgData name="Hu Guo" userId="49ca91bb-9389-4c83-b380-6d44e730dc93" providerId="ADAL" clId="{C2D4D333-3DD9-4BE0-B37E-14883924CEF7}" dt="2018-12-13T20:43:44.705" v="2327"/>
          <ac:spMkLst>
            <pc:docMk/>
            <pc:sldMk cId="1284656520" sldId="258"/>
            <ac:spMk id="48" creationId="{A5B3B43F-3304-4A81-AF0E-64DCB6EA29CD}"/>
          </ac:spMkLst>
        </pc:spChg>
        <pc:spChg chg="add">
          <ac:chgData name="Hu Guo" userId="49ca91bb-9389-4c83-b380-6d44e730dc93" providerId="ADAL" clId="{C2D4D333-3DD9-4BE0-B37E-14883924CEF7}" dt="2018-12-13T20:43:44.705" v="2327"/>
          <ac:spMkLst>
            <pc:docMk/>
            <pc:sldMk cId="1284656520" sldId="258"/>
            <ac:spMk id="49" creationId="{C454B3A2-AD81-44BE-8664-088AC31326A9}"/>
          </ac:spMkLst>
        </pc:spChg>
        <pc:spChg chg="del">
          <ac:chgData name="Hu Guo" userId="49ca91bb-9389-4c83-b380-6d44e730dc93" providerId="ADAL" clId="{C2D4D333-3DD9-4BE0-B37E-14883924CEF7}" dt="2018-12-13T20:43:10.995" v="2318" actId="478"/>
          <ac:spMkLst>
            <pc:docMk/>
            <pc:sldMk cId="1284656520" sldId="258"/>
            <ac:spMk id="53" creationId="{74657D73-907D-440A-9F9F-7246A77CDFA0}"/>
          </ac:spMkLst>
        </pc:spChg>
        <pc:spChg chg="del">
          <ac:chgData name="Hu Guo" userId="49ca91bb-9389-4c83-b380-6d44e730dc93" providerId="ADAL" clId="{C2D4D333-3DD9-4BE0-B37E-14883924CEF7}" dt="2018-12-13T20:43:10.995" v="2318" actId="478"/>
          <ac:spMkLst>
            <pc:docMk/>
            <pc:sldMk cId="1284656520" sldId="258"/>
            <ac:spMk id="54" creationId="{ED6374E5-6269-4CE3-87D1-E663F4A2320A}"/>
          </ac:spMkLst>
        </pc:spChg>
        <pc:spChg chg="add">
          <ac:chgData name="Hu Guo" userId="49ca91bb-9389-4c83-b380-6d44e730dc93" providerId="ADAL" clId="{C2D4D333-3DD9-4BE0-B37E-14883924CEF7}" dt="2018-12-13T20:43:44.705" v="2327"/>
          <ac:spMkLst>
            <pc:docMk/>
            <pc:sldMk cId="1284656520" sldId="258"/>
            <ac:spMk id="55" creationId="{592555AB-9A1C-4258-BE21-4BDBB42F11A9}"/>
          </ac:spMkLst>
        </pc:spChg>
        <pc:spChg chg="add">
          <ac:chgData name="Hu Guo" userId="49ca91bb-9389-4c83-b380-6d44e730dc93" providerId="ADAL" clId="{C2D4D333-3DD9-4BE0-B37E-14883924CEF7}" dt="2018-12-13T20:43:44.705" v="2327"/>
          <ac:spMkLst>
            <pc:docMk/>
            <pc:sldMk cId="1284656520" sldId="258"/>
            <ac:spMk id="56" creationId="{916B42BE-6774-4A43-B99F-112DBCABB27B}"/>
          </ac:spMkLst>
        </pc:spChg>
        <pc:picChg chg="add del mod">
          <ac:chgData name="Hu Guo" userId="49ca91bb-9389-4c83-b380-6d44e730dc93" providerId="ADAL" clId="{C2D4D333-3DD9-4BE0-B37E-14883924CEF7}" dt="2018-12-13T20:43:32.677" v="2325"/>
          <ac:picMkLst>
            <pc:docMk/>
            <pc:sldMk cId="1284656520" sldId="258"/>
            <ac:picMk id="3" creationId="{9DCBD97F-FCF8-4F68-B56A-EF22D4E8FA2C}"/>
          </ac:picMkLst>
        </pc:picChg>
      </pc:sldChg>
      <pc:sldChg chg="addSp delSp modSp modNotesTx">
        <pc:chgData name="Hu Guo" userId="49ca91bb-9389-4c83-b380-6d44e730dc93" providerId="ADAL" clId="{C2D4D333-3DD9-4BE0-B37E-14883924CEF7}" dt="2018-12-13T20:46:33.242" v="2372" actId="1076"/>
        <pc:sldMkLst>
          <pc:docMk/>
          <pc:sldMk cId="3349129790" sldId="259"/>
        </pc:sldMkLst>
        <pc:spChg chg="add del mod">
          <ac:chgData name="Hu Guo" userId="49ca91bb-9389-4c83-b380-6d44e730dc93" providerId="ADAL" clId="{C2D4D333-3DD9-4BE0-B37E-14883924CEF7}" dt="2018-12-13T20:41:44.353" v="2298" actId="478"/>
          <ac:spMkLst>
            <pc:docMk/>
            <pc:sldMk cId="3349129790" sldId="259"/>
            <ac:spMk id="2" creationId="{99DA464F-69D7-402E-BA41-88F7AFEF6F90}"/>
          </ac:spMkLst>
        </pc:spChg>
        <pc:spChg chg="mod">
          <ac:chgData name="Hu Guo" userId="49ca91bb-9389-4c83-b380-6d44e730dc93" providerId="ADAL" clId="{C2D4D333-3DD9-4BE0-B37E-14883924CEF7}" dt="2018-12-13T20:42:28.450" v="2314" actId="20577"/>
          <ac:spMkLst>
            <pc:docMk/>
            <pc:sldMk cId="3349129790" sldId="259"/>
            <ac:spMk id="7" creationId="{0834FD67-CF58-402D-8FF1-6FE6ED65E53B}"/>
          </ac:spMkLst>
        </pc:spChg>
        <pc:spChg chg="mod">
          <ac:chgData name="Hu Guo" userId="49ca91bb-9389-4c83-b380-6d44e730dc93" providerId="ADAL" clId="{C2D4D333-3DD9-4BE0-B37E-14883924CEF7}" dt="2018-12-13T20:42:16.271" v="2304" actId="1076"/>
          <ac:spMkLst>
            <pc:docMk/>
            <pc:sldMk cId="3349129790" sldId="259"/>
            <ac:spMk id="8" creationId="{C1F35C85-875F-4361-BB23-E4748919534C}"/>
          </ac:spMkLst>
        </pc:spChg>
        <pc:spChg chg="mod">
          <ac:chgData name="Hu Guo" userId="49ca91bb-9389-4c83-b380-6d44e730dc93" providerId="ADAL" clId="{C2D4D333-3DD9-4BE0-B37E-14883924CEF7}" dt="2018-12-13T20:42:13.994" v="2303" actId="1076"/>
          <ac:spMkLst>
            <pc:docMk/>
            <pc:sldMk cId="3349129790" sldId="259"/>
            <ac:spMk id="9" creationId="{46E8038C-F43A-439E-988C-AD760919AEAC}"/>
          </ac:spMkLst>
        </pc:spChg>
        <pc:spChg chg="mod">
          <ac:chgData name="Hu Guo" userId="49ca91bb-9389-4c83-b380-6d44e730dc93" providerId="ADAL" clId="{C2D4D333-3DD9-4BE0-B37E-14883924CEF7}" dt="2018-12-13T20:42:06.653" v="2300" actId="1076"/>
          <ac:spMkLst>
            <pc:docMk/>
            <pc:sldMk cId="3349129790" sldId="259"/>
            <ac:spMk id="10" creationId="{3E698FFC-ECD6-4428-9740-2B15BA518FBD}"/>
          </ac:spMkLst>
        </pc:spChg>
        <pc:spChg chg="mod">
          <ac:chgData name="Hu Guo" userId="49ca91bb-9389-4c83-b380-6d44e730dc93" providerId="ADAL" clId="{C2D4D333-3DD9-4BE0-B37E-14883924CEF7}" dt="2018-12-13T20:42:03.730" v="2299" actId="1076"/>
          <ac:spMkLst>
            <pc:docMk/>
            <pc:sldMk cId="3349129790" sldId="259"/>
            <ac:spMk id="11" creationId="{FDEC4ADE-BD4E-406E-B359-37E545C535D3}"/>
          </ac:spMkLst>
        </pc:spChg>
        <pc:spChg chg="mod">
          <ac:chgData name="Hu Guo" userId="49ca91bb-9389-4c83-b380-6d44e730dc93" providerId="ADAL" clId="{C2D4D333-3DD9-4BE0-B37E-14883924CEF7}" dt="2018-12-13T20:46:33.242" v="2372" actId="1076"/>
          <ac:spMkLst>
            <pc:docMk/>
            <pc:sldMk cId="3349129790" sldId="259"/>
            <ac:spMk id="15" creationId="{D80DA967-2505-4403-9D65-94E60EB66901}"/>
          </ac:spMkLst>
        </pc:spChg>
        <pc:spChg chg="mod">
          <ac:chgData name="Hu Guo" userId="49ca91bb-9389-4c83-b380-6d44e730dc93" providerId="ADAL" clId="{C2D4D333-3DD9-4BE0-B37E-14883924CEF7}" dt="2018-12-13T20:41:06.964" v="2294" actId="1076"/>
          <ac:spMkLst>
            <pc:docMk/>
            <pc:sldMk cId="3349129790" sldId="259"/>
            <ac:spMk id="19" creationId="{E83B16FF-BE9C-4760-8FEC-990068D51B29}"/>
          </ac:spMkLst>
        </pc:spChg>
      </pc:sldChg>
      <pc:sldChg chg="addSp delSp modSp modAnim modNotesTx">
        <pc:chgData name="Hu Guo" userId="49ca91bb-9389-4c83-b380-6d44e730dc93" providerId="ADAL" clId="{C2D4D333-3DD9-4BE0-B37E-14883924CEF7}" dt="2018-12-13T20:43:53.660" v="2330"/>
        <pc:sldMkLst>
          <pc:docMk/>
          <pc:sldMk cId="347565713" sldId="263"/>
        </pc:sldMkLst>
        <pc:spChg chg="del">
          <ac:chgData name="Hu Guo" userId="49ca91bb-9389-4c83-b380-6d44e730dc93" providerId="ADAL" clId="{C2D4D333-3DD9-4BE0-B37E-14883924CEF7}" dt="2018-12-13T20:43:52.267" v="2329" actId="478"/>
          <ac:spMkLst>
            <pc:docMk/>
            <pc:sldMk cId="347565713" sldId="263"/>
            <ac:spMk id="4" creationId="{A7379C3F-2B27-4AE4-9F23-9C83E43D990F}"/>
          </ac:spMkLst>
        </pc:spChg>
        <pc:spChg chg="del">
          <ac:chgData name="Hu Guo" userId="49ca91bb-9389-4c83-b380-6d44e730dc93" providerId="ADAL" clId="{C2D4D333-3DD9-4BE0-B37E-14883924CEF7}" dt="2018-12-13T20:43:50.508" v="2328" actId="478"/>
          <ac:spMkLst>
            <pc:docMk/>
            <pc:sldMk cId="347565713" sldId="263"/>
            <ac:spMk id="5" creationId="{31FFA1BD-B292-44DA-BAE7-DD15BD7A81DA}"/>
          </ac:spMkLst>
        </pc:spChg>
        <pc:spChg chg="del">
          <ac:chgData name="Hu Guo" userId="49ca91bb-9389-4c83-b380-6d44e730dc93" providerId="ADAL" clId="{C2D4D333-3DD9-4BE0-B37E-14883924CEF7}" dt="2018-12-13T20:43:50.508" v="2328" actId="478"/>
          <ac:spMkLst>
            <pc:docMk/>
            <pc:sldMk cId="347565713" sldId="263"/>
            <ac:spMk id="6" creationId="{C1C1199D-9F6C-4265-AD22-ADE7D858EA95}"/>
          </ac:spMkLst>
        </pc:spChg>
        <pc:spChg chg="del">
          <ac:chgData name="Hu Guo" userId="49ca91bb-9389-4c83-b380-6d44e730dc93" providerId="ADAL" clId="{C2D4D333-3DD9-4BE0-B37E-14883924CEF7}" dt="2018-12-13T20:43:50.508" v="2328" actId="478"/>
          <ac:spMkLst>
            <pc:docMk/>
            <pc:sldMk cId="347565713" sldId="263"/>
            <ac:spMk id="7" creationId="{2A485E7B-C227-404C-A6AA-B9D70F322FFF}"/>
          </ac:spMkLst>
        </pc:spChg>
        <pc:spChg chg="del">
          <ac:chgData name="Hu Guo" userId="49ca91bb-9389-4c83-b380-6d44e730dc93" providerId="ADAL" clId="{C2D4D333-3DD9-4BE0-B37E-14883924CEF7}" dt="2018-12-13T20:43:50.508" v="2328" actId="478"/>
          <ac:spMkLst>
            <pc:docMk/>
            <pc:sldMk cId="347565713" sldId="263"/>
            <ac:spMk id="8" creationId="{40899274-9771-4435-B617-69422CB31052}"/>
          </ac:spMkLst>
        </pc:spChg>
        <pc:spChg chg="del">
          <ac:chgData name="Hu Guo" userId="49ca91bb-9389-4c83-b380-6d44e730dc93" providerId="ADAL" clId="{C2D4D333-3DD9-4BE0-B37E-14883924CEF7}" dt="2018-12-13T20:43:50.508" v="2328" actId="478"/>
          <ac:spMkLst>
            <pc:docMk/>
            <pc:sldMk cId="347565713" sldId="263"/>
            <ac:spMk id="9" creationId="{3D7C0ACF-1CA5-45BD-860B-556EFF530715}"/>
          </ac:spMkLst>
        </pc:spChg>
        <pc:spChg chg="del">
          <ac:chgData name="Hu Guo" userId="49ca91bb-9389-4c83-b380-6d44e730dc93" providerId="ADAL" clId="{C2D4D333-3DD9-4BE0-B37E-14883924CEF7}" dt="2018-12-13T20:43:50.508" v="2328" actId="478"/>
          <ac:spMkLst>
            <pc:docMk/>
            <pc:sldMk cId="347565713" sldId="263"/>
            <ac:spMk id="10" creationId="{DAE1AD1A-9A9C-4ED0-8E71-9344A953D106}"/>
          </ac:spMkLst>
        </pc:spChg>
        <pc:spChg chg="del">
          <ac:chgData name="Hu Guo" userId="49ca91bb-9389-4c83-b380-6d44e730dc93" providerId="ADAL" clId="{C2D4D333-3DD9-4BE0-B37E-14883924CEF7}" dt="2018-12-13T20:43:50.508" v="2328" actId="478"/>
          <ac:spMkLst>
            <pc:docMk/>
            <pc:sldMk cId="347565713" sldId="263"/>
            <ac:spMk id="11" creationId="{B87B5A66-4E23-4096-A531-02CAC7FD7C90}"/>
          </ac:spMkLst>
        </pc:spChg>
        <pc:spChg chg="del">
          <ac:chgData name="Hu Guo" userId="49ca91bb-9389-4c83-b380-6d44e730dc93" providerId="ADAL" clId="{C2D4D333-3DD9-4BE0-B37E-14883924CEF7}" dt="2018-12-13T20:43:50.508" v="2328" actId="478"/>
          <ac:spMkLst>
            <pc:docMk/>
            <pc:sldMk cId="347565713" sldId="263"/>
            <ac:spMk id="12" creationId="{596E7483-C3CE-4A1F-A7C3-8555D0ACD031}"/>
          </ac:spMkLst>
        </pc:spChg>
        <pc:spChg chg="del">
          <ac:chgData name="Hu Guo" userId="49ca91bb-9389-4c83-b380-6d44e730dc93" providerId="ADAL" clId="{C2D4D333-3DD9-4BE0-B37E-14883924CEF7}" dt="2018-12-13T20:43:50.508" v="2328" actId="478"/>
          <ac:spMkLst>
            <pc:docMk/>
            <pc:sldMk cId="347565713" sldId="263"/>
            <ac:spMk id="13" creationId="{284D985E-A6D6-4597-AB9E-42F65828D238}"/>
          </ac:spMkLst>
        </pc:spChg>
        <pc:spChg chg="mod">
          <ac:chgData name="Hu Guo" userId="49ca91bb-9389-4c83-b380-6d44e730dc93" providerId="ADAL" clId="{C2D4D333-3DD9-4BE0-B37E-14883924CEF7}" dt="2018-12-13T20:14:13.893" v="854" actId="20577"/>
          <ac:spMkLst>
            <pc:docMk/>
            <pc:sldMk cId="347565713" sldId="263"/>
            <ac:spMk id="18" creationId="{38E9EA85-B28C-4749-A89F-285D2032D6C2}"/>
          </ac:spMkLst>
        </pc:spChg>
        <pc:spChg chg="add">
          <ac:chgData name="Hu Guo" userId="49ca91bb-9389-4c83-b380-6d44e730dc93" providerId="ADAL" clId="{C2D4D333-3DD9-4BE0-B37E-14883924CEF7}" dt="2018-12-13T20:43:53.660" v="2330"/>
          <ac:spMkLst>
            <pc:docMk/>
            <pc:sldMk cId="347565713" sldId="263"/>
            <ac:spMk id="25" creationId="{D2D7D262-E459-49EB-B2D6-29FD70EF7288}"/>
          </ac:spMkLst>
        </pc:spChg>
        <pc:spChg chg="add">
          <ac:chgData name="Hu Guo" userId="49ca91bb-9389-4c83-b380-6d44e730dc93" providerId="ADAL" clId="{C2D4D333-3DD9-4BE0-B37E-14883924CEF7}" dt="2018-12-13T20:43:53.660" v="2330"/>
          <ac:spMkLst>
            <pc:docMk/>
            <pc:sldMk cId="347565713" sldId="263"/>
            <ac:spMk id="26" creationId="{4DDCAC77-18EE-4178-BFF7-B8523974CF79}"/>
          </ac:spMkLst>
        </pc:spChg>
        <pc:spChg chg="add">
          <ac:chgData name="Hu Guo" userId="49ca91bb-9389-4c83-b380-6d44e730dc93" providerId="ADAL" clId="{C2D4D333-3DD9-4BE0-B37E-14883924CEF7}" dt="2018-12-13T20:43:53.660" v="2330"/>
          <ac:spMkLst>
            <pc:docMk/>
            <pc:sldMk cId="347565713" sldId="263"/>
            <ac:spMk id="27" creationId="{F4F53D60-7B2B-49B7-8319-6EB45523B702}"/>
          </ac:spMkLst>
        </pc:spChg>
        <pc:spChg chg="add">
          <ac:chgData name="Hu Guo" userId="49ca91bb-9389-4c83-b380-6d44e730dc93" providerId="ADAL" clId="{C2D4D333-3DD9-4BE0-B37E-14883924CEF7}" dt="2018-12-13T20:43:53.660" v="2330"/>
          <ac:spMkLst>
            <pc:docMk/>
            <pc:sldMk cId="347565713" sldId="263"/>
            <ac:spMk id="28" creationId="{0EFBD052-4A6E-420A-ABAE-53BABE1AF3AA}"/>
          </ac:spMkLst>
        </pc:spChg>
        <pc:spChg chg="add">
          <ac:chgData name="Hu Guo" userId="49ca91bb-9389-4c83-b380-6d44e730dc93" providerId="ADAL" clId="{C2D4D333-3DD9-4BE0-B37E-14883924CEF7}" dt="2018-12-13T20:43:53.660" v="2330"/>
          <ac:spMkLst>
            <pc:docMk/>
            <pc:sldMk cId="347565713" sldId="263"/>
            <ac:spMk id="30" creationId="{5A475626-669B-46EE-8E5F-17F63DF48B4C}"/>
          </ac:spMkLst>
        </pc:spChg>
        <pc:spChg chg="del">
          <ac:chgData name="Hu Guo" userId="49ca91bb-9389-4c83-b380-6d44e730dc93" providerId="ADAL" clId="{C2D4D333-3DD9-4BE0-B37E-14883924CEF7}" dt="2018-12-13T20:43:50.508" v="2328" actId="478"/>
          <ac:spMkLst>
            <pc:docMk/>
            <pc:sldMk cId="347565713" sldId="263"/>
            <ac:spMk id="31" creationId="{F642FFE2-A41B-412E-A0D1-8B2C30F82E74}"/>
          </ac:spMkLst>
        </pc:spChg>
        <pc:spChg chg="del">
          <ac:chgData name="Hu Guo" userId="49ca91bb-9389-4c83-b380-6d44e730dc93" providerId="ADAL" clId="{C2D4D333-3DD9-4BE0-B37E-14883924CEF7}" dt="2018-12-13T20:43:50.508" v="2328" actId="478"/>
          <ac:spMkLst>
            <pc:docMk/>
            <pc:sldMk cId="347565713" sldId="263"/>
            <ac:spMk id="32" creationId="{E0330689-FF91-4CDE-858A-EBD6D0DA689D}"/>
          </ac:spMkLst>
        </pc:spChg>
        <pc:spChg chg="add">
          <ac:chgData name="Hu Guo" userId="49ca91bb-9389-4c83-b380-6d44e730dc93" providerId="ADAL" clId="{C2D4D333-3DD9-4BE0-B37E-14883924CEF7}" dt="2018-12-13T20:43:53.660" v="2330"/>
          <ac:spMkLst>
            <pc:docMk/>
            <pc:sldMk cId="347565713" sldId="263"/>
            <ac:spMk id="33" creationId="{E8D39EB1-6470-47E1-8AC1-490A5A3BFADE}"/>
          </ac:spMkLst>
        </pc:spChg>
        <pc:spChg chg="add">
          <ac:chgData name="Hu Guo" userId="49ca91bb-9389-4c83-b380-6d44e730dc93" providerId="ADAL" clId="{C2D4D333-3DD9-4BE0-B37E-14883924CEF7}" dt="2018-12-13T20:43:53.660" v="2330"/>
          <ac:spMkLst>
            <pc:docMk/>
            <pc:sldMk cId="347565713" sldId="263"/>
            <ac:spMk id="34" creationId="{7C44903D-4FB9-46E7-9194-6278C5A7573B}"/>
          </ac:spMkLst>
        </pc:spChg>
        <pc:spChg chg="add">
          <ac:chgData name="Hu Guo" userId="49ca91bb-9389-4c83-b380-6d44e730dc93" providerId="ADAL" clId="{C2D4D333-3DD9-4BE0-B37E-14883924CEF7}" dt="2018-12-13T20:43:53.660" v="2330"/>
          <ac:spMkLst>
            <pc:docMk/>
            <pc:sldMk cId="347565713" sldId="263"/>
            <ac:spMk id="35" creationId="{B75A5FF9-18AD-4EFA-8A30-799F42478D13}"/>
          </ac:spMkLst>
        </pc:spChg>
        <pc:spChg chg="add">
          <ac:chgData name="Hu Guo" userId="49ca91bb-9389-4c83-b380-6d44e730dc93" providerId="ADAL" clId="{C2D4D333-3DD9-4BE0-B37E-14883924CEF7}" dt="2018-12-13T20:43:53.660" v="2330"/>
          <ac:spMkLst>
            <pc:docMk/>
            <pc:sldMk cId="347565713" sldId="263"/>
            <ac:spMk id="36" creationId="{C68F9180-8244-4FAC-B7C5-87775FADC17A}"/>
          </ac:spMkLst>
        </pc:spChg>
        <pc:spChg chg="add">
          <ac:chgData name="Hu Guo" userId="49ca91bb-9389-4c83-b380-6d44e730dc93" providerId="ADAL" clId="{C2D4D333-3DD9-4BE0-B37E-14883924CEF7}" dt="2018-12-13T20:43:53.660" v="2330"/>
          <ac:spMkLst>
            <pc:docMk/>
            <pc:sldMk cId="347565713" sldId="263"/>
            <ac:spMk id="37" creationId="{DE7EA9DC-A266-4A31-BF00-EBDDC8CFB64C}"/>
          </ac:spMkLst>
        </pc:spChg>
        <pc:spChg chg="add">
          <ac:chgData name="Hu Guo" userId="49ca91bb-9389-4c83-b380-6d44e730dc93" providerId="ADAL" clId="{C2D4D333-3DD9-4BE0-B37E-14883924CEF7}" dt="2018-12-13T20:43:53.660" v="2330"/>
          <ac:spMkLst>
            <pc:docMk/>
            <pc:sldMk cId="347565713" sldId="263"/>
            <ac:spMk id="38" creationId="{C70DD235-8699-4DD4-95E0-369A843F5CCC}"/>
          </ac:spMkLst>
        </pc:spChg>
        <pc:spChg chg="add">
          <ac:chgData name="Hu Guo" userId="49ca91bb-9389-4c83-b380-6d44e730dc93" providerId="ADAL" clId="{C2D4D333-3DD9-4BE0-B37E-14883924CEF7}" dt="2018-12-13T20:43:53.660" v="2330"/>
          <ac:spMkLst>
            <pc:docMk/>
            <pc:sldMk cId="347565713" sldId="263"/>
            <ac:spMk id="39" creationId="{3908DC7A-3938-4D96-9E0B-9C6D9D2BBB8D}"/>
          </ac:spMkLst>
        </pc:spChg>
      </pc:sldChg>
      <pc:sldChg chg="addSp delSp modSp modAnim modNotesTx">
        <pc:chgData name="Hu Guo" userId="49ca91bb-9389-4c83-b380-6d44e730dc93" providerId="ADAL" clId="{C2D4D333-3DD9-4BE0-B37E-14883924CEF7}" dt="2018-12-13T20:44:05.396" v="2335"/>
        <pc:sldMkLst>
          <pc:docMk/>
          <pc:sldMk cId="1527063994" sldId="264"/>
        </pc:sldMkLst>
        <pc:spChg chg="mod">
          <ac:chgData name="Hu Guo" userId="49ca91bb-9389-4c83-b380-6d44e730dc93" providerId="ADAL" clId="{C2D4D333-3DD9-4BE0-B37E-14883924CEF7}" dt="2018-12-13T20:43:59.865" v="2332" actId="1076"/>
          <ac:spMkLst>
            <pc:docMk/>
            <pc:sldMk cId="1527063994" sldId="264"/>
            <ac:spMk id="3" creationId="{735E29FB-8D02-4BBA-99B3-40DF4DAF04CC}"/>
          </ac:spMkLst>
        </pc:spChg>
        <pc:spChg chg="del">
          <ac:chgData name="Hu Guo" userId="49ca91bb-9389-4c83-b380-6d44e730dc93" providerId="ADAL" clId="{C2D4D333-3DD9-4BE0-B37E-14883924CEF7}" dt="2018-12-13T20:44:04.209" v="2334" actId="478"/>
          <ac:spMkLst>
            <pc:docMk/>
            <pc:sldMk cId="1527063994" sldId="264"/>
            <ac:spMk id="4" creationId="{1B7D7332-CD26-472F-AB58-F76161BB70D3}"/>
          </ac:spMkLst>
        </pc:spChg>
        <pc:spChg chg="del">
          <ac:chgData name="Hu Guo" userId="49ca91bb-9389-4c83-b380-6d44e730dc93" providerId="ADAL" clId="{C2D4D333-3DD9-4BE0-B37E-14883924CEF7}" dt="2018-12-13T20:44:03.571" v="2333" actId="478"/>
          <ac:spMkLst>
            <pc:docMk/>
            <pc:sldMk cId="1527063994" sldId="264"/>
            <ac:spMk id="5" creationId="{1F539312-DD4E-470C-8135-FF781A632672}"/>
          </ac:spMkLst>
        </pc:spChg>
        <pc:spChg chg="del">
          <ac:chgData name="Hu Guo" userId="49ca91bb-9389-4c83-b380-6d44e730dc93" providerId="ADAL" clId="{C2D4D333-3DD9-4BE0-B37E-14883924CEF7}" dt="2018-12-13T20:44:03.571" v="2333" actId="478"/>
          <ac:spMkLst>
            <pc:docMk/>
            <pc:sldMk cId="1527063994" sldId="264"/>
            <ac:spMk id="6" creationId="{25216A41-72D6-48E2-91FC-30ABB887B11B}"/>
          </ac:spMkLst>
        </pc:spChg>
        <pc:spChg chg="del">
          <ac:chgData name="Hu Guo" userId="49ca91bb-9389-4c83-b380-6d44e730dc93" providerId="ADAL" clId="{C2D4D333-3DD9-4BE0-B37E-14883924CEF7}" dt="2018-12-13T20:44:03.571" v="2333" actId="478"/>
          <ac:spMkLst>
            <pc:docMk/>
            <pc:sldMk cId="1527063994" sldId="264"/>
            <ac:spMk id="7" creationId="{0834FD67-CF58-402D-8FF1-6FE6ED65E53B}"/>
          </ac:spMkLst>
        </pc:spChg>
        <pc:spChg chg="del">
          <ac:chgData name="Hu Guo" userId="49ca91bb-9389-4c83-b380-6d44e730dc93" providerId="ADAL" clId="{C2D4D333-3DD9-4BE0-B37E-14883924CEF7}" dt="2018-12-13T20:44:03.571" v="2333" actId="478"/>
          <ac:spMkLst>
            <pc:docMk/>
            <pc:sldMk cId="1527063994" sldId="264"/>
            <ac:spMk id="8" creationId="{C1F35C85-875F-4361-BB23-E4748919534C}"/>
          </ac:spMkLst>
        </pc:spChg>
        <pc:spChg chg="del">
          <ac:chgData name="Hu Guo" userId="49ca91bb-9389-4c83-b380-6d44e730dc93" providerId="ADAL" clId="{C2D4D333-3DD9-4BE0-B37E-14883924CEF7}" dt="2018-12-13T20:44:03.571" v="2333" actId="478"/>
          <ac:spMkLst>
            <pc:docMk/>
            <pc:sldMk cId="1527063994" sldId="264"/>
            <ac:spMk id="9" creationId="{46E8038C-F43A-439E-988C-AD760919AEAC}"/>
          </ac:spMkLst>
        </pc:spChg>
        <pc:spChg chg="del">
          <ac:chgData name="Hu Guo" userId="49ca91bb-9389-4c83-b380-6d44e730dc93" providerId="ADAL" clId="{C2D4D333-3DD9-4BE0-B37E-14883924CEF7}" dt="2018-12-13T20:44:03.571" v="2333" actId="478"/>
          <ac:spMkLst>
            <pc:docMk/>
            <pc:sldMk cId="1527063994" sldId="264"/>
            <ac:spMk id="10" creationId="{3E698FFC-ECD6-4428-9740-2B15BA518FBD}"/>
          </ac:spMkLst>
        </pc:spChg>
        <pc:spChg chg="del">
          <ac:chgData name="Hu Guo" userId="49ca91bb-9389-4c83-b380-6d44e730dc93" providerId="ADAL" clId="{C2D4D333-3DD9-4BE0-B37E-14883924CEF7}" dt="2018-12-13T20:44:03.571" v="2333" actId="478"/>
          <ac:spMkLst>
            <pc:docMk/>
            <pc:sldMk cId="1527063994" sldId="264"/>
            <ac:spMk id="11" creationId="{FDEC4ADE-BD4E-406E-B359-37E545C535D3}"/>
          </ac:spMkLst>
        </pc:spChg>
        <pc:spChg chg="del">
          <ac:chgData name="Hu Guo" userId="49ca91bb-9389-4c83-b380-6d44e730dc93" providerId="ADAL" clId="{C2D4D333-3DD9-4BE0-B37E-14883924CEF7}" dt="2018-12-13T20:44:03.571" v="2333" actId="478"/>
          <ac:spMkLst>
            <pc:docMk/>
            <pc:sldMk cId="1527063994" sldId="264"/>
            <ac:spMk id="12" creationId="{FFA67209-EBBC-4094-8F14-A7DFA11F0EC5}"/>
          </ac:spMkLst>
        </pc:spChg>
        <pc:spChg chg="del">
          <ac:chgData name="Hu Guo" userId="49ca91bb-9389-4c83-b380-6d44e730dc93" providerId="ADAL" clId="{C2D4D333-3DD9-4BE0-B37E-14883924CEF7}" dt="2018-12-13T20:44:03.571" v="2333" actId="478"/>
          <ac:spMkLst>
            <pc:docMk/>
            <pc:sldMk cId="1527063994" sldId="264"/>
            <ac:spMk id="13" creationId="{4A8CEF77-2BE6-41F0-9B85-B1D196C68CC7}"/>
          </ac:spMkLst>
        </pc:spChg>
        <pc:spChg chg="del">
          <ac:chgData name="Hu Guo" userId="49ca91bb-9389-4c83-b380-6d44e730dc93" providerId="ADAL" clId="{C2D4D333-3DD9-4BE0-B37E-14883924CEF7}" dt="2018-12-13T20:44:03.571" v="2333" actId="478"/>
          <ac:spMkLst>
            <pc:docMk/>
            <pc:sldMk cId="1527063994" sldId="264"/>
            <ac:spMk id="23" creationId="{B4698279-D316-4DD5-A0D0-7AD17E15A02F}"/>
          </ac:spMkLst>
        </pc:spChg>
        <pc:spChg chg="del">
          <ac:chgData name="Hu Guo" userId="49ca91bb-9389-4c83-b380-6d44e730dc93" providerId="ADAL" clId="{C2D4D333-3DD9-4BE0-B37E-14883924CEF7}" dt="2018-12-13T20:44:03.571" v="2333" actId="478"/>
          <ac:spMkLst>
            <pc:docMk/>
            <pc:sldMk cId="1527063994" sldId="264"/>
            <ac:spMk id="24" creationId="{7B94D776-FBF4-4669-904D-43B3A1A313C5}"/>
          </ac:spMkLst>
        </pc:spChg>
        <pc:spChg chg="add">
          <ac:chgData name="Hu Guo" userId="49ca91bb-9389-4c83-b380-6d44e730dc93" providerId="ADAL" clId="{C2D4D333-3DD9-4BE0-B37E-14883924CEF7}" dt="2018-12-13T20:44:05.396" v="2335"/>
          <ac:spMkLst>
            <pc:docMk/>
            <pc:sldMk cId="1527063994" sldId="264"/>
            <ac:spMk id="25" creationId="{43A52FC0-C367-440F-A433-7B0DA95B7535}"/>
          </ac:spMkLst>
        </pc:spChg>
        <pc:spChg chg="add">
          <ac:chgData name="Hu Guo" userId="49ca91bb-9389-4c83-b380-6d44e730dc93" providerId="ADAL" clId="{C2D4D333-3DD9-4BE0-B37E-14883924CEF7}" dt="2018-12-13T20:44:05.396" v="2335"/>
          <ac:spMkLst>
            <pc:docMk/>
            <pc:sldMk cId="1527063994" sldId="264"/>
            <ac:spMk id="26" creationId="{6C038671-3830-4257-9388-38623E410390}"/>
          </ac:spMkLst>
        </pc:spChg>
        <pc:spChg chg="add">
          <ac:chgData name="Hu Guo" userId="49ca91bb-9389-4c83-b380-6d44e730dc93" providerId="ADAL" clId="{C2D4D333-3DD9-4BE0-B37E-14883924CEF7}" dt="2018-12-13T20:44:05.396" v="2335"/>
          <ac:spMkLst>
            <pc:docMk/>
            <pc:sldMk cId="1527063994" sldId="264"/>
            <ac:spMk id="27" creationId="{C4D1DCF6-A31C-4342-ABAC-3743A5895D98}"/>
          </ac:spMkLst>
        </pc:spChg>
        <pc:spChg chg="add">
          <ac:chgData name="Hu Guo" userId="49ca91bb-9389-4c83-b380-6d44e730dc93" providerId="ADAL" clId="{C2D4D333-3DD9-4BE0-B37E-14883924CEF7}" dt="2018-12-13T20:44:05.396" v="2335"/>
          <ac:spMkLst>
            <pc:docMk/>
            <pc:sldMk cId="1527063994" sldId="264"/>
            <ac:spMk id="28" creationId="{1294145C-8505-4438-A83A-905967D56ADA}"/>
          </ac:spMkLst>
        </pc:spChg>
        <pc:spChg chg="add">
          <ac:chgData name="Hu Guo" userId="49ca91bb-9389-4c83-b380-6d44e730dc93" providerId="ADAL" clId="{C2D4D333-3DD9-4BE0-B37E-14883924CEF7}" dt="2018-12-13T20:44:05.396" v="2335"/>
          <ac:spMkLst>
            <pc:docMk/>
            <pc:sldMk cId="1527063994" sldId="264"/>
            <ac:spMk id="29" creationId="{D616F98B-795B-43B8-A40D-FCC3F92E1B11}"/>
          </ac:spMkLst>
        </pc:spChg>
        <pc:spChg chg="add">
          <ac:chgData name="Hu Guo" userId="49ca91bb-9389-4c83-b380-6d44e730dc93" providerId="ADAL" clId="{C2D4D333-3DD9-4BE0-B37E-14883924CEF7}" dt="2018-12-13T20:44:05.396" v="2335"/>
          <ac:spMkLst>
            <pc:docMk/>
            <pc:sldMk cId="1527063994" sldId="264"/>
            <ac:spMk id="30" creationId="{8C1DF14C-077B-4647-ACBD-4340EFB5F7E2}"/>
          </ac:spMkLst>
        </pc:spChg>
        <pc:spChg chg="add">
          <ac:chgData name="Hu Guo" userId="49ca91bb-9389-4c83-b380-6d44e730dc93" providerId="ADAL" clId="{C2D4D333-3DD9-4BE0-B37E-14883924CEF7}" dt="2018-12-13T20:44:05.396" v="2335"/>
          <ac:spMkLst>
            <pc:docMk/>
            <pc:sldMk cId="1527063994" sldId="264"/>
            <ac:spMk id="31" creationId="{79115446-DC9E-405D-B3FF-E807D7922E46}"/>
          </ac:spMkLst>
        </pc:spChg>
        <pc:spChg chg="add">
          <ac:chgData name="Hu Guo" userId="49ca91bb-9389-4c83-b380-6d44e730dc93" providerId="ADAL" clId="{C2D4D333-3DD9-4BE0-B37E-14883924CEF7}" dt="2018-12-13T20:44:05.396" v="2335"/>
          <ac:spMkLst>
            <pc:docMk/>
            <pc:sldMk cId="1527063994" sldId="264"/>
            <ac:spMk id="32" creationId="{E237FA2C-2D3A-412F-8470-5217FE0BBE7E}"/>
          </ac:spMkLst>
        </pc:spChg>
        <pc:spChg chg="add">
          <ac:chgData name="Hu Guo" userId="49ca91bb-9389-4c83-b380-6d44e730dc93" providerId="ADAL" clId="{C2D4D333-3DD9-4BE0-B37E-14883924CEF7}" dt="2018-12-13T20:44:05.396" v="2335"/>
          <ac:spMkLst>
            <pc:docMk/>
            <pc:sldMk cId="1527063994" sldId="264"/>
            <ac:spMk id="33" creationId="{FF677C7E-D1A7-4F52-8B1B-777B1EB2F385}"/>
          </ac:spMkLst>
        </pc:spChg>
        <pc:spChg chg="add">
          <ac:chgData name="Hu Guo" userId="49ca91bb-9389-4c83-b380-6d44e730dc93" providerId="ADAL" clId="{C2D4D333-3DD9-4BE0-B37E-14883924CEF7}" dt="2018-12-13T20:44:05.396" v="2335"/>
          <ac:spMkLst>
            <pc:docMk/>
            <pc:sldMk cId="1527063994" sldId="264"/>
            <ac:spMk id="34" creationId="{4B09381E-8073-49C3-9D62-EBAD1CA20060}"/>
          </ac:spMkLst>
        </pc:spChg>
        <pc:spChg chg="add">
          <ac:chgData name="Hu Guo" userId="49ca91bb-9389-4c83-b380-6d44e730dc93" providerId="ADAL" clId="{C2D4D333-3DD9-4BE0-B37E-14883924CEF7}" dt="2018-12-13T20:44:05.396" v="2335"/>
          <ac:spMkLst>
            <pc:docMk/>
            <pc:sldMk cId="1527063994" sldId="264"/>
            <ac:spMk id="35" creationId="{6928B5BF-C26E-48BC-930D-2FE81C199601}"/>
          </ac:spMkLst>
        </pc:spChg>
        <pc:spChg chg="add">
          <ac:chgData name="Hu Guo" userId="49ca91bb-9389-4c83-b380-6d44e730dc93" providerId="ADAL" clId="{C2D4D333-3DD9-4BE0-B37E-14883924CEF7}" dt="2018-12-13T20:44:05.396" v="2335"/>
          <ac:spMkLst>
            <pc:docMk/>
            <pc:sldMk cId="1527063994" sldId="264"/>
            <ac:spMk id="36" creationId="{42F3C3FA-8085-4F61-BDC5-5B36528D32FA}"/>
          </ac:spMkLst>
        </pc:spChg>
      </pc:sldChg>
      <pc:sldChg chg="addSp delSp modAnim modNotesTx">
        <pc:chgData name="Hu Guo" userId="49ca91bb-9389-4c83-b380-6d44e730dc93" providerId="ADAL" clId="{C2D4D333-3DD9-4BE0-B37E-14883924CEF7}" dt="2018-12-13T20:44:14.486" v="2338"/>
        <pc:sldMkLst>
          <pc:docMk/>
          <pc:sldMk cId="553005250" sldId="265"/>
        </pc:sldMkLst>
        <pc:spChg chg="del">
          <ac:chgData name="Hu Guo" userId="49ca91bb-9389-4c83-b380-6d44e730dc93" providerId="ADAL" clId="{C2D4D333-3DD9-4BE0-B37E-14883924CEF7}" dt="2018-12-13T20:44:12.979" v="2337" actId="478"/>
          <ac:spMkLst>
            <pc:docMk/>
            <pc:sldMk cId="553005250" sldId="265"/>
            <ac:spMk id="4" creationId="{1B7D7332-CD26-472F-AB58-F76161BB70D3}"/>
          </ac:spMkLst>
        </pc:spChg>
        <pc:spChg chg="del">
          <ac:chgData name="Hu Guo" userId="49ca91bb-9389-4c83-b380-6d44e730dc93" providerId="ADAL" clId="{C2D4D333-3DD9-4BE0-B37E-14883924CEF7}" dt="2018-12-13T20:44:12.372" v="2336" actId="478"/>
          <ac:spMkLst>
            <pc:docMk/>
            <pc:sldMk cId="553005250" sldId="265"/>
            <ac:spMk id="5" creationId="{1F539312-DD4E-470C-8135-FF781A632672}"/>
          </ac:spMkLst>
        </pc:spChg>
        <pc:spChg chg="del">
          <ac:chgData name="Hu Guo" userId="49ca91bb-9389-4c83-b380-6d44e730dc93" providerId="ADAL" clId="{C2D4D333-3DD9-4BE0-B37E-14883924CEF7}" dt="2018-12-13T20:44:12.372" v="2336" actId="478"/>
          <ac:spMkLst>
            <pc:docMk/>
            <pc:sldMk cId="553005250" sldId="265"/>
            <ac:spMk id="6" creationId="{25216A41-72D6-48E2-91FC-30ABB887B11B}"/>
          </ac:spMkLst>
        </pc:spChg>
        <pc:spChg chg="del">
          <ac:chgData name="Hu Guo" userId="49ca91bb-9389-4c83-b380-6d44e730dc93" providerId="ADAL" clId="{C2D4D333-3DD9-4BE0-B37E-14883924CEF7}" dt="2018-12-13T20:44:12.372" v="2336" actId="478"/>
          <ac:spMkLst>
            <pc:docMk/>
            <pc:sldMk cId="553005250" sldId="265"/>
            <ac:spMk id="7" creationId="{0834FD67-CF58-402D-8FF1-6FE6ED65E53B}"/>
          </ac:spMkLst>
        </pc:spChg>
        <pc:spChg chg="del">
          <ac:chgData name="Hu Guo" userId="49ca91bb-9389-4c83-b380-6d44e730dc93" providerId="ADAL" clId="{C2D4D333-3DD9-4BE0-B37E-14883924CEF7}" dt="2018-12-13T20:44:12.372" v="2336" actId="478"/>
          <ac:spMkLst>
            <pc:docMk/>
            <pc:sldMk cId="553005250" sldId="265"/>
            <ac:spMk id="8" creationId="{C1F35C85-875F-4361-BB23-E4748919534C}"/>
          </ac:spMkLst>
        </pc:spChg>
        <pc:spChg chg="del">
          <ac:chgData name="Hu Guo" userId="49ca91bb-9389-4c83-b380-6d44e730dc93" providerId="ADAL" clId="{C2D4D333-3DD9-4BE0-B37E-14883924CEF7}" dt="2018-12-13T20:44:12.372" v="2336" actId="478"/>
          <ac:spMkLst>
            <pc:docMk/>
            <pc:sldMk cId="553005250" sldId="265"/>
            <ac:spMk id="9" creationId="{46E8038C-F43A-439E-988C-AD760919AEAC}"/>
          </ac:spMkLst>
        </pc:spChg>
        <pc:spChg chg="del">
          <ac:chgData name="Hu Guo" userId="49ca91bb-9389-4c83-b380-6d44e730dc93" providerId="ADAL" clId="{C2D4D333-3DD9-4BE0-B37E-14883924CEF7}" dt="2018-12-13T20:44:12.372" v="2336" actId="478"/>
          <ac:spMkLst>
            <pc:docMk/>
            <pc:sldMk cId="553005250" sldId="265"/>
            <ac:spMk id="10" creationId="{3E698FFC-ECD6-4428-9740-2B15BA518FBD}"/>
          </ac:spMkLst>
        </pc:spChg>
        <pc:spChg chg="del">
          <ac:chgData name="Hu Guo" userId="49ca91bb-9389-4c83-b380-6d44e730dc93" providerId="ADAL" clId="{C2D4D333-3DD9-4BE0-B37E-14883924CEF7}" dt="2018-12-13T20:44:12.372" v="2336" actId="478"/>
          <ac:spMkLst>
            <pc:docMk/>
            <pc:sldMk cId="553005250" sldId="265"/>
            <ac:spMk id="11" creationId="{FDEC4ADE-BD4E-406E-B359-37E545C535D3}"/>
          </ac:spMkLst>
        </pc:spChg>
        <pc:spChg chg="del">
          <ac:chgData name="Hu Guo" userId="49ca91bb-9389-4c83-b380-6d44e730dc93" providerId="ADAL" clId="{C2D4D333-3DD9-4BE0-B37E-14883924CEF7}" dt="2018-12-13T20:44:12.372" v="2336" actId="478"/>
          <ac:spMkLst>
            <pc:docMk/>
            <pc:sldMk cId="553005250" sldId="265"/>
            <ac:spMk id="12" creationId="{FFA67209-EBBC-4094-8F14-A7DFA11F0EC5}"/>
          </ac:spMkLst>
        </pc:spChg>
        <pc:spChg chg="del">
          <ac:chgData name="Hu Guo" userId="49ca91bb-9389-4c83-b380-6d44e730dc93" providerId="ADAL" clId="{C2D4D333-3DD9-4BE0-B37E-14883924CEF7}" dt="2018-12-13T20:44:12.372" v="2336" actId="478"/>
          <ac:spMkLst>
            <pc:docMk/>
            <pc:sldMk cId="553005250" sldId="265"/>
            <ac:spMk id="13" creationId="{4A8CEF77-2BE6-41F0-9B85-B1D196C68CC7}"/>
          </ac:spMkLst>
        </pc:spChg>
        <pc:spChg chg="add">
          <ac:chgData name="Hu Guo" userId="49ca91bb-9389-4c83-b380-6d44e730dc93" providerId="ADAL" clId="{C2D4D333-3DD9-4BE0-B37E-14883924CEF7}" dt="2018-12-13T20:44:14.486" v="2338"/>
          <ac:spMkLst>
            <pc:docMk/>
            <pc:sldMk cId="553005250" sldId="265"/>
            <ac:spMk id="24" creationId="{87B81E34-8741-4FDC-B097-C9AEC2A9FDE4}"/>
          </ac:spMkLst>
        </pc:spChg>
        <pc:spChg chg="add">
          <ac:chgData name="Hu Guo" userId="49ca91bb-9389-4c83-b380-6d44e730dc93" providerId="ADAL" clId="{C2D4D333-3DD9-4BE0-B37E-14883924CEF7}" dt="2018-12-13T20:44:14.486" v="2338"/>
          <ac:spMkLst>
            <pc:docMk/>
            <pc:sldMk cId="553005250" sldId="265"/>
            <ac:spMk id="26" creationId="{16544108-258E-44BC-A3BC-AC41C6AD7812}"/>
          </ac:spMkLst>
        </pc:spChg>
        <pc:spChg chg="add">
          <ac:chgData name="Hu Guo" userId="49ca91bb-9389-4c83-b380-6d44e730dc93" providerId="ADAL" clId="{C2D4D333-3DD9-4BE0-B37E-14883924CEF7}" dt="2018-12-13T20:44:14.486" v="2338"/>
          <ac:spMkLst>
            <pc:docMk/>
            <pc:sldMk cId="553005250" sldId="265"/>
            <ac:spMk id="28" creationId="{498E3241-FE79-43B8-BE76-21A92F6172A5}"/>
          </ac:spMkLst>
        </pc:spChg>
        <pc:spChg chg="add">
          <ac:chgData name="Hu Guo" userId="49ca91bb-9389-4c83-b380-6d44e730dc93" providerId="ADAL" clId="{C2D4D333-3DD9-4BE0-B37E-14883924CEF7}" dt="2018-12-13T20:44:14.486" v="2338"/>
          <ac:spMkLst>
            <pc:docMk/>
            <pc:sldMk cId="553005250" sldId="265"/>
            <ac:spMk id="33" creationId="{594FC3A5-8EC6-4730-83CF-25080829A64A}"/>
          </ac:spMkLst>
        </pc:spChg>
        <pc:spChg chg="del">
          <ac:chgData name="Hu Guo" userId="49ca91bb-9389-4c83-b380-6d44e730dc93" providerId="ADAL" clId="{C2D4D333-3DD9-4BE0-B37E-14883924CEF7}" dt="2018-12-13T20:44:12.372" v="2336" actId="478"/>
          <ac:spMkLst>
            <pc:docMk/>
            <pc:sldMk cId="553005250" sldId="265"/>
            <ac:spMk id="34" creationId="{22A8A477-E1CB-4C47-80A5-5F495855E203}"/>
          </ac:spMkLst>
        </pc:spChg>
        <pc:spChg chg="del">
          <ac:chgData name="Hu Guo" userId="49ca91bb-9389-4c83-b380-6d44e730dc93" providerId="ADAL" clId="{C2D4D333-3DD9-4BE0-B37E-14883924CEF7}" dt="2018-12-13T20:44:12.372" v="2336" actId="478"/>
          <ac:spMkLst>
            <pc:docMk/>
            <pc:sldMk cId="553005250" sldId="265"/>
            <ac:spMk id="35" creationId="{6B3E86AC-42AA-45BE-9E78-A0311E050108}"/>
          </ac:spMkLst>
        </pc:spChg>
        <pc:spChg chg="add">
          <ac:chgData name="Hu Guo" userId="49ca91bb-9389-4c83-b380-6d44e730dc93" providerId="ADAL" clId="{C2D4D333-3DD9-4BE0-B37E-14883924CEF7}" dt="2018-12-13T20:44:14.486" v="2338"/>
          <ac:spMkLst>
            <pc:docMk/>
            <pc:sldMk cId="553005250" sldId="265"/>
            <ac:spMk id="36" creationId="{8A5ACF90-0CC5-468A-A20E-F736450D2B82}"/>
          </ac:spMkLst>
        </pc:spChg>
        <pc:spChg chg="add">
          <ac:chgData name="Hu Guo" userId="49ca91bb-9389-4c83-b380-6d44e730dc93" providerId="ADAL" clId="{C2D4D333-3DD9-4BE0-B37E-14883924CEF7}" dt="2018-12-13T20:44:14.486" v="2338"/>
          <ac:spMkLst>
            <pc:docMk/>
            <pc:sldMk cId="553005250" sldId="265"/>
            <ac:spMk id="37" creationId="{5CBF165F-24B1-42F1-9CEC-BD2F4E5BC251}"/>
          </ac:spMkLst>
        </pc:spChg>
        <pc:spChg chg="add">
          <ac:chgData name="Hu Guo" userId="49ca91bb-9389-4c83-b380-6d44e730dc93" providerId="ADAL" clId="{C2D4D333-3DD9-4BE0-B37E-14883924CEF7}" dt="2018-12-13T20:44:14.486" v="2338"/>
          <ac:spMkLst>
            <pc:docMk/>
            <pc:sldMk cId="553005250" sldId="265"/>
            <ac:spMk id="38" creationId="{D2979F57-BCDE-4D5D-AF9B-D74462D19BF3}"/>
          </ac:spMkLst>
        </pc:spChg>
        <pc:spChg chg="add">
          <ac:chgData name="Hu Guo" userId="49ca91bb-9389-4c83-b380-6d44e730dc93" providerId="ADAL" clId="{C2D4D333-3DD9-4BE0-B37E-14883924CEF7}" dt="2018-12-13T20:44:14.486" v="2338"/>
          <ac:spMkLst>
            <pc:docMk/>
            <pc:sldMk cId="553005250" sldId="265"/>
            <ac:spMk id="39" creationId="{0699BD5C-8659-4264-B913-C30160848C84}"/>
          </ac:spMkLst>
        </pc:spChg>
        <pc:spChg chg="add">
          <ac:chgData name="Hu Guo" userId="49ca91bb-9389-4c83-b380-6d44e730dc93" providerId="ADAL" clId="{C2D4D333-3DD9-4BE0-B37E-14883924CEF7}" dt="2018-12-13T20:44:14.486" v="2338"/>
          <ac:spMkLst>
            <pc:docMk/>
            <pc:sldMk cId="553005250" sldId="265"/>
            <ac:spMk id="40" creationId="{8E9037B3-FC9F-4452-AC7D-C2255E96A2B7}"/>
          </ac:spMkLst>
        </pc:spChg>
        <pc:spChg chg="add">
          <ac:chgData name="Hu Guo" userId="49ca91bb-9389-4c83-b380-6d44e730dc93" providerId="ADAL" clId="{C2D4D333-3DD9-4BE0-B37E-14883924CEF7}" dt="2018-12-13T20:44:14.486" v="2338"/>
          <ac:spMkLst>
            <pc:docMk/>
            <pc:sldMk cId="553005250" sldId="265"/>
            <ac:spMk id="41" creationId="{5353D98E-DD96-4119-836E-EA7FF415F1D9}"/>
          </ac:spMkLst>
        </pc:spChg>
        <pc:spChg chg="add">
          <ac:chgData name="Hu Guo" userId="49ca91bb-9389-4c83-b380-6d44e730dc93" providerId="ADAL" clId="{C2D4D333-3DD9-4BE0-B37E-14883924CEF7}" dt="2018-12-13T20:44:14.486" v="2338"/>
          <ac:spMkLst>
            <pc:docMk/>
            <pc:sldMk cId="553005250" sldId="265"/>
            <ac:spMk id="42" creationId="{0211035B-09F9-461B-846C-244259C23C2E}"/>
          </ac:spMkLst>
        </pc:spChg>
        <pc:spChg chg="add">
          <ac:chgData name="Hu Guo" userId="49ca91bb-9389-4c83-b380-6d44e730dc93" providerId="ADAL" clId="{C2D4D333-3DD9-4BE0-B37E-14883924CEF7}" dt="2018-12-13T20:44:14.486" v="2338"/>
          <ac:spMkLst>
            <pc:docMk/>
            <pc:sldMk cId="553005250" sldId="265"/>
            <ac:spMk id="43" creationId="{2F046E29-91CD-409B-BCBA-0E166B47D4DD}"/>
          </ac:spMkLst>
        </pc:spChg>
      </pc:sldChg>
      <pc:sldChg chg="addSp delSp modAnim modNotesTx">
        <pc:chgData name="Hu Guo" userId="49ca91bb-9389-4c83-b380-6d44e730dc93" providerId="ADAL" clId="{C2D4D333-3DD9-4BE0-B37E-14883924CEF7}" dt="2018-12-13T20:44:20.534" v="2340"/>
        <pc:sldMkLst>
          <pc:docMk/>
          <pc:sldMk cId="2348494757" sldId="266"/>
        </pc:sldMkLst>
        <pc:spChg chg="del">
          <ac:chgData name="Hu Guo" userId="49ca91bb-9389-4c83-b380-6d44e730dc93" providerId="ADAL" clId="{C2D4D333-3DD9-4BE0-B37E-14883924CEF7}" dt="2018-12-13T20:44:19.259" v="2339" actId="478"/>
          <ac:spMkLst>
            <pc:docMk/>
            <pc:sldMk cId="2348494757" sldId="266"/>
            <ac:spMk id="4" creationId="{1B7D7332-CD26-472F-AB58-F76161BB70D3}"/>
          </ac:spMkLst>
        </pc:spChg>
        <pc:spChg chg="del">
          <ac:chgData name="Hu Guo" userId="49ca91bb-9389-4c83-b380-6d44e730dc93" providerId="ADAL" clId="{C2D4D333-3DD9-4BE0-B37E-14883924CEF7}" dt="2018-12-13T20:44:19.259" v="2339" actId="478"/>
          <ac:spMkLst>
            <pc:docMk/>
            <pc:sldMk cId="2348494757" sldId="266"/>
            <ac:spMk id="5" creationId="{1F539312-DD4E-470C-8135-FF781A632672}"/>
          </ac:spMkLst>
        </pc:spChg>
        <pc:spChg chg="del">
          <ac:chgData name="Hu Guo" userId="49ca91bb-9389-4c83-b380-6d44e730dc93" providerId="ADAL" clId="{C2D4D333-3DD9-4BE0-B37E-14883924CEF7}" dt="2018-12-13T20:44:19.259" v="2339" actId="478"/>
          <ac:spMkLst>
            <pc:docMk/>
            <pc:sldMk cId="2348494757" sldId="266"/>
            <ac:spMk id="6" creationId="{25216A41-72D6-48E2-91FC-30ABB887B11B}"/>
          </ac:spMkLst>
        </pc:spChg>
        <pc:spChg chg="del">
          <ac:chgData name="Hu Guo" userId="49ca91bb-9389-4c83-b380-6d44e730dc93" providerId="ADAL" clId="{C2D4D333-3DD9-4BE0-B37E-14883924CEF7}" dt="2018-12-13T20:44:19.259" v="2339" actId="478"/>
          <ac:spMkLst>
            <pc:docMk/>
            <pc:sldMk cId="2348494757" sldId="266"/>
            <ac:spMk id="7" creationId="{0834FD67-CF58-402D-8FF1-6FE6ED65E53B}"/>
          </ac:spMkLst>
        </pc:spChg>
        <pc:spChg chg="del">
          <ac:chgData name="Hu Guo" userId="49ca91bb-9389-4c83-b380-6d44e730dc93" providerId="ADAL" clId="{C2D4D333-3DD9-4BE0-B37E-14883924CEF7}" dt="2018-12-13T20:44:19.259" v="2339" actId="478"/>
          <ac:spMkLst>
            <pc:docMk/>
            <pc:sldMk cId="2348494757" sldId="266"/>
            <ac:spMk id="8" creationId="{C1F35C85-875F-4361-BB23-E4748919534C}"/>
          </ac:spMkLst>
        </pc:spChg>
        <pc:spChg chg="del">
          <ac:chgData name="Hu Guo" userId="49ca91bb-9389-4c83-b380-6d44e730dc93" providerId="ADAL" clId="{C2D4D333-3DD9-4BE0-B37E-14883924CEF7}" dt="2018-12-13T20:44:19.259" v="2339" actId="478"/>
          <ac:spMkLst>
            <pc:docMk/>
            <pc:sldMk cId="2348494757" sldId="266"/>
            <ac:spMk id="9" creationId="{46E8038C-F43A-439E-988C-AD760919AEAC}"/>
          </ac:spMkLst>
        </pc:spChg>
        <pc:spChg chg="del">
          <ac:chgData name="Hu Guo" userId="49ca91bb-9389-4c83-b380-6d44e730dc93" providerId="ADAL" clId="{C2D4D333-3DD9-4BE0-B37E-14883924CEF7}" dt="2018-12-13T20:44:19.259" v="2339" actId="478"/>
          <ac:spMkLst>
            <pc:docMk/>
            <pc:sldMk cId="2348494757" sldId="266"/>
            <ac:spMk id="10" creationId="{3E698FFC-ECD6-4428-9740-2B15BA518FBD}"/>
          </ac:spMkLst>
        </pc:spChg>
        <pc:spChg chg="del">
          <ac:chgData name="Hu Guo" userId="49ca91bb-9389-4c83-b380-6d44e730dc93" providerId="ADAL" clId="{C2D4D333-3DD9-4BE0-B37E-14883924CEF7}" dt="2018-12-13T20:44:19.259" v="2339" actId="478"/>
          <ac:spMkLst>
            <pc:docMk/>
            <pc:sldMk cId="2348494757" sldId="266"/>
            <ac:spMk id="11" creationId="{FDEC4ADE-BD4E-406E-B359-37E545C535D3}"/>
          </ac:spMkLst>
        </pc:spChg>
        <pc:spChg chg="del">
          <ac:chgData name="Hu Guo" userId="49ca91bb-9389-4c83-b380-6d44e730dc93" providerId="ADAL" clId="{C2D4D333-3DD9-4BE0-B37E-14883924CEF7}" dt="2018-12-13T20:44:19.259" v="2339" actId="478"/>
          <ac:spMkLst>
            <pc:docMk/>
            <pc:sldMk cId="2348494757" sldId="266"/>
            <ac:spMk id="12" creationId="{FFA67209-EBBC-4094-8F14-A7DFA11F0EC5}"/>
          </ac:spMkLst>
        </pc:spChg>
        <pc:spChg chg="del">
          <ac:chgData name="Hu Guo" userId="49ca91bb-9389-4c83-b380-6d44e730dc93" providerId="ADAL" clId="{C2D4D333-3DD9-4BE0-B37E-14883924CEF7}" dt="2018-12-13T20:44:19.259" v="2339" actId="478"/>
          <ac:spMkLst>
            <pc:docMk/>
            <pc:sldMk cId="2348494757" sldId="266"/>
            <ac:spMk id="13" creationId="{4A8CEF77-2BE6-41F0-9B85-B1D196C68CC7}"/>
          </ac:spMkLst>
        </pc:spChg>
        <pc:spChg chg="del">
          <ac:chgData name="Hu Guo" userId="49ca91bb-9389-4c83-b380-6d44e730dc93" providerId="ADAL" clId="{C2D4D333-3DD9-4BE0-B37E-14883924CEF7}" dt="2018-12-13T20:44:19.259" v="2339" actId="478"/>
          <ac:spMkLst>
            <pc:docMk/>
            <pc:sldMk cId="2348494757" sldId="266"/>
            <ac:spMk id="17" creationId="{80C85401-4C64-4B70-8E64-07DF03D36935}"/>
          </ac:spMkLst>
        </pc:spChg>
        <pc:spChg chg="add">
          <ac:chgData name="Hu Guo" userId="49ca91bb-9389-4c83-b380-6d44e730dc93" providerId="ADAL" clId="{C2D4D333-3DD9-4BE0-B37E-14883924CEF7}" dt="2018-12-13T20:44:20.534" v="2340"/>
          <ac:spMkLst>
            <pc:docMk/>
            <pc:sldMk cId="2348494757" sldId="266"/>
            <ac:spMk id="21" creationId="{E3700A93-BFE7-4C4B-85D1-8B92120D5883}"/>
          </ac:spMkLst>
        </pc:spChg>
        <pc:spChg chg="add">
          <ac:chgData name="Hu Guo" userId="49ca91bb-9389-4c83-b380-6d44e730dc93" providerId="ADAL" clId="{C2D4D333-3DD9-4BE0-B37E-14883924CEF7}" dt="2018-12-13T20:44:20.534" v="2340"/>
          <ac:spMkLst>
            <pc:docMk/>
            <pc:sldMk cId="2348494757" sldId="266"/>
            <ac:spMk id="22" creationId="{A61FE258-78BB-432E-B581-8524AF348BD4}"/>
          </ac:spMkLst>
        </pc:spChg>
        <pc:spChg chg="add">
          <ac:chgData name="Hu Guo" userId="49ca91bb-9389-4c83-b380-6d44e730dc93" providerId="ADAL" clId="{C2D4D333-3DD9-4BE0-B37E-14883924CEF7}" dt="2018-12-13T20:44:20.534" v="2340"/>
          <ac:spMkLst>
            <pc:docMk/>
            <pc:sldMk cId="2348494757" sldId="266"/>
            <ac:spMk id="23" creationId="{4143ADAA-190D-4E41-857A-58329621C26C}"/>
          </ac:spMkLst>
        </pc:spChg>
        <pc:spChg chg="add">
          <ac:chgData name="Hu Guo" userId="49ca91bb-9389-4c83-b380-6d44e730dc93" providerId="ADAL" clId="{C2D4D333-3DD9-4BE0-B37E-14883924CEF7}" dt="2018-12-13T20:44:20.534" v="2340"/>
          <ac:spMkLst>
            <pc:docMk/>
            <pc:sldMk cId="2348494757" sldId="266"/>
            <ac:spMk id="25" creationId="{381900C7-6148-4C49-BA65-4316F2DD3BAE}"/>
          </ac:spMkLst>
        </pc:spChg>
        <pc:spChg chg="add">
          <ac:chgData name="Hu Guo" userId="49ca91bb-9389-4c83-b380-6d44e730dc93" providerId="ADAL" clId="{C2D4D333-3DD9-4BE0-B37E-14883924CEF7}" dt="2018-12-13T20:44:20.534" v="2340"/>
          <ac:spMkLst>
            <pc:docMk/>
            <pc:sldMk cId="2348494757" sldId="266"/>
            <ac:spMk id="27" creationId="{8836F710-6247-499A-919F-A0FC0738EA60}"/>
          </ac:spMkLst>
        </pc:spChg>
        <pc:spChg chg="add">
          <ac:chgData name="Hu Guo" userId="49ca91bb-9389-4c83-b380-6d44e730dc93" providerId="ADAL" clId="{C2D4D333-3DD9-4BE0-B37E-14883924CEF7}" dt="2018-12-13T20:44:20.534" v="2340"/>
          <ac:spMkLst>
            <pc:docMk/>
            <pc:sldMk cId="2348494757" sldId="266"/>
            <ac:spMk id="29" creationId="{7990498A-E5C7-4173-8CB8-901BA24E9675}"/>
          </ac:spMkLst>
        </pc:spChg>
        <pc:spChg chg="add">
          <ac:chgData name="Hu Guo" userId="49ca91bb-9389-4c83-b380-6d44e730dc93" providerId="ADAL" clId="{C2D4D333-3DD9-4BE0-B37E-14883924CEF7}" dt="2018-12-13T20:44:20.534" v="2340"/>
          <ac:spMkLst>
            <pc:docMk/>
            <pc:sldMk cId="2348494757" sldId="266"/>
            <ac:spMk id="30" creationId="{E9AB9EAD-21B7-4E07-8ED1-49FC60BAF668}"/>
          </ac:spMkLst>
        </pc:spChg>
        <pc:spChg chg="add">
          <ac:chgData name="Hu Guo" userId="49ca91bb-9389-4c83-b380-6d44e730dc93" providerId="ADAL" clId="{C2D4D333-3DD9-4BE0-B37E-14883924CEF7}" dt="2018-12-13T20:44:20.534" v="2340"/>
          <ac:spMkLst>
            <pc:docMk/>
            <pc:sldMk cId="2348494757" sldId="266"/>
            <ac:spMk id="31" creationId="{4AF8950C-87A9-4C7D-8251-BF84BE3E3BB1}"/>
          </ac:spMkLst>
        </pc:spChg>
        <pc:spChg chg="add">
          <ac:chgData name="Hu Guo" userId="49ca91bb-9389-4c83-b380-6d44e730dc93" providerId="ADAL" clId="{C2D4D333-3DD9-4BE0-B37E-14883924CEF7}" dt="2018-12-13T20:44:20.534" v="2340"/>
          <ac:spMkLst>
            <pc:docMk/>
            <pc:sldMk cId="2348494757" sldId="266"/>
            <ac:spMk id="32" creationId="{804D4459-BEAD-4134-8FAA-42675C27E8B7}"/>
          </ac:spMkLst>
        </pc:spChg>
        <pc:spChg chg="del">
          <ac:chgData name="Hu Guo" userId="49ca91bb-9389-4c83-b380-6d44e730dc93" providerId="ADAL" clId="{C2D4D333-3DD9-4BE0-B37E-14883924CEF7}" dt="2018-12-13T20:44:19.259" v="2339" actId="478"/>
          <ac:spMkLst>
            <pc:docMk/>
            <pc:sldMk cId="2348494757" sldId="266"/>
            <ac:spMk id="34" creationId="{D6BEB1D1-668B-4727-B020-B85035D6B588}"/>
          </ac:spMkLst>
        </pc:spChg>
        <pc:spChg chg="add">
          <ac:chgData name="Hu Guo" userId="49ca91bb-9389-4c83-b380-6d44e730dc93" providerId="ADAL" clId="{C2D4D333-3DD9-4BE0-B37E-14883924CEF7}" dt="2018-12-13T20:44:20.534" v="2340"/>
          <ac:spMkLst>
            <pc:docMk/>
            <pc:sldMk cId="2348494757" sldId="266"/>
            <ac:spMk id="35" creationId="{08643EFC-795E-4BFA-9214-BC6A7D4E0EC6}"/>
          </ac:spMkLst>
        </pc:spChg>
        <pc:spChg chg="add">
          <ac:chgData name="Hu Guo" userId="49ca91bb-9389-4c83-b380-6d44e730dc93" providerId="ADAL" clId="{C2D4D333-3DD9-4BE0-B37E-14883924CEF7}" dt="2018-12-13T20:44:20.534" v="2340"/>
          <ac:spMkLst>
            <pc:docMk/>
            <pc:sldMk cId="2348494757" sldId="266"/>
            <ac:spMk id="36" creationId="{ADD3FD76-377F-48CE-851E-40A767BAE71E}"/>
          </ac:spMkLst>
        </pc:spChg>
        <pc:spChg chg="add">
          <ac:chgData name="Hu Guo" userId="49ca91bb-9389-4c83-b380-6d44e730dc93" providerId="ADAL" clId="{C2D4D333-3DD9-4BE0-B37E-14883924CEF7}" dt="2018-12-13T20:44:20.534" v="2340"/>
          <ac:spMkLst>
            <pc:docMk/>
            <pc:sldMk cId="2348494757" sldId="266"/>
            <ac:spMk id="37" creationId="{96225AB2-D3CD-4231-B31F-DF6973326895}"/>
          </ac:spMkLst>
        </pc:spChg>
      </pc:sldChg>
      <pc:sldChg chg="addSp delSp modSp modNotesTx">
        <pc:chgData name="Hu Guo" userId="49ca91bb-9389-4c83-b380-6d44e730dc93" providerId="ADAL" clId="{C2D4D333-3DD9-4BE0-B37E-14883924CEF7}" dt="2018-12-13T20:44:45.902" v="2351" actId="20577"/>
        <pc:sldMkLst>
          <pc:docMk/>
          <pc:sldMk cId="1952673738" sldId="267"/>
        </pc:sldMkLst>
        <pc:spChg chg="add del mod">
          <ac:chgData name="Hu Guo" userId="49ca91bb-9389-4c83-b380-6d44e730dc93" providerId="ADAL" clId="{C2D4D333-3DD9-4BE0-B37E-14883924CEF7}" dt="2018-12-13T20:40:21.001" v="2288" actId="11529"/>
          <ac:spMkLst>
            <pc:docMk/>
            <pc:sldMk cId="1952673738" sldId="267"/>
            <ac:spMk id="2" creationId="{5F770A3F-0251-497D-8BEF-CAFA63D7F742}"/>
          </ac:spMkLst>
        </pc:spChg>
        <pc:spChg chg="mod">
          <ac:chgData name="Hu Guo" userId="49ca91bb-9389-4c83-b380-6d44e730dc93" providerId="ADAL" clId="{C2D4D333-3DD9-4BE0-B37E-14883924CEF7}" dt="2018-12-13T20:44:45.902" v="2351" actId="20577"/>
          <ac:spMkLst>
            <pc:docMk/>
            <pc:sldMk cId="1952673738" sldId="267"/>
            <ac:spMk id="6" creationId="{BC4FC659-67D4-4444-AEAD-A2D7E4BCF32E}"/>
          </ac:spMkLst>
        </pc:spChg>
        <pc:spChg chg="mod">
          <ac:chgData name="Hu Guo" userId="49ca91bb-9389-4c83-b380-6d44e730dc93" providerId="ADAL" clId="{C2D4D333-3DD9-4BE0-B37E-14883924CEF7}" dt="2018-12-13T20:39:34.970" v="2284" actId="207"/>
          <ac:spMkLst>
            <pc:docMk/>
            <pc:sldMk cId="1952673738" sldId="267"/>
            <ac:spMk id="15" creationId="{EB7C8C9B-175C-424E-B782-5975B45F06B8}"/>
          </ac:spMkLst>
        </pc:spChg>
      </pc:sldChg>
      <pc:sldChg chg="addSp delSp modAnim modNotesTx">
        <pc:chgData name="Hu Guo" userId="49ca91bb-9389-4c83-b380-6d44e730dc93" providerId="ADAL" clId="{C2D4D333-3DD9-4BE0-B37E-14883924CEF7}" dt="2018-12-13T20:45:34.403" v="2364"/>
        <pc:sldMkLst>
          <pc:docMk/>
          <pc:sldMk cId="2085899813" sldId="268"/>
        </pc:sldMkLst>
        <pc:spChg chg="del">
          <ac:chgData name="Hu Guo" userId="49ca91bb-9389-4c83-b380-6d44e730dc93" providerId="ADAL" clId="{C2D4D333-3DD9-4BE0-B37E-14883924CEF7}" dt="2018-12-13T20:45:32.582" v="2362" actId="478"/>
          <ac:spMkLst>
            <pc:docMk/>
            <pc:sldMk cId="2085899813" sldId="268"/>
            <ac:spMk id="5" creationId="{30BB74BE-746F-469F-9328-D5CB15F11DDE}"/>
          </ac:spMkLst>
        </pc:spChg>
        <pc:spChg chg="del">
          <ac:chgData name="Hu Guo" userId="49ca91bb-9389-4c83-b380-6d44e730dc93" providerId="ADAL" clId="{C2D4D333-3DD9-4BE0-B37E-14883924CEF7}" dt="2018-12-13T20:45:32.582" v="2362" actId="478"/>
          <ac:spMkLst>
            <pc:docMk/>
            <pc:sldMk cId="2085899813" sldId="268"/>
            <ac:spMk id="6" creationId="{BC4FC659-67D4-4444-AEAD-A2D7E4BCF32E}"/>
          </ac:spMkLst>
        </pc:spChg>
        <pc:spChg chg="del">
          <ac:chgData name="Hu Guo" userId="49ca91bb-9389-4c83-b380-6d44e730dc93" providerId="ADAL" clId="{C2D4D333-3DD9-4BE0-B37E-14883924CEF7}" dt="2018-12-13T20:45:32.582" v="2362" actId="478"/>
          <ac:spMkLst>
            <pc:docMk/>
            <pc:sldMk cId="2085899813" sldId="268"/>
            <ac:spMk id="7" creationId="{ED0CDDF8-30C6-4145-93CB-215C3870BF9B}"/>
          </ac:spMkLst>
        </pc:spChg>
        <pc:spChg chg="del">
          <ac:chgData name="Hu Guo" userId="49ca91bb-9389-4c83-b380-6d44e730dc93" providerId="ADAL" clId="{C2D4D333-3DD9-4BE0-B37E-14883924CEF7}" dt="2018-12-13T20:45:32.582" v="2362" actId="478"/>
          <ac:spMkLst>
            <pc:docMk/>
            <pc:sldMk cId="2085899813" sldId="268"/>
            <ac:spMk id="8" creationId="{7E75EA03-0C07-4A94-BB7F-4873F356DFA9}"/>
          </ac:spMkLst>
        </pc:spChg>
        <pc:spChg chg="del">
          <ac:chgData name="Hu Guo" userId="49ca91bb-9389-4c83-b380-6d44e730dc93" providerId="ADAL" clId="{C2D4D333-3DD9-4BE0-B37E-14883924CEF7}" dt="2018-12-13T20:45:32.582" v="2362" actId="478"/>
          <ac:spMkLst>
            <pc:docMk/>
            <pc:sldMk cId="2085899813" sldId="268"/>
            <ac:spMk id="9" creationId="{D7DCDE21-D199-4007-B415-BED417AF84F2}"/>
          </ac:spMkLst>
        </pc:spChg>
        <pc:spChg chg="del">
          <ac:chgData name="Hu Guo" userId="49ca91bb-9389-4c83-b380-6d44e730dc93" providerId="ADAL" clId="{C2D4D333-3DD9-4BE0-B37E-14883924CEF7}" dt="2018-12-13T20:45:32.582" v="2362" actId="478"/>
          <ac:spMkLst>
            <pc:docMk/>
            <pc:sldMk cId="2085899813" sldId="268"/>
            <ac:spMk id="10" creationId="{B1A91C9C-BDB5-4936-90E2-6EECEF762BD3}"/>
          </ac:spMkLst>
        </pc:spChg>
        <pc:spChg chg="del">
          <ac:chgData name="Hu Guo" userId="49ca91bb-9389-4c83-b380-6d44e730dc93" providerId="ADAL" clId="{C2D4D333-3DD9-4BE0-B37E-14883924CEF7}" dt="2018-12-13T20:45:32.582" v="2362" actId="478"/>
          <ac:spMkLst>
            <pc:docMk/>
            <pc:sldMk cId="2085899813" sldId="268"/>
            <ac:spMk id="11" creationId="{448780F1-D9F3-4D37-B4FB-2E6B5386E048}"/>
          </ac:spMkLst>
        </pc:spChg>
        <pc:spChg chg="del">
          <ac:chgData name="Hu Guo" userId="49ca91bb-9389-4c83-b380-6d44e730dc93" providerId="ADAL" clId="{C2D4D333-3DD9-4BE0-B37E-14883924CEF7}" dt="2018-12-13T20:45:32.582" v="2362" actId="478"/>
          <ac:spMkLst>
            <pc:docMk/>
            <pc:sldMk cId="2085899813" sldId="268"/>
            <ac:spMk id="12" creationId="{2352734C-DE1D-48E8-970C-BA4581004D19}"/>
          </ac:spMkLst>
        </pc:spChg>
        <pc:spChg chg="del">
          <ac:chgData name="Hu Guo" userId="49ca91bb-9389-4c83-b380-6d44e730dc93" providerId="ADAL" clId="{C2D4D333-3DD9-4BE0-B37E-14883924CEF7}" dt="2018-12-13T20:45:32.582" v="2362" actId="478"/>
          <ac:spMkLst>
            <pc:docMk/>
            <pc:sldMk cId="2085899813" sldId="268"/>
            <ac:spMk id="13" creationId="{A72A7F2B-A831-442F-8912-E6667A20E780}"/>
          </ac:spMkLst>
        </pc:spChg>
        <pc:spChg chg="add">
          <ac:chgData name="Hu Guo" userId="49ca91bb-9389-4c83-b380-6d44e730dc93" providerId="ADAL" clId="{C2D4D333-3DD9-4BE0-B37E-14883924CEF7}" dt="2018-12-13T20:45:34.403" v="2364"/>
          <ac:spMkLst>
            <pc:docMk/>
            <pc:sldMk cId="2085899813" sldId="268"/>
            <ac:spMk id="19" creationId="{2FD07996-A34F-4982-ADDA-B9EC3342CC9C}"/>
          </ac:spMkLst>
        </pc:spChg>
        <pc:spChg chg="add">
          <ac:chgData name="Hu Guo" userId="49ca91bb-9389-4c83-b380-6d44e730dc93" providerId="ADAL" clId="{C2D4D333-3DD9-4BE0-B37E-14883924CEF7}" dt="2018-12-13T20:45:34.403" v="2364"/>
          <ac:spMkLst>
            <pc:docMk/>
            <pc:sldMk cId="2085899813" sldId="268"/>
            <ac:spMk id="20" creationId="{B1B3D8B2-9B64-4B62-A60A-BE2C56584542}"/>
          </ac:spMkLst>
        </pc:spChg>
        <pc:spChg chg="add">
          <ac:chgData name="Hu Guo" userId="49ca91bb-9389-4c83-b380-6d44e730dc93" providerId="ADAL" clId="{C2D4D333-3DD9-4BE0-B37E-14883924CEF7}" dt="2018-12-13T20:45:34.403" v="2364"/>
          <ac:spMkLst>
            <pc:docMk/>
            <pc:sldMk cId="2085899813" sldId="268"/>
            <ac:spMk id="21" creationId="{10AB022D-EEF2-4687-8984-454A63ABF793}"/>
          </ac:spMkLst>
        </pc:spChg>
        <pc:spChg chg="add">
          <ac:chgData name="Hu Guo" userId="49ca91bb-9389-4c83-b380-6d44e730dc93" providerId="ADAL" clId="{C2D4D333-3DD9-4BE0-B37E-14883924CEF7}" dt="2018-12-13T20:45:34.403" v="2364"/>
          <ac:spMkLst>
            <pc:docMk/>
            <pc:sldMk cId="2085899813" sldId="268"/>
            <ac:spMk id="22" creationId="{745C680E-F3EA-4102-8AFC-666B4E525D39}"/>
          </ac:spMkLst>
        </pc:spChg>
        <pc:spChg chg="add">
          <ac:chgData name="Hu Guo" userId="49ca91bb-9389-4c83-b380-6d44e730dc93" providerId="ADAL" clId="{C2D4D333-3DD9-4BE0-B37E-14883924CEF7}" dt="2018-12-13T20:45:34.403" v="2364"/>
          <ac:spMkLst>
            <pc:docMk/>
            <pc:sldMk cId="2085899813" sldId="268"/>
            <ac:spMk id="23" creationId="{C3648FDE-485C-4D71-BF6F-C1148515D2BB}"/>
          </ac:spMkLst>
        </pc:spChg>
        <pc:spChg chg="add">
          <ac:chgData name="Hu Guo" userId="49ca91bb-9389-4c83-b380-6d44e730dc93" providerId="ADAL" clId="{C2D4D333-3DD9-4BE0-B37E-14883924CEF7}" dt="2018-12-13T20:45:34.403" v="2364"/>
          <ac:spMkLst>
            <pc:docMk/>
            <pc:sldMk cId="2085899813" sldId="268"/>
            <ac:spMk id="24" creationId="{58CA8D24-4C79-4C7C-89FE-F053BCE32B06}"/>
          </ac:spMkLst>
        </pc:spChg>
        <pc:spChg chg="add">
          <ac:chgData name="Hu Guo" userId="49ca91bb-9389-4c83-b380-6d44e730dc93" providerId="ADAL" clId="{C2D4D333-3DD9-4BE0-B37E-14883924CEF7}" dt="2018-12-13T20:45:34.403" v="2364"/>
          <ac:spMkLst>
            <pc:docMk/>
            <pc:sldMk cId="2085899813" sldId="268"/>
            <ac:spMk id="25" creationId="{F815224E-F785-4C92-9A1D-3A492639B16F}"/>
          </ac:spMkLst>
        </pc:spChg>
        <pc:spChg chg="add">
          <ac:chgData name="Hu Guo" userId="49ca91bb-9389-4c83-b380-6d44e730dc93" providerId="ADAL" clId="{C2D4D333-3DD9-4BE0-B37E-14883924CEF7}" dt="2018-12-13T20:45:34.403" v="2364"/>
          <ac:spMkLst>
            <pc:docMk/>
            <pc:sldMk cId="2085899813" sldId="268"/>
            <ac:spMk id="26" creationId="{CA1B9868-9E29-4403-BA1F-55ABFD2ED796}"/>
          </ac:spMkLst>
        </pc:spChg>
        <pc:spChg chg="add">
          <ac:chgData name="Hu Guo" userId="49ca91bb-9389-4c83-b380-6d44e730dc93" providerId="ADAL" clId="{C2D4D333-3DD9-4BE0-B37E-14883924CEF7}" dt="2018-12-13T20:45:34.403" v="2364"/>
          <ac:spMkLst>
            <pc:docMk/>
            <pc:sldMk cId="2085899813" sldId="268"/>
            <ac:spMk id="27" creationId="{DB17AA19-9ABD-4596-AFDA-01992152D2A6}"/>
          </ac:spMkLst>
        </pc:spChg>
        <pc:picChg chg="del">
          <ac:chgData name="Hu Guo" userId="49ca91bb-9389-4c83-b380-6d44e730dc93" providerId="ADAL" clId="{C2D4D333-3DD9-4BE0-B37E-14883924CEF7}" dt="2018-12-13T20:45:33.268" v="2363" actId="478"/>
          <ac:picMkLst>
            <pc:docMk/>
            <pc:sldMk cId="2085899813" sldId="268"/>
            <ac:picMk id="4" creationId="{ACD78205-1428-4CEB-A8D0-2B7C6FFDF596}"/>
          </ac:picMkLst>
        </pc:picChg>
        <pc:picChg chg="add">
          <ac:chgData name="Hu Guo" userId="49ca91bb-9389-4c83-b380-6d44e730dc93" providerId="ADAL" clId="{C2D4D333-3DD9-4BE0-B37E-14883924CEF7}" dt="2018-12-13T20:45:34.403" v="2364"/>
          <ac:picMkLst>
            <pc:docMk/>
            <pc:sldMk cId="2085899813" sldId="268"/>
            <ac:picMk id="18" creationId="{14D9031B-B5BB-4576-B9C9-6101A34E8553}"/>
          </ac:picMkLst>
        </pc:picChg>
      </pc:sldChg>
      <pc:sldChg chg="addSp delSp modSp modAnim modNotesTx">
        <pc:chgData name="Hu Guo" userId="49ca91bb-9389-4c83-b380-6d44e730dc93" providerId="ADAL" clId="{C2D4D333-3DD9-4BE0-B37E-14883924CEF7}" dt="2018-12-13T20:45:05.591" v="2354"/>
        <pc:sldMkLst>
          <pc:docMk/>
          <pc:sldMk cId="3436802585" sldId="269"/>
        </pc:sldMkLst>
        <pc:spChg chg="mod">
          <ac:chgData name="Hu Guo" userId="49ca91bb-9389-4c83-b380-6d44e730dc93" providerId="ADAL" clId="{C2D4D333-3DD9-4BE0-B37E-14883924CEF7}" dt="2018-12-13T20:26:16.781" v="1857" actId="20577"/>
          <ac:spMkLst>
            <pc:docMk/>
            <pc:sldMk cId="3436802585" sldId="269"/>
            <ac:spMk id="2" creationId="{AC0A4517-6B52-400E-A2BB-1C1C2C51E660}"/>
          </ac:spMkLst>
        </pc:spChg>
        <pc:spChg chg="mod">
          <ac:chgData name="Hu Guo" userId="49ca91bb-9389-4c83-b380-6d44e730dc93" providerId="ADAL" clId="{C2D4D333-3DD9-4BE0-B37E-14883924CEF7}" dt="2018-12-13T20:38:46.844" v="2282" actId="20577"/>
          <ac:spMkLst>
            <pc:docMk/>
            <pc:sldMk cId="3436802585" sldId="269"/>
            <ac:spMk id="3" creationId="{9C68120F-D0B2-45D2-B623-8AA1DC2F2F4F}"/>
          </ac:spMkLst>
        </pc:spChg>
        <pc:spChg chg="del">
          <ac:chgData name="Hu Guo" userId="49ca91bb-9389-4c83-b380-6d44e730dc93" providerId="ADAL" clId="{C2D4D333-3DD9-4BE0-B37E-14883924CEF7}" dt="2018-12-13T20:45:02.661" v="2352" actId="478"/>
          <ac:spMkLst>
            <pc:docMk/>
            <pc:sldMk cId="3436802585" sldId="269"/>
            <ac:spMk id="5" creationId="{30BB74BE-746F-469F-9328-D5CB15F11DDE}"/>
          </ac:spMkLst>
        </pc:spChg>
        <pc:spChg chg="del">
          <ac:chgData name="Hu Guo" userId="49ca91bb-9389-4c83-b380-6d44e730dc93" providerId="ADAL" clId="{C2D4D333-3DD9-4BE0-B37E-14883924CEF7}" dt="2018-12-13T20:45:02.661" v="2352" actId="478"/>
          <ac:spMkLst>
            <pc:docMk/>
            <pc:sldMk cId="3436802585" sldId="269"/>
            <ac:spMk id="6" creationId="{BC4FC659-67D4-4444-AEAD-A2D7E4BCF32E}"/>
          </ac:spMkLst>
        </pc:spChg>
        <pc:spChg chg="del">
          <ac:chgData name="Hu Guo" userId="49ca91bb-9389-4c83-b380-6d44e730dc93" providerId="ADAL" clId="{C2D4D333-3DD9-4BE0-B37E-14883924CEF7}" dt="2018-12-13T20:45:02.661" v="2352" actId="478"/>
          <ac:spMkLst>
            <pc:docMk/>
            <pc:sldMk cId="3436802585" sldId="269"/>
            <ac:spMk id="7" creationId="{ED0CDDF8-30C6-4145-93CB-215C3870BF9B}"/>
          </ac:spMkLst>
        </pc:spChg>
        <pc:spChg chg="del">
          <ac:chgData name="Hu Guo" userId="49ca91bb-9389-4c83-b380-6d44e730dc93" providerId="ADAL" clId="{C2D4D333-3DD9-4BE0-B37E-14883924CEF7}" dt="2018-12-13T20:45:02.661" v="2352" actId="478"/>
          <ac:spMkLst>
            <pc:docMk/>
            <pc:sldMk cId="3436802585" sldId="269"/>
            <ac:spMk id="8" creationId="{7E75EA03-0C07-4A94-BB7F-4873F356DFA9}"/>
          </ac:spMkLst>
        </pc:spChg>
        <pc:spChg chg="del">
          <ac:chgData name="Hu Guo" userId="49ca91bb-9389-4c83-b380-6d44e730dc93" providerId="ADAL" clId="{C2D4D333-3DD9-4BE0-B37E-14883924CEF7}" dt="2018-12-13T20:45:02.661" v="2352" actId="478"/>
          <ac:spMkLst>
            <pc:docMk/>
            <pc:sldMk cId="3436802585" sldId="269"/>
            <ac:spMk id="9" creationId="{D7DCDE21-D199-4007-B415-BED417AF84F2}"/>
          </ac:spMkLst>
        </pc:spChg>
        <pc:spChg chg="del">
          <ac:chgData name="Hu Guo" userId="49ca91bb-9389-4c83-b380-6d44e730dc93" providerId="ADAL" clId="{C2D4D333-3DD9-4BE0-B37E-14883924CEF7}" dt="2018-12-13T20:45:02.661" v="2352" actId="478"/>
          <ac:spMkLst>
            <pc:docMk/>
            <pc:sldMk cId="3436802585" sldId="269"/>
            <ac:spMk id="10" creationId="{B1A91C9C-BDB5-4936-90E2-6EECEF762BD3}"/>
          </ac:spMkLst>
        </pc:spChg>
        <pc:spChg chg="del">
          <ac:chgData name="Hu Guo" userId="49ca91bb-9389-4c83-b380-6d44e730dc93" providerId="ADAL" clId="{C2D4D333-3DD9-4BE0-B37E-14883924CEF7}" dt="2018-12-13T20:45:02.661" v="2352" actId="478"/>
          <ac:spMkLst>
            <pc:docMk/>
            <pc:sldMk cId="3436802585" sldId="269"/>
            <ac:spMk id="11" creationId="{448780F1-D9F3-4D37-B4FB-2E6B5386E048}"/>
          </ac:spMkLst>
        </pc:spChg>
        <pc:spChg chg="del">
          <ac:chgData name="Hu Guo" userId="49ca91bb-9389-4c83-b380-6d44e730dc93" providerId="ADAL" clId="{C2D4D333-3DD9-4BE0-B37E-14883924CEF7}" dt="2018-12-13T20:45:02.661" v="2352" actId="478"/>
          <ac:spMkLst>
            <pc:docMk/>
            <pc:sldMk cId="3436802585" sldId="269"/>
            <ac:spMk id="12" creationId="{2352734C-DE1D-48E8-970C-BA4581004D19}"/>
          </ac:spMkLst>
        </pc:spChg>
        <pc:spChg chg="del">
          <ac:chgData name="Hu Guo" userId="49ca91bb-9389-4c83-b380-6d44e730dc93" providerId="ADAL" clId="{C2D4D333-3DD9-4BE0-B37E-14883924CEF7}" dt="2018-12-13T20:45:02.661" v="2352" actId="478"/>
          <ac:spMkLst>
            <pc:docMk/>
            <pc:sldMk cId="3436802585" sldId="269"/>
            <ac:spMk id="13" creationId="{A72A7F2B-A831-442F-8912-E6667A20E780}"/>
          </ac:spMkLst>
        </pc:spChg>
        <pc:spChg chg="add">
          <ac:chgData name="Hu Guo" userId="49ca91bb-9389-4c83-b380-6d44e730dc93" providerId="ADAL" clId="{C2D4D333-3DD9-4BE0-B37E-14883924CEF7}" dt="2018-12-13T20:45:05.591" v="2354"/>
          <ac:spMkLst>
            <pc:docMk/>
            <pc:sldMk cId="3436802585" sldId="269"/>
            <ac:spMk id="20" creationId="{35976AFD-D043-4965-8BCD-375114B24137}"/>
          </ac:spMkLst>
        </pc:spChg>
        <pc:spChg chg="add">
          <ac:chgData name="Hu Guo" userId="49ca91bb-9389-4c83-b380-6d44e730dc93" providerId="ADAL" clId="{C2D4D333-3DD9-4BE0-B37E-14883924CEF7}" dt="2018-12-13T20:45:05.591" v="2354"/>
          <ac:spMkLst>
            <pc:docMk/>
            <pc:sldMk cId="3436802585" sldId="269"/>
            <ac:spMk id="21" creationId="{77F783D6-817F-4270-A435-CB0733460CF9}"/>
          </ac:spMkLst>
        </pc:spChg>
        <pc:spChg chg="add">
          <ac:chgData name="Hu Guo" userId="49ca91bb-9389-4c83-b380-6d44e730dc93" providerId="ADAL" clId="{C2D4D333-3DD9-4BE0-B37E-14883924CEF7}" dt="2018-12-13T20:45:05.591" v="2354"/>
          <ac:spMkLst>
            <pc:docMk/>
            <pc:sldMk cId="3436802585" sldId="269"/>
            <ac:spMk id="22" creationId="{13E4545A-D38F-48EA-B315-AD75800B5661}"/>
          </ac:spMkLst>
        </pc:spChg>
        <pc:spChg chg="add">
          <ac:chgData name="Hu Guo" userId="49ca91bb-9389-4c83-b380-6d44e730dc93" providerId="ADAL" clId="{C2D4D333-3DD9-4BE0-B37E-14883924CEF7}" dt="2018-12-13T20:45:05.591" v="2354"/>
          <ac:spMkLst>
            <pc:docMk/>
            <pc:sldMk cId="3436802585" sldId="269"/>
            <ac:spMk id="23" creationId="{0320EB45-23C3-480B-AAA4-C36015782E78}"/>
          </ac:spMkLst>
        </pc:spChg>
        <pc:spChg chg="add">
          <ac:chgData name="Hu Guo" userId="49ca91bb-9389-4c83-b380-6d44e730dc93" providerId="ADAL" clId="{C2D4D333-3DD9-4BE0-B37E-14883924CEF7}" dt="2018-12-13T20:45:05.591" v="2354"/>
          <ac:spMkLst>
            <pc:docMk/>
            <pc:sldMk cId="3436802585" sldId="269"/>
            <ac:spMk id="24" creationId="{7C38D6B5-0239-40C6-A0BC-3E41C35D3D29}"/>
          </ac:spMkLst>
        </pc:spChg>
        <pc:spChg chg="add">
          <ac:chgData name="Hu Guo" userId="49ca91bb-9389-4c83-b380-6d44e730dc93" providerId="ADAL" clId="{C2D4D333-3DD9-4BE0-B37E-14883924CEF7}" dt="2018-12-13T20:45:05.591" v="2354"/>
          <ac:spMkLst>
            <pc:docMk/>
            <pc:sldMk cId="3436802585" sldId="269"/>
            <ac:spMk id="25" creationId="{B9E4FE5E-FA09-48DB-B582-6D4EBD712424}"/>
          </ac:spMkLst>
        </pc:spChg>
        <pc:spChg chg="add">
          <ac:chgData name="Hu Guo" userId="49ca91bb-9389-4c83-b380-6d44e730dc93" providerId="ADAL" clId="{C2D4D333-3DD9-4BE0-B37E-14883924CEF7}" dt="2018-12-13T20:45:05.591" v="2354"/>
          <ac:spMkLst>
            <pc:docMk/>
            <pc:sldMk cId="3436802585" sldId="269"/>
            <ac:spMk id="26" creationId="{7D1BD1EE-AB7C-486A-9478-4659DB0A2AD1}"/>
          </ac:spMkLst>
        </pc:spChg>
        <pc:spChg chg="add">
          <ac:chgData name="Hu Guo" userId="49ca91bb-9389-4c83-b380-6d44e730dc93" providerId="ADAL" clId="{C2D4D333-3DD9-4BE0-B37E-14883924CEF7}" dt="2018-12-13T20:45:05.591" v="2354"/>
          <ac:spMkLst>
            <pc:docMk/>
            <pc:sldMk cId="3436802585" sldId="269"/>
            <ac:spMk id="27" creationId="{5D2444A9-B58B-4ECE-9511-EB7793E20B02}"/>
          </ac:spMkLst>
        </pc:spChg>
        <pc:spChg chg="add">
          <ac:chgData name="Hu Guo" userId="49ca91bb-9389-4c83-b380-6d44e730dc93" providerId="ADAL" clId="{C2D4D333-3DD9-4BE0-B37E-14883924CEF7}" dt="2018-12-13T20:45:05.591" v="2354"/>
          <ac:spMkLst>
            <pc:docMk/>
            <pc:sldMk cId="3436802585" sldId="269"/>
            <ac:spMk id="28" creationId="{19CB6857-F78B-4021-8B92-2AC1B60378CB}"/>
          </ac:spMkLst>
        </pc:spChg>
        <pc:picChg chg="del">
          <ac:chgData name="Hu Guo" userId="49ca91bb-9389-4c83-b380-6d44e730dc93" providerId="ADAL" clId="{C2D4D333-3DD9-4BE0-B37E-14883924CEF7}" dt="2018-12-13T20:45:04.102" v="2353" actId="478"/>
          <ac:picMkLst>
            <pc:docMk/>
            <pc:sldMk cId="3436802585" sldId="269"/>
            <ac:picMk id="4" creationId="{ACD78205-1428-4CEB-A8D0-2B7C6FFDF596}"/>
          </ac:picMkLst>
        </pc:picChg>
        <pc:picChg chg="add">
          <ac:chgData name="Hu Guo" userId="49ca91bb-9389-4c83-b380-6d44e730dc93" providerId="ADAL" clId="{C2D4D333-3DD9-4BE0-B37E-14883924CEF7}" dt="2018-12-13T20:45:05.591" v="2354"/>
          <ac:picMkLst>
            <pc:docMk/>
            <pc:sldMk cId="3436802585" sldId="269"/>
            <ac:picMk id="19" creationId="{51F8A6DF-9A58-45C9-9523-26F9FDF96EEC}"/>
          </ac:picMkLst>
        </pc:picChg>
      </pc:sldChg>
      <pc:sldChg chg="addSp delSp modAnim modNotesTx">
        <pc:chgData name="Hu Guo" userId="49ca91bb-9389-4c83-b380-6d44e730dc93" providerId="ADAL" clId="{C2D4D333-3DD9-4BE0-B37E-14883924CEF7}" dt="2018-12-13T20:45:14.370" v="2357"/>
        <pc:sldMkLst>
          <pc:docMk/>
          <pc:sldMk cId="2382773751" sldId="270"/>
        </pc:sldMkLst>
        <pc:spChg chg="del">
          <ac:chgData name="Hu Guo" userId="49ca91bb-9389-4c83-b380-6d44e730dc93" providerId="ADAL" clId="{C2D4D333-3DD9-4BE0-B37E-14883924CEF7}" dt="2018-12-13T20:45:12.133" v="2355" actId="478"/>
          <ac:spMkLst>
            <pc:docMk/>
            <pc:sldMk cId="2382773751" sldId="270"/>
            <ac:spMk id="5" creationId="{30BB74BE-746F-469F-9328-D5CB15F11DDE}"/>
          </ac:spMkLst>
        </pc:spChg>
        <pc:spChg chg="del">
          <ac:chgData name="Hu Guo" userId="49ca91bb-9389-4c83-b380-6d44e730dc93" providerId="ADAL" clId="{C2D4D333-3DD9-4BE0-B37E-14883924CEF7}" dt="2018-12-13T20:45:12.133" v="2355" actId="478"/>
          <ac:spMkLst>
            <pc:docMk/>
            <pc:sldMk cId="2382773751" sldId="270"/>
            <ac:spMk id="6" creationId="{BC4FC659-67D4-4444-AEAD-A2D7E4BCF32E}"/>
          </ac:spMkLst>
        </pc:spChg>
        <pc:spChg chg="del">
          <ac:chgData name="Hu Guo" userId="49ca91bb-9389-4c83-b380-6d44e730dc93" providerId="ADAL" clId="{C2D4D333-3DD9-4BE0-B37E-14883924CEF7}" dt="2018-12-13T20:45:12.133" v="2355" actId="478"/>
          <ac:spMkLst>
            <pc:docMk/>
            <pc:sldMk cId="2382773751" sldId="270"/>
            <ac:spMk id="7" creationId="{ED0CDDF8-30C6-4145-93CB-215C3870BF9B}"/>
          </ac:spMkLst>
        </pc:spChg>
        <pc:spChg chg="del">
          <ac:chgData name="Hu Guo" userId="49ca91bb-9389-4c83-b380-6d44e730dc93" providerId="ADAL" clId="{C2D4D333-3DD9-4BE0-B37E-14883924CEF7}" dt="2018-12-13T20:45:12.133" v="2355" actId="478"/>
          <ac:spMkLst>
            <pc:docMk/>
            <pc:sldMk cId="2382773751" sldId="270"/>
            <ac:spMk id="8" creationId="{7E75EA03-0C07-4A94-BB7F-4873F356DFA9}"/>
          </ac:spMkLst>
        </pc:spChg>
        <pc:spChg chg="del">
          <ac:chgData name="Hu Guo" userId="49ca91bb-9389-4c83-b380-6d44e730dc93" providerId="ADAL" clId="{C2D4D333-3DD9-4BE0-B37E-14883924CEF7}" dt="2018-12-13T20:45:12.133" v="2355" actId="478"/>
          <ac:spMkLst>
            <pc:docMk/>
            <pc:sldMk cId="2382773751" sldId="270"/>
            <ac:spMk id="9" creationId="{D7DCDE21-D199-4007-B415-BED417AF84F2}"/>
          </ac:spMkLst>
        </pc:spChg>
        <pc:spChg chg="del">
          <ac:chgData name="Hu Guo" userId="49ca91bb-9389-4c83-b380-6d44e730dc93" providerId="ADAL" clId="{C2D4D333-3DD9-4BE0-B37E-14883924CEF7}" dt="2018-12-13T20:45:12.133" v="2355" actId="478"/>
          <ac:spMkLst>
            <pc:docMk/>
            <pc:sldMk cId="2382773751" sldId="270"/>
            <ac:spMk id="10" creationId="{B1A91C9C-BDB5-4936-90E2-6EECEF762BD3}"/>
          </ac:spMkLst>
        </pc:spChg>
        <pc:spChg chg="del">
          <ac:chgData name="Hu Guo" userId="49ca91bb-9389-4c83-b380-6d44e730dc93" providerId="ADAL" clId="{C2D4D333-3DD9-4BE0-B37E-14883924CEF7}" dt="2018-12-13T20:45:12.133" v="2355" actId="478"/>
          <ac:spMkLst>
            <pc:docMk/>
            <pc:sldMk cId="2382773751" sldId="270"/>
            <ac:spMk id="11" creationId="{448780F1-D9F3-4D37-B4FB-2E6B5386E048}"/>
          </ac:spMkLst>
        </pc:spChg>
        <pc:spChg chg="del">
          <ac:chgData name="Hu Guo" userId="49ca91bb-9389-4c83-b380-6d44e730dc93" providerId="ADAL" clId="{C2D4D333-3DD9-4BE0-B37E-14883924CEF7}" dt="2018-12-13T20:45:12.133" v="2355" actId="478"/>
          <ac:spMkLst>
            <pc:docMk/>
            <pc:sldMk cId="2382773751" sldId="270"/>
            <ac:spMk id="12" creationId="{2352734C-DE1D-48E8-970C-BA4581004D19}"/>
          </ac:spMkLst>
        </pc:spChg>
        <pc:spChg chg="del">
          <ac:chgData name="Hu Guo" userId="49ca91bb-9389-4c83-b380-6d44e730dc93" providerId="ADAL" clId="{C2D4D333-3DD9-4BE0-B37E-14883924CEF7}" dt="2018-12-13T20:45:12.133" v="2355" actId="478"/>
          <ac:spMkLst>
            <pc:docMk/>
            <pc:sldMk cId="2382773751" sldId="270"/>
            <ac:spMk id="13" creationId="{A72A7F2B-A831-442F-8912-E6667A20E780}"/>
          </ac:spMkLst>
        </pc:spChg>
        <pc:spChg chg="add">
          <ac:chgData name="Hu Guo" userId="49ca91bb-9389-4c83-b380-6d44e730dc93" providerId="ADAL" clId="{C2D4D333-3DD9-4BE0-B37E-14883924CEF7}" dt="2018-12-13T20:45:14.370" v="2357"/>
          <ac:spMkLst>
            <pc:docMk/>
            <pc:sldMk cId="2382773751" sldId="270"/>
            <ac:spMk id="18" creationId="{A77C9616-875D-423D-8CC1-D1C9AAE1C107}"/>
          </ac:spMkLst>
        </pc:spChg>
        <pc:spChg chg="add">
          <ac:chgData name="Hu Guo" userId="49ca91bb-9389-4c83-b380-6d44e730dc93" providerId="ADAL" clId="{C2D4D333-3DD9-4BE0-B37E-14883924CEF7}" dt="2018-12-13T20:45:14.370" v="2357"/>
          <ac:spMkLst>
            <pc:docMk/>
            <pc:sldMk cId="2382773751" sldId="270"/>
            <ac:spMk id="19" creationId="{127A5C53-C68C-4A73-A978-78215BDBF5A4}"/>
          </ac:spMkLst>
        </pc:spChg>
        <pc:spChg chg="add">
          <ac:chgData name="Hu Guo" userId="49ca91bb-9389-4c83-b380-6d44e730dc93" providerId="ADAL" clId="{C2D4D333-3DD9-4BE0-B37E-14883924CEF7}" dt="2018-12-13T20:45:14.370" v="2357"/>
          <ac:spMkLst>
            <pc:docMk/>
            <pc:sldMk cId="2382773751" sldId="270"/>
            <ac:spMk id="20" creationId="{6C23F822-BD63-4754-BFE5-C28053AB60EE}"/>
          </ac:spMkLst>
        </pc:spChg>
        <pc:spChg chg="add">
          <ac:chgData name="Hu Guo" userId="49ca91bb-9389-4c83-b380-6d44e730dc93" providerId="ADAL" clId="{C2D4D333-3DD9-4BE0-B37E-14883924CEF7}" dt="2018-12-13T20:45:14.370" v="2357"/>
          <ac:spMkLst>
            <pc:docMk/>
            <pc:sldMk cId="2382773751" sldId="270"/>
            <ac:spMk id="21" creationId="{8C04EB5B-DF1F-4780-8C0E-BF60F720562E}"/>
          </ac:spMkLst>
        </pc:spChg>
        <pc:spChg chg="add">
          <ac:chgData name="Hu Guo" userId="49ca91bb-9389-4c83-b380-6d44e730dc93" providerId="ADAL" clId="{C2D4D333-3DD9-4BE0-B37E-14883924CEF7}" dt="2018-12-13T20:45:14.370" v="2357"/>
          <ac:spMkLst>
            <pc:docMk/>
            <pc:sldMk cId="2382773751" sldId="270"/>
            <ac:spMk id="22" creationId="{E1172443-FEDA-4823-92BF-DCD6BE2CC1B2}"/>
          </ac:spMkLst>
        </pc:spChg>
        <pc:spChg chg="add">
          <ac:chgData name="Hu Guo" userId="49ca91bb-9389-4c83-b380-6d44e730dc93" providerId="ADAL" clId="{C2D4D333-3DD9-4BE0-B37E-14883924CEF7}" dt="2018-12-13T20:45:14.370" v="2357"/>
          <ac:spMkLst>
            <pc:docMk/>
            <pc:sldMk cId="2382773751" sldId="270"/>
            <ac:spMk id="23" creationId="{9C5F0813-0941-4A1E-B16A-9311FFFC54B2}"/>
          </ac:spMkLst>
        </pc:spChg>
        <pc:spChg chg="add">
          <ac:chgData name="Hu Guo" userId="49ca91bb-9389-4c83-b380-6d44e730dc93" providerId="ADAL" clId="{C2D4D333-3DD9-4BE0-B37E-14883924CEF7}" dt="2018-12-13T20:45:14.370" v="2357"/>
          <ac:spMkLst>
            <pc:docMk/>
            <pc:sldMk cId="2382773751" sldId="270"/>
            <ac:spMk id="24" creationId="{B18E19A9-38E8-4C9A-A93D-8CF6227C55D6}"/>
          </ac:spMkLst>
        </pc:spChg>
        <pc:spChg chg="add">
          <ac:chgData name="Hu Guo" userId="49ca91bb-9389-4c83-b380-6d44e730dc93" providerId="ADAL" clId="{C2D4D333-3DD9-4BE0-B37E-14883924CEF7}" dt="2018-12-13T20:45:14.370" v="2357"/>
          <ac:spMkLst>
            <pc:docMk/>
            <pc:sldMk cId="2382773751" sldId="270"/>
            <ac:spMk id="25" creationId="{6ECBF532-119E-4A60-89D1-B82B7931DA00}"/>
          </ac:spMkLst>
        </pc:spChg>
        <pc:spChg chg="add">
          <ac:chgData name="Hu Guo" userId="49ca91bb-9389-4c83-b380-6d44e730dc93" providerId="ADAL" clId="{C2D4D333-3DD9-4BE0-B37E-14883924CEF7}" dt="2018-12-13T20:45:14.370" v="2357"/>
          <ac:spMkLst>
            <pc:docMk/>
            <pc:sldMk cId="2382773751" sldId="270"/>
            <ac:spMk id="26" creationId="{70D144EC-AF3C-4E3B-B71E-D6B18C465E6D}"/>
          </ac:spMkLst>
        </pc:spChg>
        <pc:picChg chg="del">
          <ac:chgData name="Hu Guo" userId="49ca91bb-9389-4c83-b380-6d44e730dc93" providerId="ADAL" clId="{C2D4D333-3DD9-4BE0-B37E-14883924CEF7}" dt="2018-12-13T20:45:12.876" v="2356" actId="478"/>
          <ac:picMkLst>
            <pc:docMk/>
            <pc:sldMk cId="2382773751" sldId="270"/>
            <ac:picMk id="4" creationId="{ACD78205-1428-4CEB-A8D0-2B7C6FFDF596}"/>
          </ac:picMkLst>
        </pc:picChg>
        <pc:picChg chg="add">
          <ac:chgData name="Hu Guo" userId="49ca91bb-9389-4c83-b380-6d44e730dc93" providerId="ADAL" clId="{C2D4D333-3DD9-4BE0-B37E-14883924CEF7}" dt="2018-12-13T20:45:14.370" v="2357"/>
          <ac:picMkLst>
            <pc:docMk/>
            <pc:sldMk cId="2382773751" sldId="270"/>
            <ac:picMk id="17" creationId="{FD12A068-4F77-4D96-982D-C35C7540B0F6}"/>
          </ac:picMkLst>
        </pc:picChg>
      </pc:sldChg>
      <pc:sldChg chg="addSp delSp modSp modAnim modNotesTx">
        <pc:chgData name="Hu Guo" userId="49ca91bb-9389-4c83-b380-6d44e730dc93" providerId="ADAL" clId="{C2D4D333-3DD9-4BE0-B37E-14883924CEF7}" dt="2018-12-13T20:45:27.839" v="2361"/>
        <pc:sldMkLst>
          <pc:docMk/>
          <pc:sldMk cId="2136579692" sldId="271"/>
        </pc:sldMkLst>
        <pc:spChg chg="mod">
          <ac:chgData name="Hu Guo" userId="49ca91bb-9389-4c83-b380-6d44e730dc93" providerId="ADAL" clId="{C2D4D333-3DD9-4BE0-B37E-14883924CEF7}" dt="2018-12-13T20:28:55.532" v="2127" actId="20577"/>
          <ac:spMkLst>
            <pc:docMk/>
            <pc:sldMk cId="2136579692" sldId="271"/>
            <ac:spMk id="3" creationId="{DD1693A1-C22B-419B-81D7-56252257A00F}"/>
          </ac:spMkLst>
        </pc:spChg>
        <pc:spChg chg="del">
          <ac:chgData name="Hu Guo" userId="49ca91bb-9389-4c83-b380-6d44e730dc93" providerId="ADAL" clId="{C2D4D333-3DD9-4BE0-B37E-14883924CEF7}" dt="2018-12-13T20:45:25.717" v="2359" actId="478"/>
          <ac:spMkLst>
            <pc:docMk/>
            <pc:sldMk cId="2136579692" sldId="271"/>
            <ac:spMk id="5" creationId="{30BB74BE-746F-469F-9328-D5CB15F11DDE}"/>
          </ac:spMkLst>
        </pc:spChg>
        <pc:spChg chg="del">
          <ac:chgData name="Hu Guo" userId="49ca91bb-9389-4c83-b380-6d44e730dc93" providerId="ADAL" clId="{C2D4D333-3DD9-4BE0-B37E-14883924CEF7}" dt="2018-12-13T20:45:25.717" v="2359" actId="478"/>
          <ac:spMkLst>
            <pc:docMk/>
            <pc:sldMk cId="2136579692" sldId="271"/>
            <ac:spMk id="6" creationId="{BC4FC659-67D4-4444-AEAD-A2D7E4BCF32E}"/>
          </ac:spMkLst>
        </pc:spChg>
        <pc:spChg chg="del">
          <ac:chgData name="Hu Guo" userId="49ca91bb-9389-4c83-b380-6d44e730dc93" providerId="ADAL" clId="{C2D4D333-3DD9-4BE0-B37E-14883924CEF7}" dt="2018-12-13T20:45:25.717" v="2359" actId="478"/>
          <ac:spMkLst>
            <pc:docMk/>
            <pc:sldMk cId="2136579692" sldId="271"/>
            <ac:spMk id="7" creationId="{ED0CDDF8-30C6-4145-93CB-215C3870BF9B}"/>
          </ac:spMkLst>
        </pc:spChg>
        <pc:spChg chg="del">
          <ac:chgData name="Hu Guo" userId="49ca91bb-9389-4c83-b380-6d44e730dc93" providerId="ADAL" clId="{C2D4D333-3DD9-4BE0-B37E-14883924CEF7}" dt="2018-12-13T20:45:25.717" v="2359" actId="478"/>
          <ac:spMkLst>
            <pc:docMk/>
            <pc:sldMk cId="2136579692" sldId="271"/>
            <ac:spMk id="8" creationId="{7E75EA03-0C07-4A94-BB7F-4873F356DFA9}"/>
          </ac:spMkLst>
        </pc:spChg>
        <pc:spChg chg="del">
          <ac:chgData name="Hu Guo" userId="49ca91bb-9389-4c83-b380-6d44e730dc93" providerId="ADAL" clId="{C2D4D333-3DD9-4BE0-B37E-14883924CEF7}" dt="2018-12-13T20:45:25.717" v="2359" actId="478"/>
          <ac:spMkLst>
            <pc:docMk/>
            <pc:sldMk cId="2136579692" sldId="271"/>
            <ac:spMk id="9" creationId="{D7DCDE21-D199-4007-B415-BED417AF84F2}"/>
          </ac:spMkLst>
        </pc:spChg>
        <pc:spChg chg="del">
          <ac:chgData name="Hu Guo" userId="49ca91bb-9389-4c83-b380-6d44e730dc93" providerId="ADAL" clId="{C2D4D333-3DD9-4BE0-B37E-14883924CEF7}" dt="2018-12-13T20:45:25.717" v="2359" actId="478"/>
          <ac:spMkLst>
            <pc:docMk/>
            <pc:sldMk cId="2136579692" sldId="271"/>
            <ac:spMk id="10" creationId="{B1A91C9C-BDB5-4936-90E2-6EECEF762BD3}"/>
          </ac:spMkLst>
        </pc:spChg>
        <pc:spChg chg="del">
          <ac:chgData name="Hu Guo" userId="49ca91bb-9389-4c83-b380-6d44e730dc93" providerId="ADAL" clId="{C2D4D333-3DD9-4BE0-B37E-14883924CEF7}" dt="2018-12-13T20:45:25.717" v="2359" actId="478"/>
          <ac:spMkLst>
            <pc:docMk/>
            <pc:sldMk cId="2136579692" sldId="271"/>
            <ac:spMk id="11" creationId="{448780F1-D9F3-4D37-B4FB-2E6B5386E048}"/>
          </ac:spMkLst>
        </pc:spChg>
        <pc:spChg chg="del">
          <ac:chgData name="Hu Guo" userId="49ca91bb-9389-4c83-b380-6d44e730dc93" providerId="ADAL" clId="{C2D4D333-3DD9-4BE0-B37E-14883924CEF7}" dt="2018-12-13T20:45:25.717" v="2359" actId="478"/>
          <ac:spMkLst>
            <pc:docMk/>
            <pc:sldMk cId="2136579692" sldId="271"/>
            <ac:spMk id="12" creationId="{2352734C-DE1D-48E8-970C-BA4581004D19}"/>
          </ac:spMkLst>
        </pc:spChg>
        <pc:spChg chg="del">
          <ac:chgData name="Hu Guo" userId="49ca91bb-9389-4c83-b380-6d44e730dc93" providerId="ADAL" clId="{C2D4D333-3DD9-4BE0-B37E-14883924CEF7}" dt="2018-12-13T20:45:25.717" v="2359" actId="478"/>
          <ac:spMkLst>
            <pc:docMk/>
            <pc:sldMk cId="2136579692" sldId="271"/>
            <ac:spMk id="13" creationId="{A72A7F2B-A831-442F-8912-E6667A20E780}"/>
          </ac:spMkLst>
        </pc:spChg>
        <pc:spChg chg="add">
          <ac:chgData name="Hu Guo" userId="49ca91bb-9389-4c83-b380-6d44e730dc93" providerId="ADAL" clId="{C2D4D333-3DD9-4BE0-B37E-14883924CEF7}" dt="2018-12-13T20:45:27.839" v="2361"/>
          <ac:spMkLst>
            <pc:docMk/>
            <pc:sldMk cId="2136579692" sldId="271"/>
            <ac:spMk id="19" creationId="{559DA425-963D-48A3-B342-D5E003A96707}"/>
          </ac:spMkLst>
        </pc:spChg>
        <pc:spChg chg="add">
          <ac:chgData name="Hu Guo" userId="49ca91bb-9389-4c83-b380-6d44e730dc93" providerId="ADAL" clId="{C2D4D333-3DD9-4BE0-B37E-14883924CEF7}" dt="2018-12-13T20:45:27.839" v="2361"/>
          <ac:spMkLst>
            <pc:docMk/>
            <pc:sldMk cId="2136579692" sldId="271"/>
            <ac:spMk id="20" creationId="{05CF3745-B51E-4DFA-906A-248C90317D17}"/>
          </ac:spMkLst>
        </pc:spChg>
        <pc:spChg chg="add">
          <ac:chgData name="Hu Guo" userId="49ca91bb-9389-4c83-b380-6d44e730dc93" providerId="ADAL" clId="{C2D4D333-3DD9-4BE0-B37E-14883924CEF7}" dt="2018-12-13T20:45:27.839" v="2361"/>
          <ac:spMkLst>
            <pc:docMk/>
            <pc:sldMk cId="2136579692" sldId="271"/>
            <ac:spMk id="21" creationId="{FA68B596-6F07-4097-A2DF-14002868D347}"/>
          </ac:spMkLst>
        </pc:spChg>
        <pc:spChg chg="add">
          <ac:chgData name="Hu Guo" userId="49ca91bb-9389-4c83-b380-6d44e730dc93" providerId="ADAL" clId="{C2D4D333-3DD9-4BE0-B37E-14883924CEF7}" dt="2018-12-13T20:45:27.839" v="2361"/>
          <ac:spMkLst>
            <pc:docMk/>
            <pc:sldMk cId="2136579692" sldId="271"/>
            <ac:spMk id="22" creationId="{B541E3A2-5C01-477B-BF81-73B19D05871D}"/>
          </ac:spMkLst>
        </pc:spChg>
        <pc:spChg chg="add">
          <ac:chgData name="Hu Guo" userId="49ca91bb-9389-4c83-b380-6d44e730dc93" providerId="ADAL" clId="{C2D4D333-3DD9-4BE0-B37E-14883924CEF7}" dt="2018-12-13T20:45:27.839" v="2361"/>
          <ac:spMkLst>
            <pc:docMk/>
            <pc:sldMk cId="2136579692" sldId="271"/>
            <ac:spMk id="23" creationId="{01AF0A59-5587-4695-97AA-C2DFE5C07E4E}"/>
          </ac:spMkLst>
        </pc:spChg>
        <pc:spChg chg="add">
          <ac:chgData name="Hu Guo" userId="49ca91bb-9389-4c83-b380-6d44e730dc93" providerId="ADAL" clId="{C2D4D333-3DD9-4BE0-B37E-14883924CEF7}" dt="2018-12-13T20:45:27.839" v="2361"/>
          <ac:spMkLst>
            <pc:docMk/>
            <pc:sldMk cId="2136579692" sldId="271"/>
            <ac:spMk id="24" creationId="{21CA24D5-8E92-4364-A01E-B081D25D3451}"/>
          </ac:spMkLst>
        </pc:spChg>
        <pc:spChg chg="add">
          <ac:chgData name="Hu Guo" userId="49ca91bb-9389-4c83-b380-6d44e730dc93" providerId="ADAL" clId="{C2D4D333-3DD9-4BE0-B37E-14883924CEF7}" dt="2018-12-13T20:45:27.839" v="2361"/>
          <ac:spMkLst>
            <pc:docMk/>
            <pc:sldMk cId="2136579692" sldId="271"/>
            <ac:spMk id="25" creationId="{00A2FA14-11D4-4CC4-AFFA-8024F172F891}"/>
          </ac:spMkLst>
        </pc:spChg>
        <pc:spChg chg="add">
          <ac:chgData name="Hu Guo" userId="49ca91bb-9389-4c83-b380-6d44e730dc93" providerId="ADAL" clId="{C2D4D333-3DD9-4BE0-B37E-14883924CEF7}" dt="2018-12-13T20:45:27.839" v="2361"/>
          <ac:spMkLst>
            <pc:docMk/>
            <pc:sldMk cId="2136579692" sldId="271"/>
            <ac:spMk id="26" creationId="{F3EBD2D8-6600-41F8-AC56-59CE14049B02}"/>
          </ac:spMkLst>
        </pc:spChg>
        <pc:spChg chg="add">
          <ac:chgData name="Hu Guo" userId="49ca91bb-9389-4c83-b380-6d44e730dc93" providerId="ADAL" clId="{C2D4D333-3DD9-4BE0-B37E-14883924CEF7}" dt="2018-12-13T20:45:27.839" v="2361"/>
          <ac:spMkLst>
            <pc:docMk/>
            <pc:sldMk cId="2136579692" sldId="271"/>
            <ac:spMk id="27" creationId="{899BB0F4-E997-4B5A-B9C1-8C305D6B7933}"/>
          </ac:spMkLst>
        </pc:spChg>
        <pc:picChg chg="del mod">
          <ac:chgData name="Hu Guo" userId="49ca91bb-9389-4c83-b380-6d44e730dc93" providerId="ADAL" clId="{C2D4D333-3DD9-4BE0-B37E-14883924CEF7}" dt="2018-12-13T20:45:26.412" v="2360" actId="478"/>
          <ac:picMkLst>
            <pc:docMk/>
            <pc:sldMk cId="2136579692" sldId="271"/>
            <ac:picMk id="4" creationId="{ACD78205-1428-4CEB-A8D0-2B7C6FFDF596}"/>
          </ac:picMkLst>
        </pc:picChg>
        <pc:picChg chg="mod">
          <ac:chgData name="Hu Guo" userId="49ca91bb-9389-4c83-b380-6d44e730dc93" providerId="ADAL" clId="{C2D4D333-3DD9-4BE0-B37E-14883924CEF7}" dt="2018-12-13T20:27:32.631" v="1973" actId="14100"/>
          <ac:picMkLst>
            <pc:docMk/>
            <pc:sldMk cId="2136579692" sldId="271"/>
            <ac:picMk id="17" creationId="{E03E5988-7759-43F5-ADC6-42F6EDAB2D3F}"/>
          </ac:picMkLst>
        </pc:picChg>
        <pc:picChg chg="add">
          <ac:chgData name="Hu Guo" userId="49ca91bb-9389-4c83-b380-6d44e730dc93" providerId="ADAL" clId="{C2D4D333-3DD9-4BE0-B37E-14883924CEF7}" dt="2018-12-13T20:45:27.839" v="2361"/>
          <ac:picMkLst>
            <pc:docMk/>
            <pc:sldMk cId="2136579692" sldId="271"/>
            <ac:picMk id="18" creationId="{A944520C-49A9-4279-BF26-CFB274FCC505}"/>
          </ac:picMkLst>
        </pc:picChg>
      </pc:sldChg>
      <pc:sldChg chg="modNotesTx">
        <pc:chgData name="Hu Guo" userId="49ca91bb-9389-4c83-b380-6d44e730dc93" providerId="ADAL" clId="{C2D4D333-3DD9-4BE0-B37E-14883924CEF7}" dt="2018-12-13T20:50:39.269" v="2392" actId="20577"/>
        <pc:sldMkLst>
          <pc:docMk/>
          <pc:sldMk cId="3177936378" sldId="272"/>
        </pc:sldMkLst>
      </pc:sldChg>
    </pc:docChg>
  </pc:docChgLst>
  <pc:docChgLst>
    <pc:chgData name="Hu Guo" userId="49ca91bb-9389-4c83-b380-6d44e730dc93" providerId="ADAL" clId="{D50C0940-6692-4157-B157-4D99EDFD7699}"/>
    <pc:docChg chg="undo custSel addSld delSld modSld sldOrd">
      <pc:chgData name="Hu Guo" userId="49ca91bb-9389-4c83-b380-6d44e730dc93" providerId="ADAL" clId="{D50C0940-6692-4157-B157-4D99EDFD7699}" dt="2018-12-13T00:11:46.579" v="986" actId="1076"/>
      <pc:docMkLst>
        <pc:docMk/>
      </pc:docMkLst>
      <pc:sldChg chg="modSp">
        <pc:chgData name="Hu Guo" userId="49ca91bb-9389-4c83-b380-6d44e730dc93" providerId="ADAL" clId="{D50C0940-6692-4157-B157-4D99EDFD7699}" dt="2018-12-12T23:35:02.393" v="748" actId="1076"/>
        <pc:sldMkLst>
          <pc:docMk/>
          <pc:sldMk cId="1289071277" sldId="256"/>
        </pc:sldMkLst>
        <pc:spChg chg="mod">
          <ac:chgData name="Hu Guo" userId="49ca91bb-9389-4c83-b380-6d44e730dc93" providerId="ADAL" clId="{D50C0940-6692-4157-B157-4D99EDFD7699}" dt="2018-12-12T23:35:02.393" v="748" actId="1076"/>
          <ac:spMkLst>
            <pc:docMk/>
            <pc:sldMk cId="1289071277" sldId="256"/>
            <ac:spMk id="2" creationId="{FA7C02B7-53A9-467C-B14C-D40FA092BD55}"/>
          </ac:spMkLst>
        </pc:spChg>
        <pc:spChg chg="mod">
          <ac:chgData name="Hu Guo" userId="49ca91bb-9389-4c83-b380-6d44e730dc93" providerId="ADAL" clId="{D50C0940-6692-4157-B157-4D99EDFD7699}" dt="2018-12-12T22:37:20.747" v="138" actId="27636"/>
          <ac:spMkLst>
            <pc:docMk/>
            <pc:sldMk cId="1289071277" sldId="256"/>
            <ac:spMk id="3" creationId="{6C406FF1-77A8-46AB-B1FF-37DC176C950B}"/>
          </ac:spMkLst>
        </pc:spChg>
      </pc:sldChg>
      <pc:sldChg chg="modSp">
        <pc:chgData name="Hu Guo" userId="49ca91bb-9389-4c83-b380-6d44e730dc93" providerId="ADAL" clId="{D50C0940-6692-4157-B157-4D99EDFD7699}" dt="2018-12-12T23:29:54.659" v="685" actId="20577"/>
        <pc:sldMkLst>
          <pc:docMk/>
          <pc:sldMk cId="4240446724" sldId="257"/>
        </pc:sldMkLst>
        <pc:spChg chg="mod">
          <ac:chgData name="Hu Guo" userId="49ca91bb-9389-4c83-b380-6d44e730dc93" providerId="ADAL" clId="{D50C0940-6692-4157-B157-4D99EDFD7699}" dt="2018-12-12T22:37:57.189" v="144" actId="1076"/>
          <ac:spMkLst>
            <pc:docMk/>
            <pc:sldMk cId="4240446724" sldId="257"/>
            <ac:spMk id="2" creationId="{6612980E-AA2E-42E5-B183-D745FF46CCB8}"/>
          </ac:spMkLst>
        </pc:spChg>
        <pc:spChg chg="mod">
          <ac:chgData name="Hu Guo" userId="49ca91bb-9389-4c83-b380-6d44e730dc93" providerId="ADAL" clId="{D50C0940-6692-4157-B157-4D99EDFD7699}" dt="2018-12-12T23:29:01.886" v="678" actId="1076"/>
          <ac:spMkLst>
            <pc:docMk/>
            <pc:sldMk cId="4240446724" sldId="257"/>
            <ac:spMk id="4" creationId="{310BEE60-57B8-4F14-8F42-C467F5523BB0}"/>
          </ac:spMkLst>
        </pc:spChg>
        <pc:spChg chg="mod">
          <ac:chgData name="Hu Guo" userId="49ca91bb-9389-4c83-b380-6d44e730dc93" providerId="ADAL" clId="{D50C0940-6692-4157-B157-4D99EDFD7699}" dt="2018-12-12T23:28:50.940" v="674" actId="14100"/>
          <ac:spMkLst>
            <pc:docMk/>
            <pc:sldMk cId="4240446724" sldId="257"/>
            <ac:spMk id="5" creationId="{03F02F43-DFC4-4868-9EA5-E33247824DAF}"/>
          </ac:spMkLst>
        </pc:spChg>
        <pc:spChg chg="mod">
          <ac:chgData name="Hu Guo" userId="49ca91bb-9389-4c83-b380-6d44e730dc93" providerId="ADAL" clId="{D50C0940-6692-4157-B157-4D99EDFD7699}" dt="2018-12-12T22:38:43.633" v="150" actId="1076"/>
          <ac:spMkLst>
            <pc:docMk/>
            <pc:sldMk cId="4240446724" sldId="257"/>
            <ac:spMk id="7" creationId="{0502A604-7E3E-4309-87E9-2765BD9DD43E}"/>
          </ac:spMkLst>
        </pc:spChg>
        <pc:spChg chg="mod">
          <ac:chgData name="Hu Guo" userId="49ca91bb-9389-4c83-b380-6d44e730dc93" providerId="ADAL" clId="{D50C0940-6692-4157-B157-4D99EDFD7699}" dt="2018-12-12T23:29:01.117" v="677" actId="1076"/>
          <ac:spMkLst>
            <pc:docMk/>
            <pc:sldMk cId="4240446724" sldId="257"/>
            <ac:spMk id="29" creationId="{6CD0C95D-C72A-4C55-AE83-76CBFA1FA6A1}"/>
          </ac:spMkLst>
        </pc:spChg>
        <pc:spChg chg="mod">
          <ac:chgData name="Hu Guo" userId="49ca91bb-9389-4c83-b380-6d44e730dc93" providerId="ADAL" clId="{D50C0940-6692-4157-B157-4D99EDFD7699}" dt="2018-12-12T23:29:33.207" v="679" actId="1076"/>
          <ac:spMkLst>
            <pc:docMk/>
            <pc:sldMk cId="4240446724" sldId="257"/>
            <ac:spMk id="35" creationId="{18870AB2-6EE2-4091-9CEB-D70F7BD41C95}"/>
          </ac:spMkLst>
        </pc:spChg>
        <pc:spChg chg="mod">
          <ac:chgData name="Hu Guo" userId="49ca91bb-9389-4c83-b380-6d44e730dc93" providerId="ADAL" clId="{D50C0940-6692-4157-B157-4D99EDFD7699}" dt="2018-12-12T23:29:54.659" v="685" actId="20577"/>
          <ac:spMkLst>
            <pc:docMk/>
            <pc:sldMk cId="4240446724" sldId="257"/>
            <ac:spMk id="39" creationId="{7EC7069B-AF6C-4E90-BFA6-B0CDF562D734}"/>
          </ac:spMkLst>
        </pc:spChg>
        <pc:spChg chg="mod">
          <ac:chgData name="Hu Guo" userId="49ca91bb-9389-4c83-b380-6d44e730dc93" providerId="ADAL" clId="{D50C0940-6692-4157-B157-4D99EDFD7699}" dt="2018-12-12T23:29:51.408" v="683" actId="20577"/>
          <ac:spMkLst>
            <pc:docMk/>
            <pc:sldMk cId="4240446724" sldId="257"/>
            <ac:spMk id="40" creationId="{11CD8CAA-D565-4A32-B6F3-2AA5A62E413F}"/>
          </ac:spMkLst>
        </pc:spChg>
        <pc:spChg chg="mod">
          <ac:chgData name="Hu Guo" userId="49ca91bb-9389-4c83-b380-6d44e730dc93" providerId="ADAL" clId="{D50C0940-6692-4157-B157-4D99EDFD7699}" dt="2018-12-12T23:29:43.418" v="681" actId="20577"/>
          <ac:spMkLst>
            <pc:docMk/>
            <pc:sldMk cId="4240446724" sldId="257"/>
            <ac:spMk id="41" creationId="{C85C8C99-6A06-4732-B5AE-628440837542}"/>
          </ac:spMkLst>
        </pc:spChg>
        <pc:picChg chg="mod">
          <ac:chgData name="Hu Guo" userId="49ca91bb-9389-4c83-b380-6d44e730dc93" providerId="ADAL" clId="{D50C0940-6692-4157-B157-4D99EDFD7699}" dt="2018-12-12T22:38:41.761" v="149" actId="1076"/>
          <ac:picMkLst>
            <pc:docMk/>
            <pc:sldMk cId="4240446724" sldId="257"/>
            <ac:picMk id="6" creationId="{8CEBCEFB-DA9B-4CBD-AFC6-4ED9A02C8FE7}"/>
          </ac:picMkLst>
        </pc:picChg>
      </pc:sldChg>
      <pc:sldChg chg="addSp delSp modSp">
        <pc:chgData name="Hu Guo" userId="49ca91bb-9389-4c83-b380-6d44e730dc93" providerId="ADAL" clId="{D50C0940-6692-4157-B157-4D99EDFD7699}" dt="2018-12-12T23:28:36.517" v="671" actId="1076"/>
        <pc:sldMkLst>
          <pc:docMk/>
          <pc:sldMk cId="1284656520" sldId="258"/>
        </pc:sldMkLst>
        <pc:spChg chg="del">
          <ac:chgData name="Hu Guo" userId="49ca91bb-9389-4c83-b380-6d44e730dc93" providerId="ADAL" clId="{D50C0940-6692-4157-B157-4D99EDFD7699}" dt="2018-12-12T22:23:04.999" v="2" actId="478"/>
          <ac:spMkLst>
            <pc:docMk/>
            <pc:sldMk cId="1284656520" sldId="258"/>
            <ac:spMk id="2" creationId="{50F2DBF9-7816-4E68-8C62-2DF73A3DE38E}"/>
          </ac:spMkLst>
        </pc:spChg>
        <pc:spChg chg="add del">
          <ac:chgData name="Hu Guo" userId="49ca91bb-9389-4c83-b380-6d44e730dc93" providerId="ADAL" clId="{D50C0940-6692-4157-B157-4D99EDFD7699}" dt="2018-12-12T22:25:31.187" v="25" actId="1076"/>
          <ac:spMkLst>
            <pc:docMk/>
            <pc:sldMk cId="1284656520" sldId="258"/>
            <ac:spMk id="3" creationId="{BF525377-05D2-4C8F-B071-783025BEDC69}"/>
          </ac:spMkLst>
        </pc:spChg>
        <pc:spChg chg="add mod">
          <ac:chgData name="Hu Guo" userId="49ca91bb-9389-4c83-b380-6d44e730dc93" providerId="ADAL" clId="{D50C0940-6692-4157-B157-4D99EDFD7699}" dt="2018-12-12T23:05:26.679" v="426" actId="14100"/>
          <ac:spMkLst>
            <pc:docMk/>
            <pc:sldMk cId="1284656520" sldId="258"/>
            <ac:spMk id="4" creationId="{A7379C3F-2B27-4AE4-9F23-9C83E43D990F}"/>
          </ac:spMkLst>
        </pc:spChg>
        <pc:spChg chg="add mod">
          <ac:chgData name="Hu Guo" userId="49ca91bb-9389-4c83-b380-6d44e730dc93" providerId="ADAL" clId="{D50C0940-6692-4157-B157-4D99EDFD7699}" dt="2018-12-12T23:03:28.778" v="410" actId="1076"/>
          <ac:spMkLst>
            <pc:docMk/>
            <pc:sldMk cId="1284656520" sldId="258"/>
            <ac:spMk id="5" creationId="{31FFA1BD-B292-44DA-BAE7-DD15BD7A81DA}"/>
          </ac:spMkLst>
        </pc:spChg>
        <pc:spChg chg="add mod">
          <ac:chgData name="Hu Guo" userId="49ca91bb-9389-4c83-b380-6d44e730dc93" providerId="ADAL" clId="{D50C0940-6692-4157-B157-4D99EDFD7699}" dt="2018-12-12T23:03:28.778" v="410" actId="1076"/>
          <ac:spMkLst>
            <pc:docMk/>
            <pc:sldMk cId="1284656520" sldId="258"/>
            <ac:spMk id="6" creationId="{C1C1199D-9F6C-4265-AD22-ADE7D858EA95}"/>
          </ac:spMkLst>
        </pc:spChg>
        <pc:spChg chg="add mod">
          <ac:chgData name="Hu Guo" userId="49ca91bb-9389-4c83-b380-6d44e730dc93" providerId="ADAL" clId="{D50C0940-6692-4157-B157-4D99EDFD7699}" dt="2018-12-12T23:03:28.778" v="410" actId="1076"/>
          <ac:spMkLst>
            <pc:docMk/>
            <pc:sldMk cId="1284656520" sldId="258"/>
            <ac:spMk id="7" creationId="{2A485E7B-C227-404C-A6AA-B9D70F322FFF}"/>
          </ac:spMkLst>
        </pc:spChg>
        <pc:spChg chg="add mod">
          <ac:chgData name="Hu Guo" userId="49ca91bb-9389-4c83-b380-6d44e730dc93" providerId="ADAL" clId="{D50C0940-6692-4157-B157-4D99EDFD7699}" dt="2018-12-12T23:03:28.778" v="410" actId="1076"/>
          <ac:spMkLst>
            <pc:docMk/>
            <pc:sldMk cId="1284656520" sldId="258"/>
            <ac:spMk id="8" creationId="{40899274-9771-4435-B617-69422CB31052}"/>
          </ac:spMkLst>
        </pc:spChg>
        <pc:spChg chg="add mod">
          <ac:chgData name="Hu Guo" userId="49ca91bb-9389-4c83-b380-6d44e730dc93" providerId="ADAL" clId="{D50C0940-6692-4157-B157-4D99EDFD7699}" dt="2018-12-12T23:03:28.778" v="410" actId="1076"/>
          <ac:spMkLst>
            <pc:docMk/>
            <pc:sldMk cId="1284656520" sldId="258"/>
            <ac:spMk id="9" creationId="{3D7C0ACF-1CA5-45BD-860B-556EFF530715}"/>
          </ac:spMkLst>
        </pc:spChg>
        <pc:spChg chg="add mod">
          <ac:chgData name="Hu Guo" userId="49ca91bb-9389-4c83-b380-6d44e730dc93" providerId="ADAL" clId="{D50C0940-6692-4157-B157-4D99EDFD7699}" dt="2018-12-12T23:03:28.778" v="410" actId="1076"/>
          <ac:spMkLst>
            <pc:docMk/>
            <pc:sldMk cId="1284656520" sldId="258"/>
            <ac:spMk id="10" creationId="{DAE1AD1A-9A9C-4ED0-8E71-9344A953D106}"/>
          </ac:spMkLst>
        </pc:spChg>
        <pc:spChg chg="add mod">
          <ac:chgData name="Hu Guo" userId="49ca91bb-9389-4c83-b380-6d44e730dc93" providerId="ADAL" clId="{D50C0940-6692-4157-B157-4D99EDFD7699}" dt="2018-12-12T23:03:28.778" v="410" actId="1076"/>
          <ac:spMkLst>
            <pc:docMk/>
            <pc:sldMk cId="1284656520" sldId="258"/>
            <ac:spMk id="11" creationId="{B87B5A66-4E23-4096-A531-02CAC7FD7C90}"/>
          </ac:spMkLst>
        </pc:spChg>
        <pc:spChg chg="add mod">
          <ac:chgData name="Hu Guo" userId="49ca91bb-9389-4c83-b380-6d44e730dc93" providerId="ADAL" clId="{D50C0940-6692-4157-B157-4D99EDFD7699}" dt="2018-12-12T23:03:28.778" v="410" actId="1076"/>
          <ac:spMkLst>
            <pc:docMk/>
            <pc:sldMk cId="1284656520" sldId="258"/>
            <ac:spMk id="12" creationId="{596E7483-C3CE-4A1F-A7C3-8555D0ACD031}"/>
          </ac:spMkLst>
        </pc:spChg>
        <pc:spChg chg="add mod">
          <ac:chgData name="Hu Guo" userId="49ca91bb-9389-4c83-b380-6d44e730dc93" providerId="ADAL" clId="{D50C0940-6692-4157-B157-4D99EDFD7699}" dt="2018-12-12T23:03:28.778" v="410" actId="1076"/>
          <ac:spMkLst>
            <pc:docMk/>
            <pc:sldMk cId="1284656520" sldId="258"/>
            <ac:spMk id="13" creationId="{284D985E-A6D6-4597-AB9E-42F65828D238}"/>
          </ac:spMkLst>
        </pc:spChg>
        <pc:spChg chg="add mod">
          <ac:chgData name="Hu Guo" userId="49ca91bb-9389-4c83-b380-6d44e730dc93" providerId="ADAL" clId="{D50C0940-6692-4157-B157-4D99EDFD7699}" dt="2018-12-12T22:24:43.519" v="18" actId="1076"/>
          <ac:spMkLst>
            <pc:docMk/>
            <pc:sldMk cId="1284656520" sldId="258"/>
            <ac:spMk id="14" creationId="{AD5E08EE-956C-4D22-B898-FA847CCB2FDA}"/>
          </ac:spMkLst>
        </pc:spChg>
        <pc:spChg chg="add del">
          <ac:chgData name="Hu Guo" userId="49ca91bb-9389-4c83-b380-6d44e730dc93" providerId="ADAL" clId="{D50C0940-6692-4157-B157-4D99EDFD7699}" dt="2018-12-12T22:25:02.941" v="20" actId="1076"/>
          <ac:spMkLst>
            <pc:docMk/>
            <pc:sldMk cId="1284656520" sldId="258"/>
            <ac:spMk id="15" creationId="{1805D1AF-FBF8-413B-97E1-62C01B32F454}"/>
          </ac:spMkLst>
        </pc:spChg>
        <pc:spChg chg="add del">
          <ac:chgData name="Hu Guo" userId="49ca91bb-9389-4c83-b380-6d44e730dc93" providerId="ADAL" clId="{D50C0940-6692-4157-B157-4D99EDFD7699}" dt="2018-12-12T22:25:02.941" v="20" actId="1076"/>
          <ac:spMkLst>
            <pc:docMk/>
            <pc:sldMk cId="1284656520" sldId="258"/>
            <ac:spMk id="16" creationId="{FA8D4680-6350-409C-A216-750B409DE08F}"/>
          </ac:spMkLst>
        </pc:spChg>
        <pc:spChg chg="add del">
          <ac:chgData name="Hu Guo" userId="49ca91bb-9389-4c83-b380-6d44e730dc93" providerId="ADAL" clId="{D50C0940-6692-4157-B157-4D99EDFD7699}" dt="2018-12-12T22:25:02.941" v="20" actId="1076"/>
          <ac:spMkLst>
            <pc:docMk/>
            <pc:sldMk cId="1284656520" sldId="258"/>
            <ac:spMk id="17" creationId="{DAC7803C-FFCA-4E6B-8F13-B763D38B3511}"/>
          </ac:spMkLst>
        </pc:spChg>
        <pc:spChg chg="add del">
          <ac:chgData name="Hu Guo" userId="49ca91bb-9389-4c83-b380-6d44e730dc93" providerId="ADAL" clId="{D50C0940-6692-4157-B157-4D99EDFD7699}" dt="2018-12-12T22:25:02.941" v="20" actId="1076"/>
          <ac:spMkLst>
            <pc:docMk/>
            <pc:sldMk cId="1284656520" sldId="258"/>
            <ac:spMk id="18" creationId="{39B14FAA-791C-444D-AC87-412872A40B16}"/>
          </ac:spMkLst>
        </pc:spChg>
        <pc:spChg chg="add del">
          <ac:chgData name="Hu Guo" userId="49ca91bb-9389-4c83-b380-6d44e730dc93" providerId="ADAL" clId="{D50C0940-6692-4157-B157-4D99EDFD7699}" dt="2018-12-12T22:25:02.941" v="20" actId="1076"/>
          <ac:spMkLst>
            <pc:docMk/>
            <pc:sldMk cId="1284656520" sldId="258"/>
            <ac:spMk id="19" creationId="{F1F8D33A-54D4-425F-956B-F12227340A0B}"/>
          </ac:spMkLst>
        </pc:spChg>
        <pc:spChg chg="add del">
          <ac:chgData name="Hu Guo" userId="49ca91bb-9389-4c83-b380-6d44e730dc93" providerId="ADAL" clId="{D50C0940-6692-4157-B157-4D99EDFD7699}" dt="2018-12-12T22:25:02.941" v="20" actId="1076"/>
          <ac:spMkLst>
            <pc:docMk/>
            <pc:sldMk cId="1284656520" sldId="258"/>
            <ac:spMk id="20" creationId="{106E22F2-2C03-4D30-8DCF-30BDD97E3432}"/>
          </ac:spMkLst>
        </pc:spChg>
        <pc:spChg chg="add del">
          <ac:chgData name="Hu Guo" userId="49ca91bb-9389-4c83-b380-6d44e730dc93" providerId="ADAL" clId="{D50C0940-6692-4157-B157-4D99EDFD7699}" dt="2018-12-12T22:25:02.941" v="20" actId="1076"/>
          <ac:spMkLst>
            <pc:docMk/>
            <pc:sldMk cId="1284656520" sldId="258"/>
            <ac:spMk id="21" creationId="{FE5EB259-F12A-408F-9065-670330D6E61E}"/>
          </ac:spMkLst>
        </pc:spChg>
        <pc:spChg chg="add del">
          <ac:chgData name="Hu Guo" userId="49ca91bb-9389-4c83-b380-6d44e730dc93" providerId="ADAL" clId="{D50C0940-6692-4157-B157-4D99EDFD7699}" dt="2018-12-12T22:25:02.941" v="20" actId="1076"/>
          <ac:spMkLst>
            <pc:docMk/>
            <pc:sldMk cId="1284656520" sldId="258"/>
            <ac:spMk id="22" creationId="{5758AC17-B253-407B-BA4D-A30EB0323BF3}"/>
          </ac:spMkLst>
        </pc:spChg>
        <pc:spChg chg="add del">
          <ac:chgData name="Hu Guo" userId="49ca91bb-9389-4c83-b380-6d44e730dc93" providerId="ADAL" clId="{D50C0940-6692-4157-B157-4D99EDFD7699}" dt="2018-12-12T22:25:02.941" v="20" actId="1076"/>
          <ac:spMkLst>
            <pc:docMk/>
            <pc:sldMk cId="1284656520" sldId="258"/>
            <ac:spMk id="23" creationId="{BDB1F108-2525-4CAD-A867-F5E7F108003D}"/>
          </ac:spMkLst>
        </pc:spChg>
        <pc:spChg chg="add del">
          <ac:chgData name="Hu Guo" userId="49ca91bb-9389-4c83-b380-6d44e730dc93" providerId="ADAL" clId="{D50C0940-6692-4157-B157-4D99EDFD7699}" dt="2018-12-12T22:25:02.941" v="20" actId="1076"/>
          <ac:spMkLst>
            <pc:docMk/>
            <pc:sldMk cId="1284656520" sldId="258"/>
            <ac:spMk id="24" creationId="{1DB8BD40-CD36-4340-9B82-4B1590EC67BB}"/>
          </ac:spMkLst>
        </pc:spChg>
        <pc:spChg chg="add del">
          <ac:chgData name="Hu Guo" userId="49ca91bb-9389-4c83-b380-6d44e730dc93" providerId="ADAL" clId="{D50C0940-6692-4157-B157-4D99EDFD7699}" dt="2018-12-12T22:25:08.346" v="22" actId="1076"/>
          <ac:spMkLst>
            <pc:docMk/>
            <pc:sldMk cId="1284656520" sldId="258"/>
            <ac:spMk id="25" creationId="{2213DA22-3286-4543-8E4D-92AE8FE30876}"/>
          </ac:spMkLst>
        </pc:spChg>
        <pc:spChg chg="add del">
          <ac:chgData name="Hu Guo" userId="49ca91bb-9389-4c83-b380-6d44e730dc93" providerId="ADAL" clId="{D50C0940-6692-4157-B157-4D99EDFD7699}" dt="2018-12-12T22:25:08.346" v="22" actId="1076"/>
          <ac:spMkLst>
            <pc:docMk/>
            <pc:sldMk cId="1284656520" sldId="258"/>
            <ac:spMk id="26" creationId="{8479BFD3-6C07-40F8-83B7-D997B73AA0EB}"/>
          </ac:spMkLst>
        </pc:spChg>
        <pc:spChg chg="add del">
          <ac:chgData name="Hu Guo" userId="49ca91bb-9389-4c83-b380-6d44e730dc93" providerId="ADAL" clId="{D50C0940-6692-4157-B157-4D99EDFD7699}" dt="2018-12-12T22:25:08.346" v="22" actId="1076"/>
          <ac:spMkLst>
            <pc:docMk/>
            <pc:sldMk cId="1284656520" sldId="258"/>
            <ac:spMk id="27" creationId="{D667E925-C475-49E5-A496-0DA2CB8BD9DD}"/>
          </ac:spMkLst>
        </pc:spChg>
        <pc:spChg chg="add del">
          <ac:chgData name="Hu Guo" userId="49ca91bb-9389-4c83-b380-6d44e730dc93" providerId="ADAL" clId="{D50C0940-6692-4157-B157-4D99EDFD7699}" dt="2018-12-12T22:25:08.346" v="22" actId="1076"/>
          <ac:spMkLst>
            <pc:docMk/>
            <pc:sldMk cId="1284656520" sldId="258"/>
            <ac:spMk id="28" creationId="{51DF411F-9D76-4B00-A429-B505062BABBF}"/>
          </ac:spMkLst>
        </pc:spChg>
        <pc:spChg chg="add del">
          <ac:chgData name="Hu Guo" userId="49ca91bb-9389-4c83-b380-6d44e730dc93" providerId="ADAL" clId="{D50C0940-6692-4157-B157-4D99EDFD7699}" dt="2018-12-12T22:25:08.346" v="22" actId="1076"/>
          <ac:spMkLst>
            <pc:docMk/>
            <pc:sldMk cId="1284656520" sldId="258"/>
            <ac:spMk id="29" creationId="{8E304660-826E-4800-9A36-8C992AB0C08F}"/>
          </ac:spMkLst>
        </pc:spChg>
        <pc:spChg chg="add del">
          <ac:chgData name="Hu Guo" userId="49ca91bb-9389-4c83-b380-6d44e730dc93" providerId="ADAL" clId="{D50C0940-6692-4157-B157-4D99EDFD7699}" dt="2018-12-12T22:25:08.346" v="22" actId="1076"/>
          <ac:spMkLst>
            <pc:docMk/>
            <pc:sldMk cId="1284656520" sldId="258"/>
            <ac:spMk id="30" creationId="{C35A047C-081B-4409-BC9F-92B604059F91}"/>
          </ac:spMkLst>
        </pc:spChg>
        <pc:spChg chg="add del">
          <ac:chgData name="Hu Guo" userId="49ca91bb-9389-4c83-b380-6d44e730dc93" providerId="ADAL" clId="{D50C0940-6692-4157-B157-4D99EDFD7699}" dt="2018-12-12T22:25:08.346" v="22" actId="1076"/>
          <ac:spMkLst>
            <pc:docMk/>
            <pc:sldMk cId="1284656520" sldId="258"/>
            <ac:spMk id="31" creationId="{AF57D8B3-EA95-4054-BEB3-8BFA17CC3BAF}"/>
          </ac:spMkLst>
        </pc:spChg>
        <pc:spChg chg="add del">
          <ac:chgData name="Hu Guo" userId="49ca91bb-9389-4c83-b380-6d44e730dc93" providerId="ADAL" clId="{D50C0940-6692-4157-B157-4D99EDFD7699}" dt="2018-12-12T22:25:08.346" v="22" actId="1076"/>
          <ac:spMkLst>
            <pc:docMk/>
            <pc:sldMk cId="1284656520" sldId="258"/>
            <ac:spMk id="32" creationId="{115FB289-F930-4515-BF93-149DD1C0777F}"/>
          </ac:spMkLst>
        </pc:spChg>
        <pc:spChg chg="add del">
          <ac:chgData name="Hu Guo" userId="49ca91bb-9389-4c83-b380-6d44e730dc93" providerId="ADAL" clId="{D50C0940-6692-4157-B157-4D99EDFD7699}" dt="2018-12-12T22:25:08.346" v="22" actId="1076"/>
          <ac:spMkLst>
            <pc:docMk/>
            <pc:sldMk cId="1284656520" sldId="258"/>
            <ac:spMk id="33" creationId="{B6D780CF-0A45-4077-B75C-06496A4BA166}"/>
          </ac:spMkLst>
        </pc:spChg>
        <pc:spChg chg="add del">
          <ac:chgData name="Hu Guo" userId="49ca91bb-9389-4c83-b380-6d44e730dc93" providerId="ADAL" clId="{D50C0940-6692-4157-B157-4D99EDFD7699}" dt="2018-12-12T22:25:08.346" v="22" actId="1076"/>
          <ac:spMkLst>
            <pc:docMk/>
            <pc:sldMk cId="1284656520" sldId="258"/>
            <ac:spMk id="34" creationId="{B81A8743-E6DF-4FB5-B426-376D83D77F57}"/>
          </ac:spMkLst>
        </pc:spChg>
        <pc:spChg chg="add del mod">
          <ac:chgData name="Hu Guo" userId="49ca91bb-9389-4c83-b380-6d44e730dc93" providerId="ADAL" clId="{D50C0940-6692-4157-B157-4D99EDFD7699}" dt="2018-12-12T22:25:29.089" v="24" actId="1076"/>
          <ac:spMkLst>
            <pc:docMk/>
            <pc:sldMk cId="1284656520" sldId="258"/>
            <ac:spMk id="35" creationId="{4B764A9E-CD8F-4444-9254-4D6289046B95}"/>
          </ac:spMkLst>
        </pc:spChg>
        <pc:spChg chg="add del mod">
          <ac:chgData name="Hu Guo" userId="49ca91bb-9389-4c83-b380-6d44e730dc93" providerId="ADAL" clId="{D50C0940-6692-4157-B157-4D99EDFD7699}" dt="2018-12-12T22:26:58.114" v="28" actId="478"/>
          <ac:spMkLst>
            <pc:docMk/>
            <pc:sldMk cId="1284656520" sldId="258"/>
            <ac:spMk id="38" creationId="{E1FD8C96-6DA4-47F4-A772-BD5773D56127}"/>
          </ac:spMkLst>
        </pc:spChg>
        <pc:spChg chg="add del mod">
          <ac:chgData name="Hu Guo" userId="49ca91bb-9389-4c83-b380-6d44e730dc93" providerId="ADAL" clId="{D50C0940-6692-4157-B157-4D99EDFD7699}" dt="2018-12-12T22:29:56.625" v="40" actId="1076"/>
          <ac:spMkLst>
            <pc:docMk/>
            <pc:sldMk cId="1284656520" sldId="258"/>
            <ac:spMk id="39" creationId="{8ED0B8E4-0F28-4987-BFA9-18D94C7061F3}"/>
          </ac:spMkLst>
        </pc:spChg>
        <pc:spChg chg="add mod">
          <ac:chgData name="Hu Guo" userId="49ca91bb-9389-4c83-b380-6d44e730dc93" providerId="ADAL" clId="{D50C0940-6692-4157-B157-4D99EDFD7699}" dt="2018-12-12T23:00:56.469" v="315" actId="1076"/>
          <ac:spMkLst>
            <pc:docMk/>
            <pc:sldMk cId="1284656520" sldId="258"/>
            <ac:spMk id="40" creationId="{6F80673B-9EBB-48D6-A0AD-1D4C5FF23D2E}"/>
          </ac:spMkLst>
        </pc:spChg>
        <pc:spChg chg="add mod">
          <ac:chgData name="Hu Guo" userId="49ca91bb-9389-4c83-b380-6d44e730dc93" providerId="ADAL" clId="{D50C0940-6692-4157-B157-4D99EDFD7699}" dt="2018-12-12T22:39:09.973" v="172" actId="20577"/>
          <ac:spMkLst>
            <pc:docMk/>
            <pc:sldMk cId="1284656520" sldId="258"/>
            <ac:spMk id="41" creationId="{984A042E-84EC-4E6A-AE4C-7F388DEFC342}"/>
          </ac:spMkLst>
        </pc:spChg>
        <pc:spChg chg="add del mod">
          <ac:chgData name="Hu Guo" userId="49ca91bb-9389-4c83-b380-6d44e730dc93" providerId="ADAL" clId="{D50C0940-6692-4157-B157-4D99EDFD7699}" dt="2018-12-12T23:00:40.601" v="312" actId="478"/>
          <ac:spMkLst>
            <pc:docMk/>
            <pc:sldMk cId="1284656520" sldId="258"/>
            <ac:spMk id="49" creationId="{19534880-884F-4A6C-825A-D943ECD02FFA}"/>
          </ac:spMkLst>
        </pc:spChg>
        <pc:spChg chg="add mod">
          <ac:chgData name="Hu Guo" userId="49ca91bb-9389-4c83-b380-6d44e730dc93" providerId="ADAL" clId="{D50C0940-6692-4157-B157-4D99EDFD7699}" dt="2018-12-12T23:00:53.460" v="314" actId="1076"/>
          <ac:spMkLst>
            <pc:docMk/>
            <pc:sldMk cId="1284656520" sldId="258"/>
            <ac:spMk id="50" creationId="{DB8C085C-D2E0-42DC-8532-168840487539}"/>
          </ac:spMkLst>
        </pc:spChg>
        <pc:spChg chg="add mod">
          <ac:chgData name="Hu Guo" userId="49ca91bb-9389-4c83-b380-6d44e730dc93" providerId="ADAL" clId="{D50C0940-6692-4157-B157-4D99EDFD7699}" dt="2018-12-12T23:09:10.220" v="452" actId="1076"/>
          <ac:spMkLst>
            <pc:docMk/>
            <pc:sldMk cId="1284656520" sldId="258"/>
            <ac:spMk id="51" creationId="{4482AF3B-A4E5-4AC6-9CFA-E80D8EACADDC}"/>
          </ac:spMkLst>
        </pc:spChg>
        <pc:spChg chg="add mod">
          <ac:chgData name="Hu Guo" userId="49ca91bb-9389-4c83-b380-6d44e730dc93" providerId="ADAL" clId="{D50C0940-6692-4157-B157-4D99EDFD7699}" dt="2018-12-12T23:09:08.393" v="451" actId="1076"/>
          <ac:spMkLst>
            <pc:docMk/>
            <pc:sldMk cId="1284656520" sldId="258"/>
            <ac:spMk id="52" creationId="{71096FA0-B514-49E7-B531-3A9D011CCE9E}"/>
          </ac:spMkLst>
        </pc:spChg>
        <pc:spChg chg="add">
          <ac:chgData name="Hu Guo" userId="49ca91bb-9389-4c83-b380-6d44e730dc93" providerId="ADAL" clId="{D50C0940-6692-4157-B157-4D99EDFD7699}" dt="2018-12-12T23:28:36.517" v="671" actId="1076"/>
          <ac:spMkLst>
            <pc:docMk/>
            <pc:sldMk cId="1284656520" sldId="258"/>
            <ac:spMk id="53" creationId="{74657D73-907D-440A-9F9F-7246A77CDFA0}"/>
          </ac:spMkLst>
        </pc:spChg>
        <pc:spChg chg="add">
          <ac:chgData name="Hu Guo" userId="49ca91bb-9389-4c83-b380-6d44e730dc93" providerId="ADAL" clId="{D50C0940-6692-4157-B157-4D99EDFD7699}" dt="2018-12-12T23:28:36.517" v="671" actId="1076"/>
          <ac:spMkLst>
            <pc:docMk/>
            <pc:sldMk cId="1284656520" sldId="258"/>
            <ac:spMk id="54" creationId="{ED6374E5-6269-4CE3-87D1-E663F4A2320A}"/>
          </ac:spMkLst>
        </pc:spChg>
        <pc:picChg chg="add del mod">
          <ac:chgData name="Hu Guo" userId="49ca91bb-9389-4c83-b380-6d44e730dc93" providerId="ADAL" clId="{D50C0940-6692-4157-B157-4D99EDFD7699}" dt="2018-12-12T23:00:36.266" v="311" actId="478"/>
          <ac:picMkLst>
            <pc:docMk/>
            <pc:sldMk cId="1284656520" sldId="258"/>
            <ac:picMk id="36" creationId="{E506ABF8-21F1-4892-ABAB-BAC4532734EA}"/>
          </ac:picMkLst>
        </pc:picChg>
        <pc:picChg chg="add del mod">
          <ac:chgData name="Hu Guo" userId="49ca91bb-9389-4c83-b380-6d44e730dc93" providerId="ADAL" clId="{D50C0940-6692-4157-B157-4D99EDFD7699}" dt="2018-12-12T22:35:21.345" v="113" actId="478"/>
          <ac:picMkLst>
            <pc:docMk/>
            <pc:sldMk cId="1284656520" sldId="258"/>
            <ac:picMk id="43" creationId="{B348ECAF-2DAF-4C6C-82D0-36293C5EF751}"/>
          </ac:picMkLst>
        </pc:picChg>
        <pc:picChg chg="add mod">
          <ac:chgData name="Hu Guo" userId="49ca91bb-9389-4c83-b380-6d44e730dc93" providerId="ADAL" clId="{D50C0940-6692-4157-B157-4D99EDFD7699}" dt="2018-12-12T22:36:19.329" v="122" actId="1076"/>
          <ac:picMkLst>
            <pc:docMk/>
            <pc:sldMk cId="1284656520" sldId="258"/>
            <ac:picMk id="45" creationId="{AF7D603F-3DE4-4FF3-BB72-186340DDC025}"/>
          </ac:picMkLst>
        </pc:picChg>
        <pc:picChg chg="add mod">
          <ac:chgData name="Hu Guo" userId="49ca91bb-9389-4c83-b380-6d44e730dc93" providerId="ADAL" clId="{D50C0940-6692-4157-B157-4D99EDFD7699}" dt="2018-12-12T22:36:16.491" v="121" actId="1076"/>
          <ac:picMkLst>
            <pc:docMk/>
            <pc:sldMk cId="1284656520" sldId="258"/>
            <ac:picMk id="47" creationId="{54C3A4C8-A8AD-47A6-A064-2714D0A84126}"/>
          </ac:picMkLst>
        </pc:picChg>
      </pc:sldChg>
      <pc:sldChg chg="addSp delSp modSp ord">
        <pc:chgData name="Hu Guo" userId="49ca91bb-9389-4c83-b380-6d44e730dc93" providerId="ADAL" clId="{D50C0940-6692-4157-B157-4D99EDFD7699}" dt="2018-12-12T23:34:51.543" v="747" actId="1076"/>
        <pc:sldMkLst>
          <pc:docMk/>
          <pc:sldMk cId="3349129790" sldId="259"/>
        </pc:sldMkLst>
        <pc:spChg chg="del mod">
          <ac:chgData name="Hu Guo" userId="49ca91bb-9389-4c83-b380-6d44e730dc93" providerId="ADAL" clId="{D50C0940-6692-4157-B157-4D99EDFD7699}" dt="2018-12-12T22:40:45.236" v="178" actId="478"/>
          <ac:spMkLst>
            <pc:docMk/>
            <pc:sldMk cId="3349129790" sldId="259"/>
            <ac:spMk id="2" creationId="{DCD1B7CD-F83C-402A-B81A-495CF75820D6}"/>
          </ac:spMkLst>
        </pc:spChg>
        <pc:spChg chg="mod">
          <ac:chgData name="Hu Guo" userId="49ca91bb-9389-4c83-b380-6d44e730dc93" providerId="ADAL" clId="{D50C0940-6692-4157-B157-4D99EDFD7699}" dt="2018-12-12T23:06:26.455" v="431" actId="207"/>
          <ac:spMkLst>
            <pc:docMk/>
            <pc:sldMk cId="3349129790" sldId="259"/>
            <ac:spMk id="3" creationId="{735E29FB-8D02-4BBA-99B3-40DF4DAF04CC}"/>
          </ac:spMkLst>
        </pc:spChg>
        <pc:spChg chg="add mod">
          <ac:chgData name="Hu Guo" userId="49ca91bb-9389-4c83-b380-6d44e730dc93" providerId="ADAL" clId="{D50C0940-6692-4157-B157-4D99EDFD7699}" dt="2018-12-12T23:05:22.860" v="425" actId="14100"/>
          <ac:spMkLst>
            <pc:docMk/>
            <pc:sldMk cId="3349129790" sldId="259"/>
            <ac:spMk id="4" creationId="{1B7D7332-CD26-472F-AB58-F76161BB70D3}"/>
          </ac:spMkLst>
        </pc:spChg>
        <pc:spChg chg="add mod">
          <ac:chgData name="Hu Guo" userId="49ca91bb-9389-4c83-b380-6d44e730dc93" providerId="ADAL" clId="{D50C0940-6692-4157-B157-4D99EDFD7699}" dt="2018-12-12T23:03:45.008" v="411" actId="1076"/>
          <ac:spMkLst>
            <pc:docMk/>
            <pc:sldMk cId="3349129790" sldId="259"/>
            <ac:spMk id="5" creationId="{1F539312-DD4E-470C-8135-FF781A632672}"/>
          </ac:spMkLst>
        </pc:spChg>
        <pc:spChg chg="add mod">
          <ac:chgData name="Hu Guo" userId="49ca91bb-9389-4c83-b380-6d44e730dc93" providerId="ADAL" clId="{D50C0940-6692-4157-B157-4D99EDFD7699}" dt="2018-12-12T23:03:45.008" v="411" actId="1076"/>
          <ac:spMkLst>
            <pc:docMk/>
            <pc:sldMk cId="3349129790" sldId="259"/>
            <ac:spMk id="6" creationId="{25216A41-72D6-48E2-91FC-30ABB887B11B}"/>
          </ac:spMkLst>
        </pc:spChg>
        <pc:spChg chg="add mod">
          <ac:chgData name="Hu Guo" userId="49ca91bb-9389-4c83-b380-6d44e730dc93" providerId="ADAL" clId="{D50C0940-6692-4157-B157-4D99EDFD7699}" dt="2018-12-12T23:03:47.626" v="412" actId="1076"/>
          <ac:spMkLst>
            <pc:docMk/>
            <pc:sldMk cId="3349129790" sldId="259"/>
            <ac:spMk id="7" creationId="{0834FD67-CF58-402D-8FF1-6FE6ED65E53B}"/>
          </ac:spMkLst>
        </pc:spChg>
        <pc:spChg chg="add mod">
          <ac:chgData name="Hu Guo" userId="49ca91bb-9389-4c83-b380-6d44e730dc93" providerId="ADAL" clId="{D50C0940-6692-4157-B157-4D99EDFD7699}" dt="2018-12-12T23:03:45.008" v="411" actId="1076"/>
          <ac:spMkLst>
            <pc:docMk/>
            <pc:sldMk cId="3349129790" sldId="259"/>
            <ac:spMk id="8" creationId="{C1F35C85-875F-4361-BB23-E4748919534C}"/>
          </ac:spMkLst>
        </pc:spChg>
        <pc:spChg chg="add mod">
          <ac:chgData name="Hu Guo" userId="49ca91bb-9389-4c83-b380-6d44e730dc93" providerId="ADAL" clId="{D50C0940-6692-4157-B157-4D99EDFD7699}" dt="2018-12-12T23:03:45.008" v="411" actId="1076"/>
          <ac:spMkLst>
            <pc:docMk/>
            <pc:sldMk cId="3349129790" sldId="259"/>
            <ac:spMk id="9" creationId="{46E8038C-F43A-439E-988C-AD760919AEAC}"/>
          </ac:spMkLst>
        </pc:spChg>
        <pc:spChg chg="add mod">
          <ac:chgData name="Hu Guo" userId="49ca91bb-9389-4c83-b380-6d44e730dc93" providerId="ADAL" clId="{D50C0940-6692-4157-B157-4D99EDFD7699}" dt="2018-12-12T23:03:45.008" v="411" actId="1076"/>
          <ac:spMkLst>
            <pc:docMk/>
            <pc:sldMk cId="3349129790" sldId="259"/>
            <ac:spMk id="10" creationId="{3E698FFC-ECD6-4428-9740-2B15BA518FBD}"/>
          </ac:spMkLst>
        </pc:spChg>
        <pc:spChg chg="add mod">
          <ac:chgData name="Hu Guo" userId="49ca91bb-9389-4c83-b380-6d44e730dc93" providerId="ADAL" clId="{D50C0940-6692-4157-B157-4D99EDFD7699}" dt="2018-12-12T23:03:45.008" v="411" actId="1076"/>
          <ac:spMkLst>
            <pc:docMk/>
            <pc:sldMk cId="3349129790" sldId="259"/>
            <ac:spMk id="11" creationId="{FDEC4ADE-BD4E-406E-B359-37E545C535D3}"/>
          </ac:spMkLst>
        </pc:spChg>
        <pc:spChg chg="add mod">
          <ac:chgData name="Hu Guo" userId="49ca91bb-9389-4c83-b380-6d44e730dc93" providerId="ADAL" clId="{D50C0940-6692-4157-B157-4D99EDFD7699}" dt="2018-12-12T23:03:45.008" v="411" actId="1076"/>
          <ac:spMkLst>
            <pc:docMk/>
            <pc:sldMk cId="3349129790" sldId="259"/>
            <ac:spMk id="12" creationId="{FFA67209-EBBC-4094-8F14-A7DFA11F0EC5}"/>
          </ac:spMkLst>
        </pc:spChg>
        <pc:spChg chg="add mod">
          <ac:chgData name="Hu Guo" userId="49ca91bb-9389-4c83-b380-6d44e730dc93" providerId="ADAL" clId="{D50C0940-6692-4157-B157-4D99EDFD7699}" dt="2018-12-12T23:03:45.008" v="411" actId="1076"/>
          <ac:spMkLst>
            <pc:docMk/>
            <pc:sldMk cId="3349129790" sldId="259"/>
            <ac:spMk id="13" creationId="{4A8CEF77-2BE6-41F0-9B85-B1D196C68CC7}"/>
          </ac:spMkLst>
        </pc:spChg>
        <pc:spChg chg="add">
          <ac:chgData name="Hu Guo" userId="49ca91bb-9389-4c83-b380-6d44e730dc93" providerId="ADAL" clId="{D50C0940-6692-4157-B157-4D99EDFD7699}" dt="2018-12-12T22:40:42.049" v="177" actId="1076"/>
          <ac:spMkLst>
            <pc:docMk/>
            <pc:sldMk cId="3349129790" sldId="259"/>
            <ac:spMk id="14" creationId="{E6C4E91A-4728-4AB8-B72F-B2721BE0AE2F}"/>
          </ac:spMkLst>
        </pc:spChg>
        <pc:spChg chg="add mod">
          <ac:chgData name="Hu Guo" userId="49ca91bb-9389-4c83-b380-6d44e730dc93" providerId="ADAL" clId="{D50C0940-6692-4157-B157-4D99EDFD7699}" dt="2018-12-12T23:06:03.266" v="429" actId="13926"/>
          <ac:spMkLst>
            <pc:docMk/>
            <pc:sldMk cId="3349129790" sldId="259"/>
            <ac:spMk id="15" creationId="{D80DA967-2505-4403-9D65-94E60EB66901}"/>
          </ac:spMkLst>
        </pc:spChg>
        <pc:spChg chg="add del mod">
          <ac:chgData name="Hu Guo" userId="49ca91bb-9389-4c83-b380-6d44e730dc93" providerId="ADAL" clId="{D50C0940-6692-4157-B157-4D99EDFD7699}" dt="2018-12-12T23:06:08.898" v="430" actId="478"/>
          <ac:spMkLst>
            <pc:docMk/>
            <pc:sldMk cId="3349129790" sldId="259"/>
            <ac:spMk id="16" creationId="{04E2E872-3CBD-4256-9ADE-D45EB34814F6}"/>
          </ac:spMkLst>
        </pc:spChg>
        <pc:spChg chg="add">
          <ac:chgData name="Hu Guo" userId="49ca91bb-9389-4c83-b380-6d44e730dc93" providerId="ADAL" clId="{D50C0940-6692-4157-B157-4D99EDFD7699}" dt="2018-12-12T23:28:40.151" v="672" actId="1076"/>
          <ac:spMkLst>
            <pc:docMk/>
            <pc:sldMk cId="3349129790" sldId="259"/>
            <ac:spMk id="17" creationId="{E1ECFA1D-A20C-4017-918B-82437C001B85}"/>
          </ac:spMkLst>
        </pc:spChg>
        <pc:spChg chg="add">
          <ac:chgData name="Hu Guo" userId="49ca91bb-9389-4c83-b380-6d44e730dc93" providerId="ADAL" clId="{D50C0940-6692-4157-B157-4D99EDFD7699}" dt="2018-12-12T23:28:40.151" v="672" actId="1076"/>
          <ac:spMkLst>
            <pc:docMk/>
            <pc:sldMk cId="3349129790" sldId="259"/>
            <ac:spMk id="18" creationId="{668B2FE2-AEE3-4482-ABB5-6F9F2BA09792}"/>
          </ac:spMkLst>
        </pc:spChg>
        <pc:spChg chg="add mod">
          <ac:chgData name="Hu Guo" userId="49ca91bb-9389-4c83-b380-6d44e730dc93" providerId="ADAL" clId="{D50C0940-6692-4157-B157-4D99EDFD7699}" dt="2018-12-12T23:34:51.543" v="747" actId="1076"/>
          <ac:spMkLst>
            <pc:docMk/>
            <pc:sldMk cId="3349129790" sldId="259"/>
            <ac:spMk id="19" creationId="{E83B16FF-BE9C-4760-8FEC-990068D51B29}"/>
          </ac:spMkLst>
        </pc:spChg>
      </pc:sldChg>
      <pc:sldChg chg="del">
        <pc:chgData name="Hu Guo" userId="49ca91bb-9389-4c83-b380-6d44e730dc93" providerId="ADAL" clId="{D50C0940-6692-4157-B157-4D99EDFD7699}" dt="2018-12-12T22:54:58.673" v="281" actId="2696"/>
        <pc:sldMkLst>
          <pc:docMk/>
          <pc:sldMk cId="3483476125" sldId="260"/>
        </pc:sldMkLst>
      </pc:sldChg>
      <pc:sldChg chg="del">
        <pc:chgData name="Hu Guo" userId="49ca91bb-9389-4c83-b380-6d44e730dc93" providerId="ADAL" clId="{D50C0940-6692-4157-B157-4D99EDFD7699}" dt="2018-12-12T22:55:59.043" v="290" actId="2696"/>
        <pc:sldMkLst>
          <pc:docMk/>
          <pc:sldMk cId="2814482659" sldId="261"/>
        </pc:sldMkLst>
      </pc:sldChg>
      <pc:sldChg chg="del">
        <pc:chgData name="Hu Guo" userId="49ca91bb-9389-4c83-b380-6d44e730dc93" providerId="ADAL" clId="{D50C0940-6692-4157-B157-4D99EDFD7699}" dt="2018-12-12T23:16:04.653" v="534" actId="2696"/>
        <pc:sldMkLst>
          <pc:docMk/>
          <pc:sldMk cId="2171113404" sldId="262"/>
        </pc:sldMkLst>
      </pc:sldChg>
      <pc:sldChg chg="addSp delSp modSp add">
        <pc:chgData name="Hu Guo" userId="49ca91bb-9389-4c83-b380-6d44e730dc93" providerId="ADAL" clId="{D50C0940-6692-4157-B157-4D99EDFD7699}" dt="2018-12-12T23:28:33.054" v="670" actId="1076"/>
        <pc:sldMkLst>
          <pc:docMk/>
          <pc:sldMk cId="347565713" sldId="263"/>
        </pc:sldMkLst>
        <pc:spChg chg="add del mod">
          <ac:chgData name="Hu Guo" userId="49ca91bb-9389-4c83-b380-6d44e730dc93" providerId="ADAL" clId="{D50C0940-6692-4157-B157-4D99EDFD7699}" dt="2018-12-12T22:55:32.621" v="286" actId="478"/>
          <ac:spMkLst>
            <pc:docMk/>
            <pc:sldMk cId="347565713" sldId="263"/>
            <ac:spMk id="3" creationId="{74E5D7D6-496A-4C46-B7A0-F0EB0D7E3016}"/>
          </ac:spMkLst>
        </pc:spChg>
        <pc:spChg chg="mod">
          <ac:chgData name="Hu Guo" userId="49ca91bb-9389-4c83-b380-6d44e730dc93" providerId="ADAL" clId="{D50C0940-6692-4157-B157-4D99EDFD7699}" dt="2018-12-12T23:05:17.129" v="424" actId="14100"/>
          <ac:spMkLst>
            <pc:docMk/>
            <pc:sldMk cId="347565713" sldId="263"/>
            <ac:spMk id="4" creationId="{A7379C3F-2B27-4AE4-9F23-9C83E43D990F}"/>
          </ac:spMkLst>
        </pc:spChg>
        <pc:spChg chg="mod">
          <ac:chgData name="Hu Guo" userId="49ca91bb-9389-4c83-b380-6d44e730dc93" providerId="ADAL" clId="{D50C0940-6692-4157-B157-4D99EDFD7699}" dt="2018-12-12T23:03:11.758" v="409" actId="1076"/>
          <ac:spMkLst>
            <pc:docMk/>
            <pc:sldMk cId="347565713" sldId="263"/>
            <ac:spMk id="5" creationId="{31FFA1BD-B292-44DA-BAE7-DD15BD7A81DA}"/>
          </ac:spMkLst>
        </pc:spChg>
        <pc:spChg chg="mod">
          <ac:chgData name="Hu Guo" userId="49ca91bb-9389-4c83-b380-6d44e730dc93" providerId="ADAL" clId="{D50C0940-6692-4157-B157-4D99EDFD7699}" dt="2018-12-12T23:03:11.758" v="409" actId="1076"/>
          <ac:spMkLst>
            <pc:docMk/>
            <pc:sldMk cId="347565713" sldId="263"/>
            <ac:spMk id="6" creationId="{C1C1199D-9F6C-4265-AD22-ADE7D858EA95}"/>
          </ac:spMkLst>
        </pc:spChg>
        <pc:spChg chg="mod">
          <ac:chgData name="Hu Guo" userId="49ca91bb-9389-4c83-b380-6d44e730dc93" providerId="ADAL" clId="{D50C0940-6692-4157-B157-4D99EDFD7699}" dt="2018-12-12T23:03:11.758" v="409" actId="1076"/>
          <ac:spMkLst>
            <pc:docMk/>
            <pc:sldMk cId="347565713" sldId="263"/>
            <ac:spMk id="7" creationId="{2A485E7B-C227-404C-A6AA-B9D70F322FFF}"/>
          </ac:spMkLst>
        </pc:spChg>
        <pc:spChg chg="mod">
          <ac:chgData name="Hu Guo" userId="49ca91bb-9389-4c83-b380-6d44e730dc93" providerId="ADAL" clId="{D50C0940-6692-4157-B157-4D99EDFD7699}" dt="2018-12-12T23:03:11.758" v="409" actId="1076"/>
          <ac:spMkLst>
            <pc:docMk/>
            <pc:sldMk cId="347565713" sldId="263"/>
            <ac:spMk id="8" creationId="{40899274-9771-4435-B617-69422CB31052}"/>
          </ac:spMkLst>
        </pc:spChg>
        <pc:spChg chg="mod">
          <ac:chgData name="Hu Guo" userId="49ca91bb-9389-4c83-b380-6d44e730dc93" providerId="ADAL" clId="{D50C0940-6692-4157-B157-4D99EDFD7699}" dt="2018-12-12T23:03:11.758" v="409" actId="1076"/>
          <ac:spMkLst>
            <pc:docMk/>
            <pc:sldMk cId="347565713" sldId="263"/>
            <ac:spMk id="9" creationId="{3D7C0ACF-1CA5-45BD-860B-556EFF530715}"/>
          </ac:spMkLst>
        </pc:spChg>
        <pc:spChg chg="mod">
          <ac:chgData name="Hu Guo" userId="49ca91bb-9389-4c83-b380-6d44e730dc93" providerId="ADAL" clId="{D50C0940-6692-4157-B157-4D99EDFD7699}" dt="2018-12-12T23:03:11.758" v="409" actId="1076"/>
          <ac:spMkLst>
            <pc:docMk/>
            <pc:sldMk cId="347565713" sldId="263"/>
            <ac:spMk id="10" creationId="{DAE1AD1A-9A9C-4ED0-8E71-9344A953D106}"/>
          </ac:spMkLst>
        </pc:spChg>
        <pc:spChg chg="mod">
          <ac:chgData name="Hu Guo" userId="49ca91bb-9389-4c83-b380-6d44e730dc93" providerId="ADAL" clId="{D50C0940-6692-4157-B157-4D99EDFD7699}" dt="2018-12-12T23:03:11.758" v="409" actId="1076"/>
          <ac:spMkLst>
            <pc:docMk/>
            <pc:sldMk cId="347565713" sldId="263"/>
            <ac:spMk id="11" creationId="{B87B5A66-4E23-4096-A531-02CAC7FD7C90}"/>
          </ac:spMkLst>
        </pc:spChg>
        <pc:spChg chg="mod">
          <ac:chgData name="Hu Guo" userId="49ca91bb-9389-4c83-b380-6d44e730dc93" providerId="ADAL" clId="{D50C0940-6692-4157-B157-4D99EDFD7699}" dt="2018-12-12T23:03:11.758" v="409" actId="1076"/>
          <ac:spMkLst>
            <pc:docMk/>
            <pc:sldMk cId="347565713" sldId="263"/>
            <ac:spMk id="12" creationId="{596E7483-C3CE-4A1F-A7C3-8555D0ACD031}"/>
          </ac:spMkLst>
        </pc:spChg>
        <pc:spChg chg="mod">
          <ac:chgData name="Hu Guo" userId="49ca91bb-9389-4c83-b380-6d44e730dc93" providerId="ADAL" clId="{D50C0940-6692-4157-B157-4D99EDFD7699}" dt="2018-12-12T23:03:11.758" v="409" actId="1076"/>
          <ac:spMkLst>
            <pc:docMk/>
            <pc:sldMk cId="347565713" sldId="263"/>
            <ac:spMk id="13" creationId="{284D985E-A6D6-4597-AB9E-42F65828D238}"/>
          </ac:spMkLst>
        </pc:spChg>
        <pc:spChg chg="add del mod">
          <ac:chgData name="Hu Guo" userId="49ca91bb-9389-4c83-b380-6d44e730dc93" providerId="ADAL" clId="{D50C0940-6692-4157-B157-4D99EDFD7699}" dt="2018-12-12T22:56:26.407" v="298" actId="478"/>
          <ac:spMkLst>
            <pc:docMk/>
            <pc:sldMk cId="347565713" sldId="263"/>
            <ac:spMk id="16" creationId="{C5DC33BA-CF8E-4B09-87D0-C7B1B4E76680}"/>
          </ac:spMkLst>
        </pc:spChg>
        <pc:spChg chg="add mod">
          <ac:chgData name="Hu Guo" userId="49ca91bb-9389-4c83-b380-6d44e730dc93" providerId="ADAL" clId="{D50C0940-6692-4157-B157-4D99EDFD7699}" dt="2018-12-12T22:57:22.454" v="307" actId="1076"/>
          <ac:spMkLst>
            <pc:docMk/>
            <pc:sldMk cId="347565713" sldId="263"/>
            <ac:spMk id="17" creationId="{8EB1E880-8512-455F-A097-88BC31653F35}"/>
          </ac:spMkLst>
        </pc:spChg>
        <pc:spChg chg="add mod">
          <ac:chgData name="Hu Guo" userId="49ca91bb-9389-4c83-b380-6d44e730dc93" providerId="ADAL" clId="{D50C0940-6692-4157-B157-4D99EDFD7699}" dt="2018-12-12T23:03:59.064" v="414" actId="20577"/>
          <ac:spMkLst>
            <pc:docMk/>
            <pc:sldMk cId="347565713" sldId="263"/>
            <ac:spMk id="18" creationId="{38E9EA85-B28C-4749-A89F-285D2032D6C2}"/>
          </ac:spMkLst>
        </pc:spChg>
        <pc:spChg chg="add mod">
          <ac:chgData name="Hu Guo" userId="49ca91bb-9389-4c83-b380-6d44e730dc93" providerId="ADAL" clId="{D50C0940-6692-4157-B157-4D99EDFD7699}" dt="2018-12-12T22:56:55.087" v="302" actId="1076"/>
          <ac:spMkLst>
            <pc:docMk/>
            <pc:sldMk cId="347565713" sldId="263"/>
            <ac:spMk id="22" creationId="{734A0191-CB48-4671-8C5E-6B8F9298A932}"/>
          </ac:spMkLst>
        </pc:spChg>
        <pc:spChg chg="add mod">
          <ac:chgData name="Hu Guo" userId="49ca91bb-9389-4c83-b380-6d44e730dc93" providerId="ADAL" clId="{D50C0940-6692-4157-B157-4D99EDFD7699}" dt="2018-12-12T23:08:40.235" v="447" actId="13822"/>
          <ac:spMkLst>
            <pc:docMk/>
            <pc:sldMk cId="347565713" sldId="263"/>
            <ac:spMk id="24" creationId="{AB201D6E-3740-4AEB-A29C-B193CFDAE565}"/>
          </ac:spMkLst>
        </pc:spChg>
        <pc:spChg chg="add mod">
          <ac:chgData name="Hu Guo" userId="49ca91bb-9389-4c83-b380-6d44e730dc93" providerId="ADAL" clId="{D50C0940-6692-4157-B157-4D99EDFD7699}" dt="2018-12-12T23:08:25.892" v="445" actId="1076"/>
          <ac:spMkLst>
            <pc:docMk/>
            <pc:sldMk cId="347565713" sldId="263"/>
            <ac:spMk id="29" creationId="{BAC6B526-78FD-4911-A7EF-285DAF923B08}"/>
          </ac:spMkLst>
        </pc:spChg>
        <pc:spChg chg="add">
          <ac:chgData name="Hu Guo" userId="49ca91bb-9389-4c83-b380-6d44e730dc93" providerId="ADAL" clId="{D50C0940-6692-4157-B157-4D99EDFD7699}" dt="2018-12-12T23:28:33.054" v="670" actId="1076"/>
          <ac:spMkLst>
            <pc:docMk/>
            <pc:sldMk cId="347565713" sldId="263"/>
            <ac:spMk id="31" creationId="{F642FFE2-A41B-412E-A0D1-8B2C30F82E74}"/>
          </ac:spMkLst>
        </pc:spChg>
        <pc:spChg chg="add">
          <ac:chgData name="Hu Guo" userId="49ca91bb-9389-4c83-b380-6d44e730dc93" providerId="ADAL" clId="{D50C0940-6692-4157-B157-4D99EDFD7699}" dt="2018-12-12T23:28:33.054" v="670" actId="1076"/>
          <ac:spMkLst>
            <pc:docMk/>
            <pc:sldMk cId="347565713" sldId="263"/>
            <ac:spMk id="32" creationId="{E0330689-FF91-4CDE-858A-EBD6D0DA689D}"/>
          </ac:spMkLst>
        </pc:spChg>
        <pc:spChg chg="del mod">
          <ac:chgData name="Hu Guo" userId="49ca91bb-9389-4c83-b380-6d44e730dc93" providerId="ADAL" clId="{D50C0940-6692-4157-B157-4D99EDFD7699}" dt="2018-12-12T22:56:16.782" v="294" actId="478"/>
          <ac:spMkLst>
            <pc:docMk/>
            <pc:sldMk cId="347565713" sldId="263"/>
            <ac:spMk id="40" creationId="{6F80673B-9EBB-48D6-A0AD-1D4C5FF23D2E}"/>
          </ac:spMkLst>
        </pc:spChg>
        <pc:spChg chg="mod">
          <ac:chgData name="Hu Guo" userId="49ca91bb-9389-4c83-b380-6d44e730dc93" providerId="ADAL" clId="{D50C0940-6692-4157-B157-4D99EDFD7699}" dt="2018-12-12T22:56:19.128" v="295" actId="6549"/>
          <ac:spMkLst>
            <pc:docMk/>
            <pc:sldMk cId="347565713" sldId="263"/>
            <ac:spMk id="41" creationId="{984A042E-84EC-4E6A-AE4C-7F388DEFC342}"/>
          </ac:spMkLst>
        </pc:spChg>
        <pc:picChg chg="add mod">
          <ac:chgData name="Hu Guo" userId="49ca91bb-9389-4c83-b380-6d44e730dc93" providerId="ADAL" clId="{D50C0940-6692-4157-B157-4D99EDFD7699}" dt="2018-12-12T23:06:51.763" v="436" actId="1076"/>
          <ac:picMkLst>
            <pc:docMk/>
            <pc:sldMk cId="347565713" sldId="263"/>
            <ac:picMk id="20" creationId="{447C850A-70E4-409E-8ABD-15C439FF3E07}"/>
          </ac:picMkLst>
        </pc:picChg>
        <pc:picChg chg="add mod">
          <ac:chgData name="Hu Guo" userId="49ca91bb-9389-4c83-b380-6d44e730dc93" providerId="ADAL" clId="{D50C0940-6692-4157-B157-4D99EDFD7699}" dt="2018-12-12T23:08:17.169" v="443" actId="1076"/>
          <ac:picMkLst>
            <pc:docMk/>
            <pc:sldMk cId="347565713" sldId="263"/>
            <ac:picMk id="23" creationId="{30F6122A-3D38-4AFE-8854-748201CF77D7}"/>
          </ac:picMkLst>
        </pc:picChg>
        <pc:picChg chg="add del">
          <ac:chgData name="Hu Guo" userId="49ca91bb-9389-4c83-b380-6d44e730dc93" providerId="ADAL" clId="{D50C0940-6692-4157-B157-4D99EDFD7699}" dt="2018-12-12T22:56:15.012" v="293" actId="478"/>
          <ac:picMkLst>
            <pc:docMk/>
            <pc:sldMk cId="347565713" sldId="263"/>
            <ac:picMk id="36" creationId="{E506ABF8-21F1-4892-ABAB-BAC4532734EA}"/>
          </ac:picMkLst>
        </pc:picChg>
        <pc:picChg chg="del">
          <ac:chgData name="Hu Guo" userId="49ca91bb-9389-4c83-b380-6d44e730dc93" providerId="ADAL" clId="{D50C0940-6692-4157-B157-4D99EDFD7699}" dt="2018-12-12T22:56:23.847" v="297" actId="478"/>
          <ac:picMkLst>
            <pc:docMk/>
            <pc:sldMk cId="347565713" sldId="263"/>
            <ac:picMk id="45" creationId="{AF7D603F-3DE4-4FF3-BB72-186340DDC025}"/>
          </ac:picMkLst>
        </pc:picChg>
        <pc:picChg chg="del">
          <ac:chgData name="Hu Guo" userId="49ca91bb-9389-4c83-b380-6d44e730dc93" providerId="ADAL" clId="{D50C0940-6692-4157-B157-4D99EDFD7699}" dt="2018-12-12T22:56:23.072" v="296" actId="478"/>
          <ac:picMkLst>
            <pc:docMk/>
            <pc:sldMk cId="347565713" sldId="263"/>
            <ac:picMk id="47" creationId="{54C3A4C8-A8AD-47A6-A064-2714D0A84126}"/>
          </ac:picMkLst>
        </pc:picChg>
      </pc:sldChg>
      <pc:sldChg chg="add del">
        <pc:chgData name="Hu Guo" userId="49ca91bb-9389-4c83-b380-6d44e730dc93" providerId="ADAL" clId="{D50C0940-6692-4157-B157-4D99EDFD7699}" dt="2018-12-12T22:55:01.929" v="282" actId="2696"/>
        <pc:sldMkLst>
          <pc:docMk/>
          <pc:sldMk cId="1005017108" sldId="263"/>
        </pc:sldMkLst>
      </pc:sldChg>
      <pc:sldChg chg="add del">
        <pc:chgData name="Hu Guo" userId="49ca91bb-9389-4c83-b380-6d44e730dc93" providerId="ADAL" clId="{D50C0940-6692-4157-B157-4D99EDFD7699}" dt="2018-12-12T22:56:39.785" v="300" actId="1076"/>
        <pc:sldMkLst>
          <pc:docMk/>
          <pc:sldMk cId="80295409" sldId="264"/>
        </pc:sldMkLst>
      </pc:sldChg>
      <pc:sldChg chg="addSp delSp modSp add ord">
        <pc:chgData name="Hu Guo" userId="49ca91bb-9389-4c83-b380-6d44e730dc93" providerId="ADAL" clId="{D50C0940-6692-4157-B157-4D99EDFD7699}" dt="2018-12-12T23:28:29.662" v="669" actId="1076"/>
        <pc:sldMkLst>
          <pc:docMk/>
          <pc:sldMk cId="1527063994" sldId="264"/>
        </pc:sldMkLst>
        <pc:spChg chg="add mod">
          <ac:chgData name="Hu Guo" userId="49ca91bb-9389-4c83-b380-6d44e730dc93" providerId="ADAL" clId="{D50C0940-6692-4157-B157-4D99EDFD7699}" dt="2018-12-12T23:11:24.329" v="479" actId="1076"/>
          <ac:spMkLst>
            <pc:docMk/>
            <pc:sldMk cId="1527063994" sldId="264"/>
            <ac:spMk id="2" creationId="{7DC4A465-27BA-4A45-A49F-8956AD86B517}"/>
          </ac:spMkLst>
        </pc:spChg>
        <pc:spChg chg="mod">
          <ac:chgData name="Hu Guo" userId="49ca91bb-9389-4c83-b380-6d44e730dc93" providerId="ADAL" clId="{D50C0940-6692-4157-B157-4D99EDFD7699}" dt="2018-12-12T23:12:52.022" v="514" actId="1076"/>
          <ac:spMkLst>
            <pc:docMk/>
            <pc:sldMk cId="1527063994" sldId="264"/>
            <ac:spMk id="3" creationId="{735E29FB-8D02-4BBA-99B3-40DF4DAF04CC}"/>
          </ac:spMkLst>
        </pc:spChg>
        <pc:spChg chg="del">
          <ac:chgData name="Hu Guo" userId="49ca91bb-9389-4c83-b380-6d44e730dc93" providerId="ADAL" clId="{D50C0940-6692-4157-B157-4D99EDFD7699}" dt="2018-12-12T23:09:36.471" v="455" actId="478"/>
          <ac:spMkLst>
            <pc:docMk/>
            <pc:sldMk cId="1527063994" sldId="264"/>
            <ac:spMk id="15" creationId="{D80DA967-2505-4403-9D65-94E60EB66901}"/>
          </ac:spMkLst>
        </pc:spChg>
        <pc:spChg chg="add mod">
          <ac:chgData name="Hu Guo" userId="49ca91bb-9389-4c83-b380-6d44e730dc93" providerId="ADAL" clId="{D50C0940-6692-4157-B157-4D99EDFD7699}" dt="2018-12-12T23:10:59.110" v="459" actId="1076"/>
          <ac:spMkLst>
            <pc:docMk/>
            <pc:sldMk cId="1527063994" sldId="264"/>
            <ac:spMk id="16" creationId="{FE91EB94-1122-400E-9D5A-2222C910565E}"/>
          </ac:spMkLst>
        </pc:spChg>
        <pc:spChg chg="add mod">
          <ac:chgData name="Hu Guo" userId="49ca91bb-9389-4c83-b380-6d44e730dc93" providerId="ADAL" clId="{D50C0940-6692-4157-B157-4D99EDFD7699}" dt="2018-12-12T23:14:47.236" v="528" actId="1076"/>
          <ac:spMkLst>
            <pc:docMk/>
            <pc:sldMk cId="1527063994" sldId="264"/>
            <ac:spMk id="21" creationId="{B9D0C3C8-22B6-49D3-A4A3-6F61DD399B05}"/>
          </ac:spMkLst>
        </pc:spChg>
        <pc:spChg chg="add mod">
          <ac:chgData name="Hu Guo" userId="49ca91bb-9389-4c83-b380-6d44e730dc93" providerId="ADAL" clId="{D50C0940-6692-4157-B157-4D99EDFD7699}" dt="2018-12-12T23:14:59.004" v="531" actId="13822"/>
          <ac:spMkLst>
            <pc:docMk/>
            <pc:sldMk cId="1527063994" sldId="264"/>
            <ac:spMk id="22" creationId="{1E4907D8-EA8D-4208-B70E-2A86656BB13F}"/>
          </ac:spMkLst>
        </pc:spChg>
        <pc:spChg chg="add">
          <ac:chgData name="Hu Guo" userId="49ca91bb-9389-4c83-b380-6d44e730dc93" providerId="ADAL" clId="{D50C0940-6692-4157-B157-4D99EDFD7699}" dt="2018-12-12T23:28:29.662" v="669" actId="1076"/>
          <ac:spMkLst>
            <pc:docMk/>
            <pc:sldMk cId="1527063994" sldId="264"/>
            <ac:spMk id="23" creationId="{B4698279-D316-4DD5-A0D0-7AD17E15A02F}"/>
          </ac:spMkLst>
        </pc:spChg>
        <pc:spChg chg="add">
          <ac:chgData name="Hu Guo" userId="49ca91bb-9389-4c83-b380-6d44e730dc93" providerId="ADAL" clId="{D50C0940-6692-4157-B157-4D99EDFD7699}" dt="2018-12-12T23:28:29.662" v="669" actId="1076"/>
          <ac:spMkLst>
            <pc:docMk/>
            <pc:sldMk cId="1527063994" sldId="264"/>
            <ac:spMk id="24" creationId="{7B94D776-FBF4-4669-904D-43B3A1A313C5}"/>
          </ac:spMkLst>
        </pc:spChg>
        <pc:picChg chg="add mod">
          <ac:chgData name="Hu Guo" userId="49ca91bb-9389-4c83-b380-6d44e730dc93" providerId="ADAL" clId="{D50C0940-6692-4157-B157-4D99EDFD7699}" dt="2018-12-12T23:14:37.471" v="526" actId="1076"/>
          <ac:picMkLst>
            <pc:docMk/>
            <pc:sldMk cId="1527063994" sldId="264"/>
            <ac:picMk id="18" creationId="{DD898E0E-0FB2-4C69-A31A-A460F069EE9E}"/>
          </ac:picMkLst>
        </pc:picChg>
        <pc:picChg chg="add mod">
          <ac:chgData name="Hu Guo" userId="49ca91bb-9389-4c83-b380-6d44e730dc93" providerId="ADAL" clId="{D50C0940-6692-4157-B157-4D99EDFD7699}" dt="2018-12-12T23:15:03.345" v="532" actId="14100"/>
          <ac:picMkLst>
            <pc:docMk/>
            <pc:sldMk cId="1527063994" sldId="264"/>
            <ac:picMk id="20" creationId="{D4B9D7F1-1CF9-4EED-B69A-BAAFB9DF3C7C}"/>
          </ac:picMkLst>
        </pc:picChg>
      </pc:sldChg>
      <pc:sldChg chg="add del">
        <pc:chgData name="Hu Guo" userId="49ca91bb-9389-4c83-b380-6d44e730dc93" providerId="ADAL" clId="{D50C0940-6692-4157-B157-4D99EDFD7699}" dt="2018-12-12T22:56:10.972" v="292" actId="1076"/>
        <pc:sldMkLst>
          <pc:docMk/>
          <pc:sldMk cId="3376590095" sldId="264"/>
        </pc:sldMkLst>
      </pc:sldChg>
      <pc:sldChg chg="addSp delSp modSp add">
        <pc:chgData name="Hu Guo" userId="49ca91bb-9389-4c83-b380-6d44e730dc93" providerId="ADAL" clId="{D50C0940-6692-4157-B157-4D99EDFD7699}" dt="2018-12-12T23:28:25.993" v="668" actId="1076"/>
        <pc:sldMkLst>
          <pc:docMk/>
          <pc:sldMk cId="553005250" sldId="265"/>
        </pc:sldMkLst>
        <pc:spChg chg="mod">
          <ac:chgData name="Hu Guo" userId="49ca91bb-9389-4c83-b380-6d44e730dc93" providerId="ADAL" clId="{D50C0940-6692-4157-B157-4D99EDFD7699}" dt="2018-12-12T23:16:24.897" v="553" actId="20577"/>
          <ac:spMkLst>
            <pc:docMk/>
            <pc:sldMk cId="553005250" sldId="265"/>
            <ac:spMk id="2" creationId="{7DC4A465-27BA-4A45-A49F-8956AD86B517}"/>
          </ac:spMkLst>
        </pc:spChg>
        <pc:spChg chg="del">
          <ac:chgData name="Hu Guo" userId="49ca91bb-9389-4c83-b380-6d44e730dc93" providerId="ADAL" clId="{D50C0940-6692-4157-B157-4D99EDFD7699}" dt="2018-12-12T23:16:29.737" v="554" actId="478"/>
          <ac:spMkLst>
            <pc:docMk/>
            <pc:sldMk cId="553005250" sldId="265"/>
            <ac:spMk id="3" creationId="{735E29FB-8D02-4BBA-99B3-40DF4DAF04CC}"/>
          </ac:spMkLst>
        </pc:spChg>
        <pc:spChg chg="mod">
          <ac:chgData name="Hu Guo" userId="49ca91bb-9389-4c83-b380-6d44e730dc93" providerId="ADAL" clId="{D50C0940-6692-4157-B157-4D99EDFD7699}" dt="2018-12-12T23:16:11.449" v="536" actId="20577"/>
          <ac:spMkLst>
            <pc:docMk/>
            <pc:sldMk cId="553005250" sldId="265"/>
            <ac:spMk id="16" creationId="{FE91EB94-1122-400E-9D5A-2222C910565E}"/>
          </ac:spMkLst>
        </pc:spChg>
        <pc:spChg chg="add del mod">
          <ac:chgData name="Hu Guo" userId="49ca91bb-9389-4c83-b380-6d44e730dc93" providerId="ADAL" clId="{D50C0940-6692-4157-B157-4D99EDFD7699}" dt="2018-12-12T23:16:35.813" v="557" actId="478"/>
          <ac:spMkLst>
            <pc:docMk/>
            <pc:sldMk cId="553005250" sldId="265"/>
            <ac:spMk id="17" creationId="{92576EFF-7825-4976-8E67-6A82304719D1}"/>
          </ac:spMkLst>
        </pc:spChg>
        <pc:spChg chg="del mod">
          <ac:chgData name="Hu Guo" userId="49ca91bb-9389-4c83-b380-6d44e730dc93" providerId="ADAL" clId="{D50C0940-6692-4157-B157-4D99EDFD7699}" dt="2018-12-12T23:16:38.774" v="560" actId="478"/>
          <ac:spMkLst>
            <pc:docMk/>
            <pc:sldMk cId="553005250" sldId="265"/>
            <ac:spMk id="21" creationId="{B9D0C3C8-22B6-49D3-A4A3-6F61DD399B05}"/>
          </ac:spMkLst>
        </pc:spChg>
        <pc:spChg chg="del">
          <ac:chgData name="Hu Guo" userId="49ca91bb-9389-4c83-b380-6d44e730dc93" providerId="ADAL" clId="{D50C0940-6692-4157-B157-4D99EDFD7699}" dt="2018-12-12T23:16:37.547" v="559" actId="478"/>
          <ac:spMkLst>
            <pc:docMk/>
            <pc:sldMk cId="553005250" sldId="265"/>
            <ac:spMk id="22" creationId="{1E4907D8-EA8D-4208-B70E-2A86656BB13F}"/>
          </ac:spMkLst>
        </pc:spChg>
        <pc:spChg chg="add mod">
          <ac:chgData name="Hu Guo" userId="49ca91bb-9389-4c83-b380-6d44e730dc93" providerId="ADAL" clId="{D50C0940-6692-4157-B157-4D99EDFD7699}" dt="2018-12-12T23:22:55.580" v="607" actId="20577"/>
          <ac:spMkLst>
            <pc:docMk/>
            <pc:sldMk cId="553005250" sldId="265"/>
            <ac:spMk id="30" creationId="{838D6ACE-9D9E-40BC-B090-095914B6CD06}"/>
          </ac:spMkLst>
        </pc:spChg>
        <pc:spChg chg="add mod">
          <ac:chgData name="Hu Guo" userId="49ca91bb-9389-4c83-b380-6d44e730dc93" providerId="ADAL" clId="{D50C0940-6692-4157-B157-4D99EDFD7699}" dt="2018-12-12T23:23:09.407" v="611" actId="20577"/>
          <ac:spMkLst>
            <pc:docMk/>
            <pc:sldMk cId="553005250" sldId="265"/>
            <ac:spMk id="31" creationId="{4986CB22-4E3C-4CAF-B20D-4832BA72B3F6}"/>
          </ac:spMkLst>
        </pc:spChg>
        <pc:spChg chg="add mod">
          <ac:chgData name="Hu Guo" userId="49ca91bb-9389-4c83-b380-6d44e730dc93" providerId="ADAL" clId="{D50C0940-6692-4157-B157-4D99EDFD7699}" dt="2018-12-12T23:23:29.349" v="616" actId="1076"/>
          <ac:spMkLst>
            <pc:docMk/>
            <pc:sldMk cId="553005250" sldId="265"/>
            <ac:spMk id="32" creationId="{4AD70028-0FD7-4325-8A8A-779CFF51D92D}"/>
          </ac:spMkLst>
        </pc:spChg>
        <pc:spChg chg="add del mod">
          <ac:chgData name="Hu Guo" userId="49ca91bb-9389-4c83-b380-6d44e730dc93" providerId="ADAL" clId="{D50C0940-6692-4157-B157-4D99EDFD7699}" dt="2018-12-12T23:24:06.805" v="618" actId="11529"/>
          <ac:spMkLst>
            <pc:docMk/>
            <pc:sldMk cId="553005250" sldId="265"/>
            <ac:spMk id="33" creationId="{66E49620-31A7-4C7D-95B4-04F4A3E2DF02}"/>
          </ac:spMkLst>
        </pc:spChg>
        <pc:spChg chg="add">
          <ac:chgData name="Hu Guo" userId="49ca91bb-9389-4c83-b380-6d44e730dc93" providerId="ADAL" clId="{D50C0940-6692-4157-B157-4D99EDFD7699}" dt="2018-12-12T23:28:25.993" v="668" actId="1076"/>
          <ac:spMkLst>
            <pc:docMk/>
            <pc:sldMk cId="553005250" sldId="265"/>
            <ac:spMk id="34" creationId="{22A8A477-E1CB-4C47-80A5-5F495855E203}"/>
          </ac:spMkLst>
        </pc:spChg>
        <pc:spChg chg="add">
          <ac:chgData name="Hu Guo" userId="49ca91bb-9389-4c83-b380-6d44e730dc93" providerId="ADAL" clId="{D50C0940-6692-4157-B157-4D99EDFD7699}" dt="2018-12-12T23:28:25.993" v="668" actId="1076"/>
          <ac:spMkLst>
            <pc:docMk/>
            <pc:sldMk cId="553005250" sldId="265"/>
            <ac:spMk id="35" creationId="{6B3E86AC-42AA-45BE-9E78-A0311E050108}"/>
          </ac:spMkLst>
        </pc:spChg>
        <pc:picChg chg="del">
          <ac:chgData name="Hu Guo" userId="49ca91bb-9389-4c83-b380-6d44e730dc93" providerId="ADAL" clId="{D50C0940-6692-4157-B157-4D99EDFD7699}" dt="2018-12-12T23:16:32.633" v="556" actId="478"/>
          <ac:picMkLst>
            <pc:docMk/>
            <pc:sldMk cId="553005250" sldId="265"/>
            <ac:picMk id="18" creationId="{DD898E0E-0FB2-4C69-A31A-A460F069EE9E}"/>
          </ac:picMkLst>
        </pc:picChg>
        <pc:picChg chg="del">
          <ac:chgData name="Hu Guo" userId="49ca91bb-9389-4c83-b380-6d44e730dc93" providerId="ADAL" clId="{D50C0940-6692-4157-B157-4D99EDFD7699}" dt="2018-12-12T23:16:31.884" v="555" actId="478"/>
          <ac:picMkLst>
            <pc:docMk/>
            <pc:sldMk cId="553005250" sldId="265"/>
            <ac:picMk id="20" creationId="{D4B9D7F1-1CF9-4EED-B69A-BAAFB9DF3C7C}"/>
          </ac:picMkLst>
        </pc:picChg>
        <pc:picChg chg="add mod">
          <ac:chgData name="Hu Guo" userId="49ca91bb-9389-4c83-b380-6d44e730dc93" providerId="ADAL" clId="{D50C0940-6692-4157-B157-4D99EDFD7699}" dt="2018-12-12T23:24:44.676" v="621" actId="14100"/>
          <ac:picMkLst>
            <pc:docMk/>
            <pc:sldMk cId="553005250" sldId="265"/>
            <ac:picMk id="23" creationId="{22D8807F-F205-442B-B981-E04475840595}"/>
          </ac:picMkLst>
        </pc:picChg>
        <pc:picChg chg="add mod">
          <ac:chgData name="Hu Guo" userId="49ca91bb-9389-4c83-b380-6d44e730dc93" providerId="ADAL" clId="{D50C0940-6692-4157-B157-4D99EDFD7699}" dt="2018-12-12T23:24:41.070" v="620" actId="14100"/>
          <ac:picMkLst>
            <pc:docMk/>
            <pc:sldMk cId="553005250" sldId="265"/>
            <ac:picMk id="25" creationId="{0DCD93CF-612C-4D8C-ABCD-CB65F2F42877}"/>
          </ac:picMkLst>
        </pc:picChg>
        <pc:picChg chg="add mod">
          <ac:chgData name="Hu Guo" userId="49ca91bb-9389-4c83-b380-6d44e730dc93" providerId="ADAL" clId="{D50C0940-6692-4157-B157-4D99EDFD7699}" dt="2018-12-12T23:22:29.129" v="599" actId="1076"/>
          <ac:picMkLst>
            <pc:docMk/>
            <pc:sldMk cId="553005250" sldId="265"/>
            <ac:picMk id="27" creationId="{2057DFA1-421C-4724-8977-D466DD1E4414}"/>
          </ac:picMkLst>
        </pc:picChg>
        <pc:picChg chg="add mod">
          <ac:chgData name="Hu Guo" userId="49ca91bb-9389-4c83-b380-6d44e730dc93" providerId="ADAL" clId="{D50C0940-6692-4157-B157-4D99EDFD7699}" dt="2018-12-12T23:24:48.711" v="623" actId="14100"/>
          <ac:picMkLst>
            <pc:docMk/>
            <pc:sldMk cId="553005250" sldId="265"/>
            <ac:picMk id="29" creationId="{0C0850E5-2D9C-4919-AC00-F81F9E4285A4}"/>
          </ac:picMkLst>
        </pc:picChg>
      </pc:sldChg>
      <pc:sldChg chg="addSp delSp modSp add">
        <pc:chgData name="Hu Guo" userId="49ca91bb-9389-4c83-b380-6d44e730dc93" providerId="ADAL" clId="{D50C0940-6692-4157-B157-4D99EDFD7699}" dt="2018-12-12T23:36:16.830" v="756" actId="1076"/>
        <pc:sldMkLst>
          <pc:docMk/>
          <pc:sldMk cId="2348494757" sldId="266"/>
        </pc:sldMkLst>
        <pc:spChg chg="del">
          <ac:chgData name="Hu Guo" userId="49ca91bb-9389-4c83-b380-6d44e730dc93" providerId="ADAL" clId="{D50C0940-6692-4157-B157-4D99EDFD7699}" dt="2018-12-12T23:26:10.862" v="636" actId="478"/>
          <ac:spMkLst>
            <pc:docMk/>
            <pc:sldMk cId="2348494757" sldId="266"/>
            <ac:spMk id="2" creationId="{7DC4A465-27BA-4A45-A49F-8956AD86B517}"/>
          </ac:spMkLst>
        </pc:spChg>
        <pc:spChg chg="mod">
          <ac:chgData name="Hu Guo" userId="49ca91bb-9389-4c83-b380-6d44e730dc93" providerId="ADAL" clId="{D50C0940-6692-4157-B157-4D99EDFD7699}" dt="2018-12-12T23:26:13.543" v="637" actId="14100"/>
          <ac:spMkLst>
            <pc:docMk/>
            <pc:sldMk cId="2348494757" sldId="266"/>
            <ac:spMk id="16" creationId="{FE91EB94-1122-400E-9D5A-2222C910565E}"/>
          </ac:spMkLst>
        </pc:spChg>
        <pc:spChg chg="add mod">
          <ac:chgData name="Hu Guo" userId="49ca91bb-9389-4c83-b380-6d44e730dc93" providerId="ADAL" clId="{D50C0940-6692-4157-B157-4D99EDFD7699}" dt="2018-12-12T23:28:12.018" v="667" actId="13822"/>
          <ac:spMkLst>
            <pc:docMk/>
            <pc:sldMk cId="2348494757" sldId="266"/>
            <ac:spMk id="17" creationId="{80C85401-4C64-4B70-8E64-07DF03D36935}"/>
          </ac:spMkLst>
        </pc:spChg>
        <pc:spChg chg="add mod">
          <ac:chgData name="Hu Guo" userId="49ca91bb-9389-4c83-b380-6d44e730dc93" providerId="ADAL" clId="{D50C0940-6692-4157-B157-4D99EDFD7699}" dt="2018-12-12T23:36:05.046" v="753" actId="1076"/>
          <ac:spMkLst>
            <pc:docMk/>
            <pc:sldMk cId="2348494757" sldId="266"/>
            <ac:spMk id="24" creationId="{5737B603-0BF5-40B8-A80E-31CD98BD6D2C}"/>
          </ac:spMkLst>
        </pc:spChg>
        <pc:spChg chg="add mod">
          <ac:chgData name="Hu Guo" userId="49ca91bb-9389-4c83-b380-6d44e730dc93" providerId="ADAL" clId="{D50C0940-6692-4157-B157-4D99EDFD7699}" dt="2018-12-12T23:36:10.599" v="755" actId="1076"/>
          <ac:spMkLst>
            <pc:docMk/>
            <pc:sldMk cId="2348494757" sldId="266"/>
            <ac:spMk id="26" creationId="{9052C43B-BEF5-472E-80DE-9FFC8D2C46A4}"/>
          </ac:spMkLst>
        </pc:spChg>
        <pc:spChg chg="add mod">
          <ac:chgData name="Hu Guo" userId="49ca91bb-9389-4c83-b380-6d44e730dc93" providerId="ADAL" clId="{D50C0940-6692-4157-B157-4D99EDFD7699}" dt="2018-12-12T23:36:07.729" v="754" actId="1076"/>
          <ac:spMkLst>
            <pc:docMk/>
            <pc:sldMk cId="2348494757" sldId="266"/>
            <ac:spMk id="28" creationId="{EC9E8A45-C4C2-4E2A-A528-D547D7EE423B}"/>
          </ac:spMkLst>
        </pc:spChg>
        <pc:spChg chg="del">
          <ac:chgData name="Hu Guo" userId="49ca91bb-9389-4c83-b380-6d44e730dc93" providerId="ADAL" clId="{D50C0940-6692-4157-B157-4D99EDFD7699}" dt="2018-12-12T23:26:17.689" v="639" actId="478"/>
          <ac:spMkLst>
            <pc:docMk/>
            <pc:sldMk cId="2348494757" sldId="266"/>
            <ac:spMk id="30" creationId="{838D6ACE-9D9E-40BC-B090-095914B6CD06}"/>
          </ac:spMkLst>
        </pc:spChg>
        <pc:spChg chg="del">
          <ac:chgData name="Hu Guo" userId="49ca91bb-9389-4c83-b380-6d44e730dc93" providerId="ADAL" clId="{D50C0940-6692-4157-B157-4D99EDFD7699}" dt="2018-12-12T23:26:16.848" v="638" actId="478"/>
          <ac:spMkLst>
            <pc:docMk/>
            <pc:sldMk cId="2348494757" sldId="266"/>
            <ac:spMk id="31" creationId="{4986CB22-4E3C-4CAF-B20D-4832BA72B3F6}"/>
          </ac:spMkLst>
        </pc:spChg>
        <pc:spChg chg="del">
          <ac:chgData name="Hu Guo" userId="49ca91bb-9389-4c83-b380-6d44e730dc93" providerId="ADAL" clId="{D50C0940-6692-4157-B157-4D99EDFD7699}" dt="2018-12-12T23:26:18.894" v="640" actId="478"/>
          <ac:spMkLst>
            <pc:docMk/>
            <pc:sldMk cId="2348494757" sldId="266"/>
            <ac:spMk id="32" creationId="{4AD70028-0FD7-4325-8A8A-779CFF51D92D}"/>
          </ac:spMkLst>
        </pc:spChg>
        <pc:spChg chg="add mod">
          <ac:chgData name="Hu Guo" userId="49ca91bb-9389-4c83-b380-6d44e730dc93" providerId="ADAL" clId="{D50C0940-6692-4157-B157-4D99EDFD7699}" dt="2018-12-12T23:36:16.830" v="756" actId="1076"/>
          <ac:spMkLst>
            <pc:docMk/>
            <pc:sldMk cId="2348494757" sldId="266"/>
            <ac:spMk id="33" creationId="{D346D774-C40B-4530-AC19-6F8B24B6E72D}"/>
          </ac:spMkLst>
        </pc:spChg>
        <pc:spChg chg="add mod">
          <ac:chgData name="Hu Guo" userId="49ca91bb-9389-4c83-b380-6d44e730dc93" providerId="ADAL" clId="{D50C0940-6692-4157-B157-4D99EDFD7699}" dt="2018-12-12T23:28:03.001" v="665" actId="1076"/>
          <ac:spMkLst>
            <pc:docMk/>
            <pc:sldMk cId="2348494757" sldId="266"/>
            <ac:spMk id="34" creationId="{D6BEB1D1-668B-4727-B020-B85035D6B588}"/>
          </ac:spMkLst>
        </pc:spChg>
        <pc:picChg chg="add mod">
          <ac:chgData name="Hu Guo" userId="49ca91bb-9389-4c83-b380-6d44e730dc93" providerId="ADAL" clId="{D50C0940-6692-4157-B157-4D99EDFD7699}" dt="2018-12-12T23:36:01.606" v="752" actId="14100"/>
          <ac:picMkLst>
            <pc:docMk/>
            <pc:sldMk cId="2348494757" sldId="266"/>
            <ac:picMk id="15" creationId="{24205AF4-0B67-4017-B576-772BB679341F}"/>
          </ac:picMkLst>
        </pc:picChg>
        <pc:picChg chg="del">
          <ac:chgData name="Hu Guo" userId="49ca91bb-9389-4c83-b380-6d44e730dc93" providerId="ADAL" clId="{D50C0940-6692-4157-B157-4D99EDFD7699}" dt="2018-12-12T23:26:21.738" v="643" actId="478"/>
          <ac:picMkLst>
            <pc:docMk/>
            <pc:sldMk cId="2348494757" sldId="266"/>
            <ac:picMk id="23" creationId="{22D8807F-F205-442B-B981-E04475840595}"/>
          </ac:picMkLst>
        </pc:picChg>
        <pc:picChg chg="del">
          <ac:chgData name="Hu Guo" userId="49ca91bb-9389-4c83-b380-6d44e730dc93" providerId="ADAL" clId="{D50C0940-6692-4157-B157-4D99EDFD7699}" dt="2018-12-12T23:26:21.167" v="642" actId="478"/>
          <ac:picMkLst>
            <pc:docMk/>
            <pc:sldMk cId="2348494757" sldId="266"/>
            <ac:picMk id="25" creationId="{0DCD93CF-612C-4D8C-ABCD-CB65F2F42877}"/>
          </ac:picMkLst>
        </pc:picChg>
        <pc:picChg chg="del">
          <ac:chgData name="Hu Guo" userId="49ca91bb-9389-4c83-b380-6d44e730dc93" providerId="ADAL" clId="{D50C0940-6692-4157-B157-4D99EDFD7699}" dt="2018-12-12T23:26:20.657" v="641" actId="478"/>
          <ac:picMkLst>
            <pc:docMk/>
            <pc:sldMk cId="2348494757" sldId="266"/>
            <ac:picMk id="27" creationId="{2057DFA1-421C-4724-8977-D466DD1E4414}"/>
          </ac:picMkLst>
        </pc:picChg>
        <pc:picChg chg="del">
          <ac:chgData name="Hu Guo" userId="49ca91bb-9389-4c83-b380-6d44e730dc93" providerId="ADAL" clId="{D50C0940-6692-4157-B157-4D99EDFD7699}" dt="2018-12-12T23:26:22.261" v="644" actId="478"/>
          <ac:picMkLst>
            <pc:docMk/>
            <pc:sldMk cId="2348494757" sldId="266"/>
            <ac:picMk id="29" creationId="{0C0850E5-2D9C-4919-AC00-F81F9E4285A4}"/>
          </ac:picMkLst>
        </pc:picChg>
      </pc:sldChg>
      <pc:sldChg chg="addSp delSp modSp add">
        <pc:chgData name="Hu Guo" userId="49ca91bb-9389-4c83-b380-6d44e730dc93" providerId="ADAL" clId="{D50C0940-6692-4157-B157-4D99EDFD7699}" dt="2018-12-12T23:52:31.549" v="781" actId="207"/>
        <pc:sldMkLst>
          <pc:docMk/>
          <pc:sldMk cId="1952673738" sldId="267"/>
        </pc:sldMkLst>
        <pc:spChg chg="del">
          <ac:chgData name="Hu Guo" userId="49ca91bb-9389-4c83-b380-6d44e730dc93" providerId="ADAL" clId="{D50C0940-6692-4157-B157-4D99EDFD7699}" dt="2018-12-12T23:31:51.818" v="718" actId="478"/>
          <ac:spMkLst>
            <pc:docMk/>
            <pc:sldMk cId="1952673738" sldId="267"/>
            <ac:spMk id="2" creationId="{3FA9DC5F-B501-4822-82C0-C40D4360D3E7}"/>
          </ac:spMkLst>
        </pc:spChg>
        <pc:spChg chg="del">
          <ac:chgData name="Hu Guo" userId="49ca91bb-9389-4c83-b380-6d44e730dc93" providerId="ADAL" clId="{D50C0940-6692-4157-B157-4D99EDFD7699}" dt="2018-12-12T23:31:52.899" v="719" actId="478"/>
          <ac:spMkLst>
            <pc:docMk/>
            <pc:sldMk cId="1952673738" sldId="267"/>
            <ac:spMk id="3" creationId="{EA6EB5FC-B728-41B2-AD07-9C8C13FF630F}"/>
          </ac:spMkLst>
        </pc:spChg>
        <pc:spChg chg="add mod">
          <ac:chgData name="Hu Guo" userId="49ca91bb-9389-4c83-b380-6d44e730dc93" providerId="ADAL" clId="{D50C0940-6692-4157-B157-4D99EDFD7699}" dt="2018-12-12T23:30:42.974" v="698" actId="1076"/>
          <ac:spMkLst>
            <pc:docMk/>
            <pc:sldMk cId="1952673738" sldId="267"/>
            <ac:spMk id="5" creationId="{30BB74BE-746F-469F-9328-D5CB15F11DDE}"/>
          </ac:spMkLst>
        </pc:spChg>
        <pc:spChg chg="add mod">
          <ac:chgData name="Hu Guo" userId="49ca91bb-9389-4c83-b380-6d44e730dc93" providerId="ADAL" clId="{D50C0940-6692-4157-B157-4D99EDFD7699}" dt="2018-12-12T23:31:08.799" v="709" actId="14100"/>
          <ac:spMkLst>
            <pc:docMk/>
            <pc:sldMk cId="1952673738" sldId="267"/>
            <ac:spMk id="6" creationId="{BC4FC659-67D4-4444-AEAD-A2D7E4BCF32E}"/>
          </ac:spMkLst>
        </pc:spChg>
        <pc:spChg chg="add mod">
          <ac:chgData name="Hu Guo" userId="49ca91bb-9389-4c83-b380-6d44e730dc93" providerId="ADAL" clId="{D50C0940-6692-4157-B157-4D99EDFD7699}" dt="2018-12-12T23:30:46.714" v="700" actId="1076"/>
          <ac:spMkLst>
            <pc:docMk/>
            <pc:sldMk cId="1952673738" sldId="267"/>
            <ac:spMk id="7" creationId="{ED0CDDF8-30C6-4145-93CB-215C3870BF9B}"/>
          </ac:spMkLst>
        </pc:spChg>
        <pc:spChg chg="add mod">
          <ac:chgData name="Hu Guo" userId="49ca91bb-9389-4c83-b380-6d44e730dc93" providerId="ADAL" clId="{D50C0940-6692-4157-B157-4D99EDFD7699}" dt="2018-12-12T23:31:02.094" v="707" actId="1076"/>
          <ac:spMkLst>
            <pc:docMk/>
            <pc:sldMk cId="1952673738" sldId="267"/>
            <ac:spMk id="8" creationId="{7E75EA03-0C07-4A94-BB7F-4873F356DFA9}"/>
          </ac:spMkLst>
        </pc:spChg>
        <pc:spChg chg="add mod">
          <ac:chgData name="Hu Guo" userId="49ca91bb-9389-4c83-b380-6d44e730dc93" providerId="ADAL" clId="{D50C0940-6692-4157-B157-4D99EDFD7699}" dt="2018-12-12T23:30:55.815" v="705" actId="1076"/>
          <ac:spMkLst>
            <pc:docMk/>
            <pc:sldMk cId="1952673738" sldId="267"/>
            <ac:spMk id="9" creationId="{D7DCDE21-D199-4007-B415-BED417AF84F2}"/>
          </ac:spMkLst>
        </pc:spChg>
        <pc:spChg chg="add mod">
          <ac:chgData name="Hu Guo" userId="49ca91bb-9389-4c83-b380-6d44e730dc93" providerId="ADAL" clId="{D50C0940-6692-4157-B157-4D99EDFD7699}" dt="2018-12-12T23:30:52.184" v="703" actId="14100"/>
          <ac:spMkLst>
            <pc:docMk/>
            <pc:sldMk cId="1952673738" sldId="267"/>
            <ac:spMk id="10" creationId="{B1A91C9C-BDB5-4936-90E2-6EECEF762BD3}"/>
          </ac:spMkLst>
        </pc:spChg>
        <pc:spChg chg="add mod">
          <ac:chgData name="Hu Guo" userId="49ca91bb-9389-4c83-b380-6d44e730dc93" providerId="ADAL" clId="{D50C0940-6692-4157-B157-4D99EDFD7699}" dt="2018-12-12T23:31:19.117" v="711" actId="13822"/>
          <ac:spMkLst>
            <pc:docMk/>
            <pc:sldMk cId="1952673738" sldId="267"/>
            <ac:spMk id="11" creationId="{448780F1-D9F3-4D37-B4FB-2E6B5386E048}"/>
          </ac:spMkLst>
        </pc:spChg>
        <pc:spChg chg="add mod">
          <ac:chgData name="Hu Guo" userId="49ca91bb-9389-4c83-b380-6d44e730dc93" providerId="ADAL" clId="{D50C0940-6692-4157-B157-4D99EDFD7699}" dt="2018-12-12T23:31:40.407" v="713" actId="1076"/>
          <ac:spMkLst>
            <pc:docMk/>
            <pc:sldMk cId="1952673738" sldId="267"/>
            <ac:spMk id="12" creationId="{2352734C-DE1D-48E8-970C-BA4581004D19}"/>
          </ac:spMkLst>
        </pc:spChg>
        <pc:spChg chg="add mod">
          <ac:chgData name="Hu Guo" userId="49ca91bb-9389-4c83-b380-6d44e730dc93" providerId="ADAL" clId="{D50C0940-6692-4157-B157-4D99EDFD7699}" dt="2018-12-12T23:31:48.539" v="717" actId="20577"/>
          <ac:spMkLst>
            <pc:docMk/>
            <pc:sldMk cId="1952673738" sldId="267"/>
            <ac:spMk id="13" creationId="{A72A7F2B-A831-442F-8912-E6667A20E780}"/>
          </ac:spMkLst>
        </pc:spChg>
        <pc:spChg chg="add del">
          <ac:chgData name="Hu Guo" userId="49ca91bb-9389-4c83-b380-6d44e730dc93" providerId="ADAL" clId="{D50C0940-6692-4157-B157-4D99EDFD7699}" dt="2018-12-12T23:33:34.424" v="721" actId="478"/>
          <ac:spMkLst>
            <pc:docMk/>
            <pc:sldMk cId="1952673738" sldId="267"/>
            <ac:spMk id="14" creationId="{16D73A6E-D3E2-44DA-BFB1-53D002BC7090}"/>
          </ac:spMkLst>
        </pc:spChg>
        <pc:spChg chg="add mod">
          <ac:chgData name="Hu Guo" userId="49ca91bb-9389-4c83-b380-6d44e730dc93" providerId="ADAL" clId="{D50C0940-6692-4157-B157-4D99EDFD7699}" dt="2018-12-12T23:34:31.940" v="745" actId="20577"/>
          <ac:spMkLst>
            <pc:docMk/>
            <pc:sldMk cId="1952673738" sldId="267"/>
            <ac:spMk id="15" creationId="{EB7C8C9B-175C-424E-B782-5975B45F06B8}"/>
          </ac:spMkLst>
        </pc:spChg>
        <pc:spChg chg="add mod">
          <ac:chgData name="Hu Guo" userId="49ca91bb-9389-4c83-b380-6d44e730dc93" providerId="ADAL" clId="{D50C0940-6692-4157-B157-4D99EDFD7699}" dt="2018-12-12T23:34:17.564" v="732" actId="1076"/>
          <ac:spMkLst>
            <pc:docMk/>
            <pc:sldMk cId="1952673738" sldId="267"/>
            <ac:spMk id="16" creationId="{5BD12D31-8CA1-4BE1-AF49-33489BE6B7BC}"/>
          </ac:spMkLst>
        </pc:spChg>
        <pc:spChg chg="add mod">
          <ac:chgData name="Hu Guo" userId="49ca91bb-9389-4c83-b380-6d44e730dc93" providerId="ADAL" clId="{D50C0940-6692-4157-B157-4D99EDFD7699}" dt="2018-12-12T23:52:31.549" v="781" actId="207"/>
          <ac:spMkLst>
            <pc:docMk/>
            <pc:sldMk cId="1952673738" sldId="267"/>
            <ac:spMk id="17" creationId="{744F69C2-0B6E-4FE2-8309-BE367BA1399F}"/>
          </ac:spMkLst>
        </pc:spChg>
        <pc:picChg chg="add mod">
          <ac:chgData name="Hu Guo" userId="49ca91bb-9389-4c83-b380-6d44e730dc93" providerId="ADAL" clId="{D50C0940-6692-4157-B157-4D99EDFD7699}" dt="2018-12-12T23:30:33.454" v="694" actId="14100"/>
          <ac:picMkLst>
            <pc:docMk/>
            <pc:sldMk cId="1952673738" sldId="267"/>
            <ac:picMk id="4" creationId="{ACD78205-1428-4CEB-A8D0-2B7C6FFDF596}"/>
          </ac:picMkLst>
        </pc:picChg>
        <pc:picChg chg="add mod">
          <ac:chgData name="Hu Guo" userId="49ca91bb-9389-4c83-b380-6d44e730dc93" providerId="ADAL" clId="{D50C0940-6692-4157-B157-4D99EDFD7699}" dt="2018-12-12T23:52:22.329" v="778" actId="1076"/>
          <ac:picMkLst>
            <pc:docMk/>
            <pc:sldMk cId="1952673738" sldId="267"/>
            <ac:picMk id="19" creationId="{903B2995-1F76-4D4A-AD43-BAF074D70AAA}"/>
          </ac:picMkLst>
        </pc:picChg>
      </pc:sldChg>
      <pc:sldChg chg="addSp modSp add">
        <pc:chgData name="Hu Guo" userId="49ca91bb-9389-4c83-b380-6d44e730dc93" providerId="ADAL" clId="{D50C0940-6692-4157-B157-4D99EDFD7699}" dt="2018-12-13T00:08:22.929" v="972" actId="1076"/>
        <pc:sldMkLst>
          <pc:docMk/>
          <pc:sldMk cId="2085899813" sldId="268"/>
        </pc:sldMkLst>
        <pc:spChg chg="add mod">
          <ac:chgData name="Hu Guo" userId="49ca91bb-9389-4c83-b380-6d44e730dc93" providerId="ADAL" clId="{D50C0940-6692-4157-B157-4D99EDFD7699}" dt="2018-12-13T00:05:34.360" v="965" actId="1076"/>
          <ac:spMkLst>
            <pc:docMk/>
            <pc:sldMk cId="2085899813" sldId="268"/>
            <ac:spMk id="2" creationId="{1FF3B401-00A2-4328-9A4A-9C5BECAF94A0}"/>
          </ac:spMkLst>
        </pc:spChg>
        <pc:spChg chg="mod">
          <ac:chgData name="Hu Guo" userId="49ca91bb-9389-4c83-b380-6d44e730dc93" providerId="ADAL" clId="{D50C0940-6692-4157-B157-4D99EDFD7699}" dt="2018-12-13T00:05:06.220" v="932" actId="20577"/>
          <ac:spMkLst>
            <pc:docMk/>
            <pc:sldMk cId="2085899813" sldId="268"/>
            <ac:spMk id="15" creationId="{EB7C8C9B-175C-424E-B782-5975B45F06B8}"/>
          </ac:spMkLst>
        </pc:spChg>
        <pc:spChg chg="add mod">
          <ac:chgData name="Hu Guo" userId="49ca91bb-9389-4c83-b380-6d44e730dc93" providerId="ADAL" clId="{D50C0940-6692-4157-B157-4D99EDFD7699}" dt="2018-12-13T00:08:22.929" v="972" actId="1076"/>
          <ac:spMkLst>
            <pc:docMk/>
            <pc:sldMk cId="2085899813" sldId="268"/>
            <ac:spMk id="17" creationId="{8353826C-8418-42A6-ADF5-9CB16677E33F}"/>
          </ac:spMkLst>
        </pc:spChg>
        <pc:picChg chg="add mod">
          <ac:chgData name="Hu Guo" userId="49ca91bb-9389-4c83-b380-6d44e730dc93" providerId="ADAL" clId="{D50C0940-6692-4157-B157-4D99EDFD7699}" dt="2018-12-13T00:08:12.668" v="970" actId="1076"/>
          <ac:picMkLst>
            <pc:docMk/>
            <pc:sldMk cId="2085899813" sldId="268"/>
            <ac:picMk id="14" creationId="{21ABCD90-EE15-4F9D-BE94-2BDC56DCD674}"/>
          </ac:picMkLst>
        </pc:picChg>
      </pc:sldChg>
      <pc:sldChg chg="addSp modSp add">
        <pc:chgData name="Hu Guo" userId="49ca91bb-9389-4c83-b380-6d44e730dc93" providerId="ADAL" clId="{D50C0940-6692-4157-B157-4D99EDFD7699}" dt="2018-12-12T23:58:29.204" v="845" actId="1076"/>
        <pc:sldMkLst>
          <pc:docMk/>
          <pc:sldMk cId="3436802585" sldId="269"/>
        </pc:sldMkLst>
        <pc:spChg chg="add mod">
          <ac:chgData name="Hu Guo" userId="49ca91bb-9389-4c83-b380-6d44e730dc93" providerId="ADAL" clId="{D50C0940-6692-4157-B157-4D99EDFD7699}" dt="2018-12-12T23:55:49.251" v="837" actId="1076"/>
          <ac:spMkLst>
            <pc:docMk/>
            <pc:sldMk cId="3436802585" sldId="269"/>
            <ac:spMk id="2" creationId="{AC0A4517-6B52-400E-A2BB-1C1C2C51E660}"/>
          </ac:spMkLst>
        </pc:spChg>
        <pc:spChg chg="add mod">
          <ac:chgData name="Hu Guo" userId="49ca91bb-9389-4c83-b380-6d44e730dc93" providerId="ADAL" clId="{D50C0940-6692-4157-B157-4D99EDFD7699}" dt="2018-12-12T23:55:46.454" v="836" actId="1076"/>
          <ac:spMkLst>
            <pc:docMk/>
            <pc:sldMk cId="3436802585" sldId="269"/>
            <ac:spMk id="3" creationId="{9C68120F-D0B2-45D2-B623-8AA1DC2F2F4F}"/>
          </ac:spMkLst>
        </pc:spChg>
        <pc:spChg chg="mod">
          <ac:chgData name="Hu Guo" userId="49ca91bb-9389-4c83-b380-6d44e730dc93" providerId="ADAL" clId="{D50C0940-6692-4157-B157-4D99EDFD7699}" dt="2018-12-12T23:56:06.830" v="839" actId="1076"/>
          <ac:spMkLst>
            <pc:docMk/>
            <pc:sldMk cId="3436802585" sldId="269"/>
            <ac:spMk id="13" creationId="{A72A7F2B-A831-442F-8912-E6667A20E780}"/>
          </ac:spMkLst>
        </pc:spChg>
        <pc:spChg chg="add mod">
          <ac:chgData name="Hu Guo" userId="49ca91bb-9389-4c83-b380-6d44e730dc93" providerId="ADAL" clId="{D50C0940-6692-4157-B157-4D99EDFD7699}" dt="2018-12-12T23:54:50.681" v="831" actId="1076"/>
          <ac:spMkLst>
            <pc:docMk/>
            <pc:sldMk cId="3436802585" sldId="269"/>
            <ac:spMk id="14" creationId="{8C9E12E7-648D-47A8-80DB-B860F8CC0301}"/>
          </ac:spMkLst>
        </pc:spChg>
        <pc:spChg chg="mod">
          <ac:chgData name="Hu Guo" userId="49ca91bb-9389-4c83-b380-6d44e730dc93" providerId="ADAL" clId="{D50C0940-6692-4157-B157-4D99EDFD7699}" dt="2018-12-12T23:52:56.762" v="791" actId="20577"/>
          <ac:spMkLst>
            <pc:docMk/>
            <pc:sldMk cId="3436802585" sldId="269"/>
            <ac:spMk id="15" creationId="{EB7C8C9B-175C-424E-B782-5975B45F06B8}"/>
          </ac:spMkLst>
        </pc:spChg>
        <pc:picChg chg="mod">
          <ac:chgData name="Hu Guo" userId="49ca91bb-9389-4c83-b380-6d44e730dc93" providerId="ADAL" clId="{D50C0940-6692-4157-B157-4D99EDFD7699}" dt="2018-12-12T23:56:03.563" v="838" actId="14100"/>
          <ac:picMkLst>
            <pc:docMk/>
            <pc:sldMk cId="3436802585" sldId="269"/>
            <ac:picMk id="4" creationId="{ACD78205-1428-4CEB-A8D0-2B7C6FFDF596}"/>
          </ac:picMkLst>
        </pc:picChg>
        <pc:picChg chg="add mod">
          <ac:chgData name="Hu Guo" userId="49ca91bb-9389-4c83-b380-6d44e730dc93" providerId="ADAL" clId="{D50C0940-6692-4157-B157-4D99EDFD7699}" dt="2018-12-12T23:58:29.204" v="845" actId="1076"/>
          <ac:picMkLst>
            <pc:docMk/>
            <pc:sldMk cId="3436802585" sldId="269"/>
            <ac:picMk id="18" creationId="{27CC4BDC-667E-4AB4-8393-F70AA9267275}"/>
          </ac:picMkLst>
        </pc:picChg>
      </pc:sldChg>
      <pc:sldChg chg="addSp modSp add">
        <pc:chgData name="Hu Guo" userId="49ca91bb-9389-4c83-b380-6d44e730dc93" providerId="ADAL" clId="{D50C0940-6692-4157-B157-4D99EDFD7699}" dt="2018-12-13T00:00:43.112" v="891" actId="1076"/>
        <pc:sldMkLst>
          <pc:docMk/>
          <pc:sldMk cId="2382773751" sldId="270"/>
        </pc:sldMkLst>
        <pc:spChg chg="add mod">
          <ac:chgData name="Hu Guo" userId="49ca91bb-9389-4c83-b380-6d44e730dc93" providerId="ADAL" clId="{D50C0940-6692-4157-B157-4D99EDFD7699}" dt="2018-12-13T00:00:43.112" v="891" actId="1076"/>
          <ac:spMkLst>
            <pc:docMk/>
            <pc:sldMk cId="2382773751" sldId="270"/>
            <ac:spMk id="14" creationId="{2FE78DAE-52EF-4E8D-B2AE-542C83AFF485}"/>
          </ac:spMkLst>
        </pc:spChg>
        <pc:spChg chg="mod">
          <ac:chgData name="Hu Guo" userId="49ca91bb-9389-4c83-b380-6d44e730dc93" providerId="ADAL" clId="{D50C0940-6692-4157-B157-4D99EDFD7699}" dt="2018-12-12T23:58:45.757" v="851" actId="20577"/>
          <ac:spMkLst>
            <pc:docMk/>
            <pc:sldMk cId="2382773751" sldId="270"/>
            <ac:spMk id="15" creationId="{EB7C8C9B-175C-424E-B782-5975B45F06B8}"/>
          </ac:spMkLst>
        </pc:spChg>
        <pc:picChg chg="add mod">
          <ac:chgData name="Hu Guo" userId="49ca91bb-9389-4c83-b380-6d44e730dc93" providerId="ADAL" clId="{D50C0940-6692-4157-B157-4D99EDFD7699}" dt="2018-12-13T00:00:14.536" v="855" actId="1076"/>
          <ac:picMkLst>
            <pc:docMk/>
            <pc:sldMk cId="2382773751" sldId="270"/>
            <ac:picMk id="3" creationId="{8681BC2C-C987-43AB-A2D8-213A116AD701}"/>
          </ac:picMkLst>
        </pc:picChg>
      </pc:sldChg>
      <pc:sldChg chg="addSp modSp add">
        <pc:chgData name="Hu Guo" userId="49ca91bb-9389-4c83-b380-6d44e730dc93" providerId="ADAL" clId="{D50C0940-6692-4157-B157-4D99EDFD7699}" dt="2018-12-13T00:04:55.079" v="926" actId="1076"/>
        <pc:sldMkLst>
          <pc:docMk/>
          <pc:sldMk cId="2136579692" sldId="271"/>
        </pc:sldMkLst>
        <pc:spChg chg="add mod">
          <ac:chgData name="Hu Guo" userId="49ca91bb-9389-4c83-b380-6d44e730dc93" providerId="ADAL" clId="{D50C0940-6692-4157-B157-4D99EDFD7699}" dt="2018-12-13T00:01:26.741" v="914" actId="1076"/>
          <ac:spMkLst>
            <pc:docMk/>
            <pc:sldMk cId="2136579692" sldId="271"/>
            <ac:spMk id="2" creationId="{4027381F-4590-4ED4-AA7A-23DB7328C069}"/>
          </ac:spMkLst>
        </pc:spChg>
        <pc:spChg chg="add mod">
          <ac:chgData name="Hu Guo" userId="49ca91bb-9389-4c83-b380-6d44e730dc93" providerId="ADAL" clId="{D50C0940-6692-4157-B157-4D99EDFD7699}" dt="2018-12-13T00:01:59.017" v="922" actId="1076"/>
          <ac:spMkLst>
            <pc:docMk/>
            <pc:sldMk cId="2136579692" sldId="271"/>
            <ac:spMk id="3" creationId="{DD1693A1-C22B-419B-81D7-56252257A00F}"/>
          </ac:spMkLst>
        </pc:spChg>
        <pc:spChg chg="mod">
          <ac:chgData name="Hu Guo" userId="49ca91bb-9389-4c83-b380-6d44e730dc93" providerId="ADAL" clId="{D50C0940-6692-4157-B157-4D99EDFD7699}" dt="2018-12-13T00:01:10.581" v="899" actId="20577"/>
          <ac:spMkLst>
            <pc:docMk/>
            <pc:sldMk cId="2136579692" sldId="271"/>
            <ac:spMk id="15" creationId="{EB7C8C9B-175C-424E-B782-5975B45F06B8}"/>
          </ac:spMkLst>
        </pc:spChg>
        <pc:picChg chg="add mod">
          <ac:chgData name="Hu Guo" userId="49ca91bb-9389-4c83-b380-6d44e730dc93" providerId="ADAL" clId="{D50C0940-6692-4157-B157-4D99EDFD7699}" dt="2018-12-13T00:04:55.079" v="926" actId="1076"/>
          <ac:picMkLst>
            <pc:docMk/>
            <pc:sldMk cId="2136579692" sldId="271"/>
            <ac:picMk id="17" creationId="{E03E5988-7759-43F5-ADC6-42F6EDAB2D3F}"/>
          </ac:picMkLst>
        </pc:picChg>
      </pc:sldChg>
      <pc:sldChg chg="delSp modSp add">
        <pc:chgData name="Hu Guo" userId="49ca91bb-9389-4c83-b380-6d44e730dc93" providerId="ADAL" clId="{D50C0940-6692-4157-B157-4D99EDFD7699}" dt="2018-12-13T00:11:46.579" v="986" actId="1076"/>
        <pc:sldMkLst>
          <pc:docMk/>
          <pc:sldMk cId="3177936378" sldId="272"/>
        </pc:sldMkLst>
        <pc:spChg chg="mod">
          <ac:chgData name="Hu Guo" userId="49ca91bb-9389-4c83-b380-6d44e730dc93" providerId="ADAL" clId="{D50C0940-6692-4157-B157-4D99EDFD7699}" dt="2018-12-13T00:11:46.579" v="986" actId="1076"/>
          <ac:spMkLst>
            <pc:docMk/>
            <pc:sldMk cId="3177936378" sldId="272"/>
            <ac:spMk id="2" creationId="{43DBD2CD-2232-4076-ADF8-21D94E610E83}"/>
          </ac:spMkLst>
        </pc:spChg>
        <pc:spChg chg="del">
          <ac:chgData name="Hu Guo" userId="49ca91bb-9389-4c83-b380-6d44e730dc93" providerId="ADAL" clId="{D50C0940-6692-4157-B157-4D99EDFD7699}" dt="2018-12-13T00:11:36.617" v="984" actId="478"/>
          <ac:spMkLst>
            <pc:docMk/>
            <pc:sldMk cId="3177936378" sldId="272"/>
            <ac:spMk id="3" creationId="{48D56617-10E2-4205-874A-801BFA00C625}"/>
          </ac:spMkLst>
        </pc:spChg>
      </pc:sldChg>
    </pc:docChg>
  </pc:docChgLst>
  <pc:docChgLst>
    <pc:chgData name="Hu Guo" userId="49ca91bb-9389-4c83-b380-6d44e730dc93" providerId="ADAL" clId="{292EF8C0-D035-409A-BDDC-F8B2A292BE5C}"/>
    <pc:docChg chg="custSel modSld">
      <pc:chgData name="Hu Guo" userId="49ca91bb-9389-4c83-b380-6d44e730dc93" providerId="ADAL" clId="{292EF8C0-D035-409A-BDDC-F8B2A292BE5C}" dt="2018-12-13T00:19:46.872" v="41" actId="1076"/>
      <pc:docMkLst>
        <pc:docMk/>
      </pc:docMkLst>
      <pc:sldChg chg="modSp">
        <pc:chgData name="Hu Guo" userId="49ca91bb-9389-4c83-b380-6d44e730dc93" providerId="ADAL" clId="{292EF8C0-D035-409A-BDDC-F8B2A292BE5C}" dt="2018-12-13T00:18:12.706" v="16" actId="27636"/>
        <pc:sldMkLst>
          <pc:docMk/>
          <pc:sldMk cId="1289071277" sldId="256"/>
        </pc:sldMkLst>
        <pc:spChg chg="mod">
          <ac:chgData name="Hu Guo" userId="49ca91bb-9389-4c83-b380-6d44e730dc93" providerId="ADAL" clId="{292EF8C0-D035-409A-BDDC-F8B2A292BE5C}" dt="2018-12-13T00:18:12.706" v="16" actId="27636"/>
          <ac:spMkLst>
            <pc:docMk/>
            <pc:sldMk cId="1289071277" sldId="256"/>
            <ac:spMk id="2" creationId="{FA7C02B7-53A9-467C-B14C-D40FA092BD55}"/>
          </ac:spMkLst>
        </pc:spChg>
        <pc:spChg chg="mod">
          <ac:chgData name="Hu Guo" userId="49ca91bb-9389-4c83-b380-6d44e730dc93" providerId="ADAL" clId="{292EF8C0-D035-409A-BDDC-F8B2A292BE5C}" dt="2018-12-13T00:18:04.095" v="13" actId="1076"/>
          <ac:spMkLst>
            <pc:docMk/>
            <pc:sldMk cId="1289071277" sldId="256"/>
            <ac:spMk id="3" creationId="{6C406FF1-77A8-46AB-B1FF-37DC176C950B}"/>
          </ac:spMkLst>
        </pc:spChg>
      </pc:sldChg>
      <pc:sldChg chg="modSp">
        <pc:chgData name="Hu Guo" userId="49ca91bb-9389-4c83-b380-6d44e730dc93" providerId="ADAL" clId="{292EF8C0-D035-409A-BDDC-F8B2A292BE5C}" dt="2018-12-13T00:19:46.872" v="41" actId="1076"/>
        <pc:sldMkLst>
          <pc:docMk/>
          <pc:sldMk cId="4240446724" sldId="257"/>
        </pc:sldMkLst>
        <pc:spChg chg="mod">
          <ac:chgData name="Hu Guo" userId="49ca91bb-9389-4c83-b380-6d44e730dc93" providerId="ADAL" clId="{292EF8C0-D035-409A-BDDC-F8B2A292BE5C}" dt="2018-12-13T00:19:46.872" v="41" actId="1076"/>
          <ac:spMkLst>
            <pc:docMk/>
            <pc:sldMk cId="4240446724" sldId="257"/>
            <ac:spMk id="2" creationId="{6612980E-AA2E-42E5-B183-D745FF46CCB8}"/>
          </ac:spMkLst>
        </pc:spChg>
        <pc:spChg chg="mod">
          <ac:chgData name="Hu Guo" userId="49ca91bb-9389-4c83-b380-6d44e730dc93" providerId="ADAL" clId="{292EF8C0-D035-409A-BDDC-F8B2A292BE5C}" dt="2018-12-13T00:18:25.658" v="24" actId="20577"/>
          <ac:spMkLst>
            <pc:docMk/>
            <pc:sldMk cId="4240446724" sldId="257"/>
            <ac:spMk id="34" creationId="{ADE41889-A5FC-4B72-926A-F979CCC8E3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B4A4A-554F-4EA4-AB5D-E56890C4CFF3}"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FEFD-5D2F-4A50-AB94-30C01012F4CB}" type="slidenum">
              <a:rPr lang="en-US" smtClean="0"/>
              <a:t>‹#›</a:t>
            </a:fld>
            <a:endParaRPr lang="en-US"/>
          </a:p>
        </p:txBody>
      </p:sp>
    </p:spTree>
    <p:extLst>
      <p:ext uri="{BB962C8B-B14F-4D97-AF65-F5344CB8AC3E}">
        <p14:creationId xmlns:p14="http://schemas.microsoft.com/office/powerpoint/2010/main" val="348725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 one. Good morning. Today I will introduce my final exam assignment for CIS 122. </a:t>
            </a:r>
          </a:p>
        </p:txBody>
      </p:sp>
      <p:sp>
        <p:nvSpPr>
          <p:cNvPr id="4" name="Slide Number Placeholder 3"/>
          <p:cNvSpPr>
            <a:spLocks noGrp="1"/>
          </p:cNvSpPr>
          <p:nvPr>
            <p:ph type="sldNum" sz="quarter" idx="10"/>
          </p:nvPr>
        </p:nvSpPr>
        <p:spPr/>
        <p:txBody>
          <a:bodyPr/>
          <a:lstStyle/>
          <a:p>
            <a:fld id="{850CFEFD-5D2F-4A50-AB94-30C01012F4CB}" type="slidenum">
              <a:rPr lang="en-US" smtClean="0"/>
              <a:t>1</a:t>
            </a:fld>
            <a:endParaRPr lang="en-US"/>
          </a:p>
        </p:txBody>
      </p:sp>
    </p:spTree>
    <p:extLst>
      <p:ext uri="{BB962C8B-B14F-4D97-AF65-F5344CB8AC3E}">
        <p14:creationId xmlns:p14="http://schemas.microsoft.com/office/powerpoint/2010/main" val="367163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1, I used classes to draw the rectangular. We can see two sub classes, one is used to draw a horizontal line, and another is used to draw a vertical line. Then we will see this.</a:t>
            </a:r>
          </a:p>
        </p:txBody>
      </p:sp>
      <p:sp>
        <p:nvSpPr>
          <p:cNvPr id="4" name="Slide Number Placeholder 3"/>
          <p:cNvSpPr>
            <a:spLocks noGrp="1"/>
          </p:cNvSpPr>
          <p:nvPr>
            <p:ph type="sldNum" sz="quarter" idx="10"/>
          </p:nvPr>
        </p:nvSpPr>
        <p:spPr/>
        <p:txBody>
          <a:bodyPr/>
          <a:lstStyle/>
          <a:p>
            <a:fld id="{850CFEFD-5D2F-4A50-AB94-30C01012F4CB}" type="slidenum">
              <a:rPr lang="en-US" smtClean="0"/>
              <a:t>10</a:t>
            </a:fld>
            <a:endParaRPr lang="en-US"/>
          </a:p>
        </p:txBody>
      </p:sp>
    </p:spTree>
    <p:extLst>
      <p:ext uri="{BB962C8B-B14F-4D97-AF65-F5344CB8AC3E}">
        <p14:creationId xmlns:p14="http://schemas.microsoft.com/office/powerpoint/2010/main" val="428595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2 is very simple too, just copying the F1out to each corner of the canvas.</a:t>
            </a:r>
          </a:p>
        </p:txBody>
      </p:sp>
      <p:sp>
        <p:nvSpPr>
          <p:cNvPr id="4" name="Slide Number Placeholder 3"/>
          <p:cNvSpPr>
            <a:spLocks noGrp="1"/>
          </p:cNvSpPr>
          <p:nvPr>
            <p:ph type="sldNum" sz="quarter" idx="10"/>
          </p:nvPr>
        </p:nvSpPr>
        <p:spPr/>
        <p:txBody>
          <a:bodyPr/>
          <a:lstStyle/>
          <a:p>
            <a:fld id="{850CFEFD-5D2F-4A50-AB94-30C01012F4CB}" type="slidenum">
              <a:rPr lang="en-US" smtClean="0"/>
              <a:t>11</a:t>
            </a:fld>
            <a:endParaRPr lang="en-US"/>
          </a:p>
        </p:txBody>
      </p:sp>
    </p:spTree>
    <p:extLst>
      <p:ext uri="{BB962C8B-B14F-4D97-AF65-F5344CB8AC3E}">
        <p14:creationId xmlns:p14="http://schemas.microsoft.com/office/powerpoint/2010/main" val="1053045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3 I just used the codes from the example in our class, and it worked good.</a:t>
            </a:r>
          </a:p>
        </p:txBody>
      </p:sp>
      <p:sp>
        <p:nvSpPr>
          <p:cNvPr id="4" name="Slide Number Placeholder 3"/>
          <p:cNvSpPr>
            <a:spLocks noGrp="1"/>
          </p:cNvSpPr>
          <p:nvPr>
            <p:ph type="sldNum" sz="quarter" idx="10"/>
          </p:nvPr>
        </p:nvSpPr>
        <p:spPr/>
        <p:txBody>
          <a:bodyPr/>
          <a:lstStyle/>
          <a:p>
            <a:fld id="{850CFEFD-5D2F-4A50-AB94-30C01012F4CB}" type="slidenum">
              <a:rPr lang="en-US" smtClean="0"/>
              <a:t>12</a:t>
            </a:fld>
            <a:endParaRPr lang="en-US"/>
          </a:p>
        </p:txBody>
      </p:sp>
    </p:spTree>
    <p:extLst>
      <p:ext uri="{BB962C8B-B14F-4D97-AF65-F5344CB8AC3E}">
        <p14:creationId xmlns:p14="http://schemas.microsoft.com/office/powerpoint/2010/main" val="93366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function, copying the f1out to the center of the canvas.  It is very easy. Now this is my f2out.jpg. That all, we finished.</a:t>
            </a:r>
          </a:p>
        </p:txBody>
      </p:sp>
      <p:sp>
        <p:nvSpPr>
          <p:cNvPr id="4" name="Slide Number Placeholder 3"/>
          <p:cNvSpPr>
            <a:spLocks noGrp="1"/>
          </p:cNvSpPr>
          <p:nvPr>
            <p:ph type="sldNum" sz="quarter" idx="10"/>
          </p:nvPr>
        </p:nvSpPr>
        <p:spPr/>
        <p:txBody>
          <a:bodyPr/>
          <a:lstStyle/>
          <a:p>
            <a:fld id="{850CFEFD-5D2F-4A50-AB94-30C01012F4CB}" type="slidenum">
              <a:rPr lang="en-US" smtClean="0"/>
              <a:t>13</a:t>
            </a:fld>
            <a:endParaRPr lang="en-US"/>
          </a:p>
        </p:txBody>
      </p:sp>
    </p:spTree>
    <p:extLst>
      <p:ext uri="{BB962C8B-B14F-4D97-AF65-F5344CB8AC3E}">
        <p14:creationId xmlns:p14="http://schemas.microsoft.com/office/powerpoint/2010/main" val="422208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a:t>
            </a:r>
          </a:p>
        </p:txBody>
      </p:sp>
      <p:sp>
        <p:nvSpPr>
          <p:cNvPr id="4" name="Slide Number Placeholder 3"/>
          <p:cNvSpPr>
            <a:spLocks noGrp="1"/>
          </p:cNvSpPr>
          <p:nvPr>
            <p:ph type="sldNum" sz="quarter" idx="10"/>
          </p:nvPr>
        </p:nvSpPr>
        <p:spPr/>
        <p:txBody>
          <a:bodyPr/>
          <a:lstStyle/>
          <a:p>
            <a:fld id="{850CFEFD-5D2F-4A50-AB94-30C01012F4CB}" type="slidenum">
              <a:rPr lang="en-US" smtClean="0"/>
              <a:t>14</a:t>
            </a:fld>
            <a:endParaRPr lang="en-US"/>
          </a:p>
        </p:txBody>
      </p:sp>
    </p:spTree>
    <p:extLst>
      <p:ext uri="{BB962C8B-B14F-4D97-AF65-F5344CB8AC3E}">
        <p14:creationId xmlns:p14="http://schemas.microsoft.com/office/powerpoint/2010/main" val="57395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exam has two parts. In the first part we should input two images and get one F1OUT.JPG, then we put F1OUT to part2 and finally get the F2OUT.JPG. Next I will explain each step for my </a:t>
            </a:r>
            <a:r>
              <a:rPr lang="en-US" dirty="0" err="1"/>
              <a:t>py</a:t>
            </a:r>
            <a:r>
              <a:rPr lang="en-US" dirty="0"/>
              <a:t> programs.</a:t>
            </a:r>
          </a:p>
        </p:txBody>
      </p:sp>
      <p:sp>
        <p:nvSpPr>
          <p:cNvPr id="4" name="Slide Number Placeholder 3"/>
          <p:cNvSpPr>
            <a:spLocks noGrp="1"/>
          </p:cNvSpPr>
          <p:nvPr>
            <p:ph type="sldNum" sz="quarter" idx="10"/>
          </p:nvPr>
        </p:nvSpPr>
        <p:spPr/>
        <p:txBody>
          <a:bodyPr/>
          <a:lstStyle/>
          <a:p>
            <a:fld id="{850CFEFD-5D2F-4A50-AB94-30C01012F4CB}" type="slidenum">
              <a:rPr lang="en-US" smtClean="0"/>
              <a:t>2</a:t>
            </a:fld>
            <a:endParaRPr lang="en-US"/>
          </a:p>
        </p:txBody>
      </p:sp>
    </p:spTree>
    <p:extLst>
      <p:ext uri="{BB962C8B-B14F-4D97-AF65-F5344CB8AC3E}">
        <p14:creationId xmlns:p14="http://schemas.microsoft.com/office/powerpoint/2010/main" val="250380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main function of part1, I used global variable to save steps. If not, I must repeat to define same variables in each sub function.</a:t>
            </a:r>
          </a:p>
        </p:txBody>
      </p:sp>
      <p:sp>
        <p:nvSpPr>
          <p:cNvPr id="4" name="Slide Number Placeholder 3"/>
          <p:cNvSpPr>
            <a:spLocks noGrp="1"/>
          </p:cNvSpPr>
          <p:nvPr>
            <p:ph type="sldNum" sz="quarter" idx="10"/>
          </p:nvPr>
        </p:nvSpPr>
        <p:spPr/>
        <p:txBody>
          <a:bodyPr/>
          <a:lstStyle/>
          <a:p>
            <a:fld id="{850CFEFD-5D2F-4A50-AB94-30C01012F4CB}" type="slidenum">
              <a:rPr lang="en-US" smtClean="0"/>
              <a:t>3</a:t>
            </a:fld>
            <a:endParaRPr lang="en-US"/>
          </a:p>
        </p:txBody>
      </p:sp>
    </p:spTree>
    <p:extLst>
      <p:ext uri="{BB962C8B-B14F-4D97-AF65-F5344CB8AC3E}">
        <p14:creationId xmlns:p14="http://schemas.microsoft.com/office/powerpoint/2010/main" val="30049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1: the method I used is mirroring pixels. We can see codes I wrote, and the effect looks like this.</a:t>
            </a:r>
          </a:p>
        </p:txBody>
      </p:sp>
      <p:sp>
        <p:nvSpPr>
          <p:cNvPr id="4" name="Slide Number Placeholder 3"/>
          <p:cNvSpPr>
            <a:spLocks noGrp="1"/>
          </p:cNvSpPr>
          <p:nvPr>
            <p:ph type="sldNum" sz="quarter" idx="10"/>
          </p:nvPr>
        </p:nvSpPr>
        <p:spPr/>
        <p:txBody>
          <a:bodyPr/>
          <a:lstStyle/>
          <a:p>
            <a:fld id="{850CFEFD-5D2F-4A50-AB94-30C01012F4CB}" type="slidenum">
              <a:rPr lang="en-US" smtClean="0"/>
              <a:t>4</a:t>
            </a:fld>
            <a:endParaRPr lang="en-US"/>
          </a:p>
        </p:txBody>
      </p:sp>
    </p:spTree>
    <p:extLst>
      <p:ext uri="{BB962C8B-B14F-4D97-AF65-F5344CB8AC3E}">
        <p14:creationId xmlns:p14="http://schemas.microsoft.com/office/powerpoint/2010/main" val="345822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2: rotating an image. I add annotation to each line of my codes. The effect is this.</a:t>
            </a:r>
          </a:p>
        </p:txBody>
      </p:sp>
      <p:sp>
        <p:nvSpPr>
          <p:cNvPr id="4" name="Slide Number Placeholder 3"/>
          <p:cNvSpPr>
            <a:spLocks noGrp="1"/>
          </p:cNvSpPr>
          <p:nvPr>
            <p:ph type="sldNum" sz="quarter" idx="10"/>
          </p:nvPr>
        </p:nvSpPr>
        <p:spPr/>
        <p:txBody>
          <a:bodyPr/>
          <a:lstStyle/>
          <a:p>
            <a:fld id="{850CFEFD-5D2F-4A50-AB94-30C01012F4CB}" type="slidenum">
              <a:rPr lang="en-US" smtClean="0"/>
              <a:t>5</a:t>
            </a:fld>
            <a:endParaRPr lang="en-US"/>
          </a:p>
        </p:txBody>
      </p:sp>
    </p:spTree>
    <p:extLst>
      <p:ext uri="{BB962C8B-B14F-4D97-AF65-F5344CB8AC3E}">
        <p14:creationId xmlns:p14="http://schemas.microsoft.com/office/powerpoint/2010/main" val="53971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 3 is very simple. Just changing color. I searched online for some strategies to detect red color more effectively. I also added the web address for it. If you have interesting, you can visit it.</a:t>
            </a:r>
          </a:p>
        </p:txBody>
      </p:sp>
      <p:sp>
        <p:nvSpPr>
          <p:cNvPr id="4" name="Slide Number Placeholder 3"/>
          <p:cNvSpPr>
            <a:spLocks noGrp="1"/>
          </p:cNvSpPr>
          <p:nvPr>
            <p:ph type="sldNum" sz="quarter" idx="10"/>
          </p:nvPr>
        </p:nvSpPr>
        <p:spPr/>
        <p:txBody>
          <a:bodyPr/>
          <a:lstStyle/>
          <a:p>
            <a:fld id="{850CFEFD-5D2F-4A50-AB94-30C01012F4CB}" type="slidenum">
              <a:rPr lang="en-US" smtClean="0"/>
              <a:t>6</a:t>
            </a:fld>
            <a:endParaRPr lang="en-US"/>
          </a:p>
        </p:txBody>
      </p:sp>
    </p:spTree>
    <p:extLst>
      <p:ext uri="{BB962C8B-B14F-4D97-AF65-F5344CB8AC3E}">
        <p14:creationId xmlns:p14="http://schemas.microsoft.com/office/powerpoint/2010/main" val="264986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 function4 has 3 steps. The first step I copy a part of image2 as a new image. In step 2, I blended the new image to image2 to get a blended image. The third step is copying the blended image to image2</a:t>
            </a:r>
          </a:p>
        </p:txBody>
      </p:sp>
      <p:sp>
        <p:nvSpPr>
          <p:cNvPr id="4" name="Slide Number Placeholder 3"/>
          <p:cNvSpPr>
            <a:spLocks noGrp="1"/>
          </p:cNvSpPr>
          <p:nvPr>
            <p:ph type="sldNum" sz="quarter" idx="10"/>
          </p:nvPr>
        </p:nvSpPr>
        <p:spPr/>
        <p:txBody>
          <a:bodyPr/>
          <a:lstStyle/>
          <a:p>
            <a:fld id="{850CFEFD-5D2F-4A50-AB94-30C01012F4CB}" type="slidenum">
              <a:rPr lang="en-US" smtClean="0"/>
              <a:t>7</a:t>
            </a:fld>
            <a:endParaRPr lang="en-US"/>
          </a:p>
        </p:txBody>
      </p:sp>
    </p:spTree>
    <p:extLst>
      <p:ext uri="{BB962C8B-B14F-4D97-AF65-F5344CB8AC3E}">
        <p14:creationId xmlns:p14="http://schemas.microsoft.com/office/powerpoint/2010/main" val="99943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part1 is F1OUT.JPG. It looks like this.</a:t>
            </a:r>
          </a:p>
        </p:txBody>
      </p:sp>
      <p:sp>
        <p:nvSpPr>
          <p:cNvPr id="4" name="Slide Number Placeholder 3"/>
          <p:cNvSpPr>
            <a:spLocks noGrp="1"/>
          </p:cNvSpPr>
          <p:nvPr>
            <p:ph type="sldNum" sz="quarter" idx="10"/>
          </p:nvPr>
        </p:nvSpPr>
        <p:spPr/>
        <p:txBody>
          <a:bodyPr/>
          <a:lstStyle/>
          <a:p>
            <a:fld id="{850CFEFD-5D2F-4A50-AB94-30C01012F4CB}" type="slidenum">
              <a:rPr lang="en-US" smtClean="0"/>
              <a:t>8</a:t>
            </a:fld>
            <a:endParaRPr lang="en-US"/>
          </a:p>
        </p:txBody>
      </p:sp>
    </p:spTree>
    <p:extLst>
      <p:ext uri="{BB962C8B-B14F-4D97-AF65-F5344CB8AC3E}">
        <p14:creationId xmlns:p14="http://schemas.microsoft.com/office/powerpoint/2010/main" val="141265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start to process part2. I used the global variable again and add a function: </a:t>
            </a:r>
            <a:r>
              <a:rPr lang="en-US" dirty="0" err="1"/>
              <a:t>pickAColor</a:t>
            </a:r>
            <a:r>
              <a:rPr lang="en-US" dirty="0"/>
              <a:t> to choose the color of the background of canvas.</a:t>
            </a:r>
          </a:p>
        </p:txBody>
      </p:sp>
      <p:sp>
        <p:nvSpPr>
          <p:cNvPr id="4" name="Slide Number Placeholder 3"/>
          <p:cNvSpPr>
            <a:spLocks noGrp="1"/>
          </p:cNvSpPr>
          <p:nvPr>
            <p:ph type="sldNum" sz="quarter" idx="10"/>
          </p:nvPr>
        </p:nvSpPr>
        <p:spPr/>
        <p:txBody>
          <a:bodyPr/>
          <a:lstStyle/>
          <a:p>
            <a:fld id="{850CFEFD-5D2F-4A50-AB94-30C01012F4CB}" type="slidenum">
              <a:rPr lang="en-US" smtClean="0"/>
              <a:t>9</a:t>
            </a:fld>
            <a:endParaRPr lang="en-US"/>
          </a:p>
        </p:txBody>
      </p:sp>
    </p:spTree>
    <p:extLst>
      <p:ext uri="{BB962C8B-B14F-4D97-AF65-F5344CB8AC3E}">
        <p14:creationId xmlns:p14="http://schemas.microsoft.com/office/powerpoint/2010/main" val="156963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30141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6732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4699238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7252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C633830-2244-49AE-BC4A-47F415C177C6}" type="datetimeFigureOut">
              <a:rPr lang="en-US" smtClean="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9424549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1468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916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17565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1258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12/13/2018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9507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3C633830-2244-49AE-BC4A-47F415C177C6}" type="datetimeFigureOut">
              <a:rPr lang="en-US" smtClean="0"/>
              <a:t>12/13/2018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9835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633830-2244-49AE-BC4A-47F415C177C6}" type="datetimeFigureOut">
              <a:rPr lang="en-US" smtClean="0"/>
              <a:pPr/>
              <a:t>12/13/2018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10482278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2B7-53A9-467C-B14C-D40FA092BD55}"/>
              </a:ext>
            </a:extLst>
          </p:cNvPr>
          <p:cNvSpPr>
            <a:spLocks noGrp="1"/>
          </p:cNvSpPr>
          <p:nvPr>
            <p:ph type="ctrTitle"/>
          </p:nvPr>
        </p:nvSpPr>
        <p:spPr>
          <a:xfrm>
            <a:off x="1224012" y="1967023"/>
            <a:ext cx="8361229" cy="2098226"/>
          </a:xfrm>
        </p:spPr>
        <p:txBody>
          <a:bodyPr>
            <a:normAutofit fontScale="90000"/>
          </a:bodyPr>
          <a:lstStyle/>
          <a:p>
            <a:br>
              <a:rPr lang="en-US" dirty="0"/>
            </a:br>
            <a:r>
              <a:rPr lang="en-US" sz="7200" dirty="0"/>
              <a:t>Final Exam</a:t>
            </a:r>
            <a:br>
              <a:rPr lang="en-US" dirty="0"/>
            </a:br>
            <a:endParaRPr lang="en-US" dirty="0"/>
          </a:p>
        </p:txBody>
      </p:sp>
      <p:sp>
        <p:nvSpPr>
          <p:cNvPr id="3" name="Subtitle 2">
            <a:extLst>
              <a:ext uri="{FF2B5EF4-FFF2-40B4-BE49-F238E27FC236}">
                <a16:creationId xmlns:a16="http://schemas.microsoft.com/office/drawing/2014/main" id="{6C406FF1-77A8-46AB-B1FF-37DC176C950B}"/>
              </a:ext>
            </a:extLst>
          </p:cNvPr>
          <p:cNvSpPr>
            <a:spLocks noGrp="1"/>
          </p:cNvSpPr>
          <p:nvPr>
            <p:ph type="subTitle" idx="1"/>
          </p:nvPr>
        </p:nvSpPr>
        <p:spPr>
          <a:xfrm>
            <a:off x="5864399" y="4079198"/>
            <a:ext cx="8203942" cy="1477924"/>
          </a:xfrm>
        </p:spPr>
        <p:txBody>
          <a:bodyPr>
            <a:noAutofit/>
          </a:bodyPr>
          <a:lstStyle/>
          <a:p>
            <a:r>
              <a:rPr lang="en-US" sz="2800" dirty="0"/>
              <a:t>CIS 122   </a:t>
            </a:r>
          </a:p>
          <a:p>
            <a:endParaRPr lang="en-US" sz="2800" dirty="0"/>
          </a:p>
          <a:p>
            <a:r>
              <a:rPr lang="en-US" sz="2800" dirty="0"/>
              <a:t>Professor </a:t>
            </a:r>
            <a:r>
              <a:rPr lang="en-US" sz="2800" dirty="0" err="1"/>
              <a:t>Payal</a:t>
            </a:r>
            <a:r>
              <a:rPr lang="en-US" sz="2800" dirty="0"/>
              <a:t> </a:t>
            </a:r>
            <a:r>
              <a:rPr lang="en-US" sz="2800" dirty="0" err="1"/>
              <a:t>Shete</a:t>
            </a:r>
            <a:endParaRPr lang="en-US" sz="2800" dirty="0"/>
          </a:p>
          <a:p>
            <a:endParaRPr lang="en-US" sz="2800" dirty="0"/>
          </a:p>
          <a:p>
            <a:r>
              <a:rPr lang="en-US" sz="2800" dirty="0"/>
              <a:t>Hu</a:t>
            </a:r>
          </a:p>
        </p:txBody>
      </p:sp>
    </p:spTree>
    <p:extLst>
      <p:ext uri="{BB962C8B-B14F-4D97-AF65-F5344CB8AC3E}">
        <p14:creationId xmlns:p14="http://schemas.microsoft.com/office/powerpoint/2010/main" val="12890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EB7C8C9B-175C-424E-B782-5975B45F06B8}"/>
              </a:ext>
            </a:extLst>
          </p:cNvPr>
          <p:cNvSpPr/>
          <p:nvPr/>
        </p:nvSpPr>
        <p:spPr>
          <a:xfrm>
            <a:off x="3636335" y="399233"/>
            <a:ext cx="1137684"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16" name="TextBox 15">
            <a:extLst>
              <a:ext uri="{FF2B5EF4-FFF2-40B4-BE49-F238E27FC236}">
                <a16:creationId xmlns:a16="http://schemas.microsoft.com/office/drawing/2014/main" id="{5BD12D31-8CA1-4BE1-AF49-33489BE6B7BC}"/>
              </a:ext>
            </a:extLst>
          </p:cNvPr>
          <p:cNvSpPr txBox="1"/>
          <p:nvPr/>
        </p:nvSpPr>
        <p:spPr>
          <a:xfrm>
            <a:off x="1009374" y="279183"/>
            <a:ext cx="1265346" cy="646331"/>
          </a:xfrm>
          <a:prstGeom prst="rect">
            <a:avLst/>
          </a:prstGeom>
          <a:noFill/>
        </p:spPr>
        <p:txBody>
          <a:bodyPr wrap="none" rtlCol="0">
            <a:spAutoFit/>
          </a:bodyPr>
          <a:lstStyle/>
          <a:p>
            <a:r>
              <a:rPr lang="en-US" sz="3600" dirty="0"/>
              <a:t>Part2</a:t>
            </a:r>
          </a:p>
        </p:txBody>
      </p:sp>
      <p:sp>
        <p:nvSpPr>
          <p:cNvPr id="2" name="Rectangle 1">
            <a:extLst>
              <a:ext uri="{FF2B5EF4-FFF2-40B4-BE49-F238E27FC236}">
                <a16:creationId xmlns:a16="http://schemas.microsoft.com/office/drawing/2014/main" id="{AC0A4517-6B52-400E-A2BB-1C1C2C51E660}"/>
              </a:ext>
            </a:extLst>
          </p:cNvPr>
          <p:cNvSpPr/>
          <p:nvPr/>
        </p:nvSpPr>
        <p:spPr>
          <a:xfrm>
            <a:off x="3857989" y="2445857"/>
            <a:ext cx="8784122" cy="2585323"/>
          </a:xfrm>
          <a:prstGeom prst="rect">
            <a:avLst/>
          </a:prstGeom>
        </p:spPr>
        <p:txBody>
          <a:bodyPr wrap="square">
            <a:spAutoFit/>
          </a:bodyPr>
          <a:lstStyle/>
          <a:p>
            <a:r>
              <a:rPr lang="en-US" dirty="0"/>
              <a:t>class draw(Turtle):                               #define the </a:t>
            </a:r>
            <a:r>
              <a:rPr lang="en-US" dirty="0" err="1"/>
              <a:t>mainClass</a:t>
            </a:r>
            <a:r>
              <a:rPr lang="en-US" dirty="0"/>
              <a:t>   </a:t>
            </a:r>
          </a:p>
          <a:p>
            <a:r>
              <a:rPr lang="en-US" dirty="0"/>
              <a:t>  def </a:t>
            </a:r>
            <a:r>
              <a:rPr lang="en-US" dirty="0" err="1"/>
              <a:t>drawhor</a:t>
            </a:r>
            <a:r>
              <a:rPr lang="en-US" dirty="0"/>
              <a:t>(self):                              #define the subclass to draw a </a:t>
            </a:r>
            <a:r>
              <a:rPr lang="en-US" dirty="0" err="1"/>
              <a:t>horzontal</a:t>
            </a:r>
            <a:r>
              <a:rPr lang="en-US" dirty="0"/>
              <a:t> line</a:t>
            </a:r>
          </a:p>
          <a:p>
            <a:r>
              <a:rPr lang="en-US" dirty="0"/>
              <a:t>    for </a:t>
            </a:r>
            <a:r>
              <a:rPr lang="en-US" dirty="0" err="1"/>
              <a:t>i</a:t>
            </a:r>
            <a:r>
              <a:rPr lang="en-US" dirty="0"/>
              <a:t> in range(1):</a:t>
            </a:r>
          </a:p>
          <a:p>
            <a:r>
              <a:rPr lang="en-US" dirty="0"/>
              <a:t>      </a:t>
            </a:r>
            <a:r>
              <a:rPr lang="en-US" dirty="0" err="1"/>
              <a:t>self.turn</a:t>
            </a:r>
            <a:r>
              <a:rPr lang="en-US" dirty="0"/>
              <a:t>(90)</a:t>
            </a:r>
          </a:p>
          <a:p>
            <a:r>
              <a:rPr lang="en-US" dirty="0"/>
              <a:t>      </a:t>
            </a:r>
            <a:r>
              <a:rPr lang="en-US" dirty="0" err="1"/>
              <a:t>self.forward</a:t>
            </a:r>
            <a:r>
              <a:rPr lang="en-US" dirty="0"/>
              <a:t>(widthc-200)</a:t>
            </a:r>
          </a:p>
          <a:p>
            <a:r>
              <a:rPr lang="en-US" dirty="0"/>
              <a:t>  def </a:t>
            </a:r>
            <a:r>
              <a:rPr lang="en-US" dirty="0" err="1"/>
              <a:t>drawver</a:t>
            </a:r>
            <a:r>
              <a:rPr lang="en-US" dirty="0"/>
              <a:t>(self):                               #define the </a:t>
            </a:r>
            <a:r>
              <a:rPr lang="en-US" dirty="0" err="1"/>
              <a:t>subcalss</a:t>
            </a:r>
            <a:r>
              <a:rPr lang="en-US" dirty="0"/>
              <a:t> to draw a vertical line</a:t>
            </a:r>
          </a:p>
          <a:p>
            <a:r>
              <a:rPr lang="en-US" dirty="0"/>
              <a:t>    for </a:t>
            </a:r>
            <a:r>
              <a:rPr lang="en-US" dirty="0" err="1"/>
              <a:t>i</a:t>
            </a:r>
            <a:r>
              <a:rPr lang="en-US" dirty="0"/>
              <a:t> in range(1):</a:t>
            </a:r>
          </a:p>
          <a:p>
            <a:r>
              <a:rPr lang="en-US" dirty="0"/>
              <a:t>      </a:t>
            </a:r>
            <a:r>
              <a:rPr lang="en-US" dirty="0" err="1"/>
              <a:t>self.turn</a:t>
            </a:r>
            <a:r>
              <a:rPr lang="en-US" dirty="0"/>
              <a:t>(90)</a:t>
            </a:r>
          </a:p>
          <a:p>
            <a:r>
              <a:rPr lang="en-US" dirty="0"/>
              <a:t>      </a:t>
            </a:r>
            <a:r>
              <a:rPr lang="en-US" dirty="0" err="1"/>
              <a:t>self.forward</a:t>
            </a:r>
            <a:r>
              <a:rPr lang="en-US" dirty="0"/>
              <a:t>(heightc-200) </a:t>
            </a:r>
          </a:p>
        </p:txBody>
      </p:sp>
      <p:sp>
        <p:nvSpPr>
          <p:cNvPr id="3" name="Rectangle 2">
            <a:extLst>
              <a:ext uri="{FF2B5EF4-FFF2-40B4-BE49-F238E27FC236}">
                <a16:creationId xmlns:a16="http://schemas.microsoft.com/office/drawing/2014/main" id="{9C68120F-D0B2-45D2-B623-8AA1DC2F2F4F}"/>
              </a:ext>
            </a:extLst>
          </p:cNvPr>
          <p:cNvSpPr/>
          <p:nvPr/>
        </p:nvSpPr>
        <p:spPr>
          <a:xfrm>
            <a:off x="3738207" y="968529"/>
            <a:ext cx="8225193" cy="1477328"/>
          </a:xfrm>
          <a:prstGeom prst="rect">
            <a:avLst/>
          </a:prstGeom>
        </p:spPr>
        <p:txBody>
          <a:bodyPr wrap="square">
            <a:spAutoFit/>
          </a:bodyPr>
          <a:lstStyle/>
          <a:p>
            <a:r>
              <a:rPr lang="en-US" dirty="0"/>
              <a:t>  </a:t>
            </a:r>
            <a:r>
              <a:rPr lang="en-US" dirty="0" err="1"/>
              <a:t>t.penDown</a:t>
            </a:r>
            <a:r>
              <a:rPr lang="en-US" dirty="0"/>
              <a:t>()</a:t>
            </a:r>
          </a:p>
          <a:p>
            <a:r>
              <a:rPr lang="en-US" dirty="0"/>
              <a:t>  </a:t>
            </a:r>
            <a:r>
              <a:rPr lang="en-US" dirty="0" err="1"/>
              <a:t>t.drawhor</a:t>
            </a:r>
            <a:r>
              <a:rPr lang="en-US" dirty="0"/>
              <a:t>()                                        #use the subclass draw a horizontal line </a:t>
            </a:r>
          </a:p>
          <a:p>
            <a:r>
              <a:rPr lang="en-US" dirty="0"/>
              <a:t>  </a:t>
            </a:r>
            <a:r>
              <a:rPr lang="en-US" dirty="0" err="1"/>
              <a:t>t.drawver</a:t>
            </a:r>
            <a:r>
              <a:rPr lang="en-US" dirty="0"/>
              <a:t>()                                         #use the subclass draw a vertical line </a:t>
            </a:r>
          </a:p>
          <a:p>
            <a:r>
              <a:rPr lang="en-US" dirty="0"/>
              <a:t>  </a:t>
            </a:r>
            <a:r>
              <a:rPr lang="en-US" dirty="0" err="1"/>
              <a:t>t.drawhor</a:t>
            </a:r>
            <a:r>
              <a:rPr lang="en-US" dirty="0"/>
              <a:t>()                                        #use the subclass draw a horizontal line </a:t>
            </a:r>
          </a:p>
          <a:p>
            <a:r>
              <a:rPr lang="en-US" dirty="0"/>
              <a:t>  </a:t>
            </a:r>
            <a:r>
              <a:rPr lang="en-US" dirty="0" err="1"/>
              <a:t>t.drawver</a:t>
            </a:r>
            <a:r>
              <a:rPr lang="en-US" dirty="0"/>
              <a:t>()                                         #use the subclass draw a vertical line </a:t>
            </a:r>
          </a:p>
        </p:txBody>
      </p:sp>
      <p:sp>
        <p:nvSpPr>
          <p:cNvPr id="14" name="TextBox 13">
            <a:extLst>
              <a:ext uri="{FF2B5EF4-FFF2-40B4-BE49-F238E27FC236}">
                <a16:creationId xmlns:a16="http://schemas.microsoft.com/office/drawing/2014/main" id="{8C9E12E7-648D-47A8-80DB-B860F8CC0301}"/>
              </a:ext>
            </a:extLst>
          </p:cNvPr>
          <p:cNvSpPr txBox="1"/>
          <p:nvPr/>
        </p:nvSpPr>
        <p:spPr>
          <a:xfrm>
            <a:off x="4997302" y="430075"/>
            <a:ext cx="1505540" cy="369332"/>
          </a:xfrm>
          <a:prstGeom prst="rect">
            <a:avLst/>
          </a:prstGeom>
          <a:noFill/>
        </p:spPr>
        <p:txBody>
          <a:bodyPr wrap="none" rtlCol="0">
            <a:spAutoFit/>
          </a:bodyPr>
          <a:lstStyle/>
          <a:p>
            <a:r>
              <a:rPr lang="en-US" dirty="0"/>
              <a:t>Using classes</a:t>
            </a:r>
          </a:p>
        </p:txBody>
      </p:sp>
      <p:pic>
        <p:nvPicPr>
          <p:cNvPr id="18" name="Picture 17" descr="A picture containing object&#10;&#10;Description generated with high confidence">
            <a:extLst>
              <a:ext uri="{FF2B5EF4-FFF2-40B4-BE49-F238E27FC236}">
                <a16:creationId xmlns:a16="http://schemas.microsoft.com/office/drawing/2014/main" id="{27CC4BDC-667E-4AB4-8393-F70AA9267275}"/>
              </a:ext>
            </a:extLst>
          </p:cNvPr>
          <p:cNvPicPr>
            <a:picLocks noChangeAspect="1"/>
          </p:cNvPicPr>
          <p:nvPr/>
        </p:nvPicPr>
        <p:blipFill>
          <a:blip r:embed="rId3"/>
          <a:stretch>
            <a:fillRect/>
          </a:stretch>
        </p:blipFill>
        <p:spPr>
          <a:xfrm>
            <a:off x="9271425" y="4144536"/>
            <a:ext cx="1796534" cy="2833223"/>
          </a:xfrm>
          <a:prstGeom prst="rect">
            <a:avLst/>
          </a:prstGeom>
        </p:spPr>
      </p:pic>
      <p:pic>
        <p:nvPicPr>
          <p:cNvPr id="19" name="Content Placeholder 5">
            <a:extLst>
              <a:ext uri="{FF2B5EF4-FFF2-40B4-BE49-F238E27FC236}">
                <a16:creationId xmlns:a16="http://schemas.microsoft.com/office/drawing/2014/main" id="{51F8A6DF-9A58-45C9-9523-26F9FDF96EEC}"/>
              </a:ext>
            </a:extLst>
          </p:cNvPr>
          <p:cNvPicPr>
            <a:picLocks noChangeAspect="1"/>
          </p:cNvPicPr>
          <p:nvPr/>
        </p:nvPicPr>
        <p:blipFill>
          <a:blip r:embed="rId4"/>
          <a:stretch>
            <a:fillRect/>
          </a:stretch>
        </p:blipFill>
        <p:spPr>
          <a:xfrm>
            <a:off x="0" y="1148316"/>
            <a:ext cx="3508744" cy="5879805"/>
          </a:xfrm>
          <a:prstGeom prst="rect">
            <a:avLst/>
          </a:prstGeom>
        </p:spPr>
      </p:pic>
      <p:sp>
        <p:nvSpPr>
          <p:cNvPr id="20" name="Rectangle 19">
            <a:extLst>
              <a:ext uri="{FF2B5EF4-FFF2-40B4-BE49-F238E27FC236}">
                <a16:creationId xmlns:a16="http://schemas.microsoft.com/office/drawing/2014/main" id="{35976AFD-D043-4965-8BCD-375114B24137}"/>
              </a:ext>
            </a:extLst>
          </p:cNvPr>
          <p:cNvSpPr/>
          <p:nvPr/>
        </p:nvSpPr>
        <p:spPr>
          <a:xfrm>
            <a:off x="1009374" y="1281929"/>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21" name="Rectangle: Rounded Corners 20">
            <a:extLst>
              <a:ext uri="{FF2B5EF4-FFF2-40B4-BE49-F238E27FC236}">
                <a16:creationId xmlns:a16="http://schemas.microsoft.com/office/drawing/2014/main" id="{77F783D6-817F-4270-A435-CB0733460CF9}"/>
              </a:ext>
            </a:extLst>
          </p:cNvPr>
          <p:cNvSpPr/>
          <p:nvPr/>
        </p:nvSpPr>
        <p:spPr>
          <a:xfrm>
            <a:off x="627322" y="2421672"/>
            <a:ext cx="2028468" cy="3445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2" name="Flowchart: Alternate Process 21">
            <a:extLst>
              <a:ext uri="{FF2B5EF4-FFF2-40B4-BE49-F238E27FC236}">
                <a16:creationId xmlns:a16="http://schemas.microsoft.com/office/drawing/2014/main" id="{13E4545A-D38F-48EA-B315-AD75800B5661}"/>
              </a:ext>
            </a:extLst>
          </p:cNvPr>
          <p:cNvSpPr/>
          <p:nvPr/>
        </p:nvSpPr>
        <p:spPr>
          <a:xfrm>
            <a:off x="1124041" y="3106991"/>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3" name="Flowchart: Alternate Process 22">
            <a:extLst>
              <a:ext uri="{FF2B5EF4-FFF2-40B4-BE49-F238E27FC236}">
                <a16:creationId xmlns:a16="http://schemas.microsoft.com/office/drawing/2014/main" id="{0320EB45-23C3-480B-AAA4-C36015782E78}"/>
              </a:ext>
            </a:extLst>
          </p:cNvPr>
          <p:cNvSpPr/>
          <p:nvPr/>
        </p:nvSpPr>
        <p:spPr>
          <a:xfrm>
            <a:off x="1124041" y="4952846"/>
            <a:ext cx="1035030" cy="4523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4" name="Flowchart: Alternate Process 23">
            <a:extLst>
              <a:ext uri="{FF2B5EF4-FFF2-40B4-BE49-F238E27FC236}">
                <a16:creationId xmlns:a16="http://schemas.microsoft.com/office/drawing/2014/main" id="{7C38D6B5-0239-40C6-A0BC-3E41C35D3D29}"/>
              </a:ext>
            </a:extLst>
          </p:cNvPr>
          <p:cNvSpPr/>
          <p:nvPr/>
        </p:nvSpPr>
        <p:spPr>
          <a:xfrm>
            <a:off x="1124041" y="4322479"/>
            <a:ext cx="1035030" cy="45363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5" name="Flowchart: Alternate Process 24">
            <a:extLst>
              <a:ext uri="{FF2B5EF4-FFF2-40B4-BE49-F238E27FC236}">
                <a16:creationId xmlns:a16="http://schemas.microsoft.com/office/drawing/2014/main" id="{B9E4FE5E-FA09-48DB-B582-6D4EBD712424}"/>
              </a:ext>
            </a:extLst>
          </p:cNvPr>
          <p:cNvSpPr/>
          <p:nvPr/>
        </p:nvSpPr>
        <p:spPr>
          <a:xfrm>
            <a:off x="1124041" y="3714735"/>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6" name="Arrow: Down 25">
            <a:extLst>
              <a:ext uri="{FF2B5EF4-FFF2-40B4-BE49-F238E27FC236}">
                <a16:creationId xmlns:a16="http://schemas.microsoft.com/office/drawing/2014/main" id="{7D1BD1EE-AB7C-486A-9478-4659DB0A2AD1}"/>
              </a:ext>
            </a:extLst>
          </p:cNvPr>
          <p:cNvSpPr/>
          <p:nvPr/>
        </p:nvSpPr>
        <p:spPr>
          <a:xfrm>
            <a:off x="1520456" y="1959156"/>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5D2444A9-B58B-4ECE-9511-EB7793E20B02}"/>
              </a:ext>
            </a:extLst>
          </p:cNvPr>
          <p:cNvSpPr/>
          <p:nvPr/>
        </p:nvSpPr>
        <p:spPr>
          <a:xfrm>
            <a:off x="1520455" y="5888665"/>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B6857-F78B-4021-8B92-2AC1B60378CB}"/>
              </a:ext>
            </a:extLst>
          </p:cNvPr>
          <p:cNvSpPr/>
          <p:nvPr/>
        </p:nvSpPr>
        <p:spPr>
          <a:xfrm>
            <a:off x="1009374" y="6338347"/>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Tree>
    <p:extLst>
      <p:ext uri="{BB962C8B-B14F-4D97-AF65-F5344CB8AC3E}">
        <p14:creationId xmlns:p14="http://schemas.microsoft.com/office/powerpoint/2010/main" val="343680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EB7C8C9B-175C-424E-B782-5975B45F06B8}"/>
              </a:ext>
            </a:extLst>
          </p:cNvPr>
          <p:cNvSpPr/>
          <p:nvPr/>
        </p:nvSpPr>
        <p:spPr>
          <a:xfrm>
            <a:off x="3636335" y="399233"/>
            <a:ext cx="1137684"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16" name="TextBox 15">
            <a:extLst>
              <a:ext uri="{FF2B5EF4-FFF2-40B4-BE49-F238E27FC236}">
                <a16:creationId xmlns:a16="http://schemas.microsoft.com/office/drawing/2014/main" id="{5BD12D31-8CA1-4BE1-AF49-33489BE6B7BC}"/>
              </a:ext>
            </a:extLst>
          </p:cNvPr>
          <p:cNvSpPr txBox="1"/>
          <p:nvPr/>
        </p:nvSpPr>
        <p:spPr>
          <a:xfrm>
            <a:off x="1009374" y="279183"/>
            <a:ext cx="1265346" cy="646331"/>
          </a:xfrm>
          <a:prstGeom prst="rect">
            <a:avLst/>
          </a:prstGeom>
          <a:noFill/>
        </p:spPr>
        <p:txBody>
          <a:bodyPr wrap="none" rtlCol="0">
            <a:spAutoFit/>
          </a:bodyPr>
          <a:lstStyle/>
          <a:p>
            <a:r>
              <a:rPr lang="en-US" sz="3600" dirty="0"/>
              <a:t>Part2</a:t>
            </a:r>
          </a:p>
        </p:txBody>
      </p:sp>
      <p:pic>
        <p:nvPicPr>
          <p:cNvPr id="3" name="Picture 2">
            <a:extLst>
              <a:ext uri="{FF2B5EF4-FFF2-40B4-BE49-F238E27FC236}">
                <a16:creationId xmlns:a16="http://schemas.microsoft.com/office/drawing/2014/main" id="{8681BC2C-C987-43AB-A2D8-213A116AD701}"/>
              </a:ext>
            </a:extLst>
          </p:cNvPr>
          <p:cNvPicPr>
            <a:picLocks noChangeAspect="1"/>
          </p:cNvPicPr>
          <p:nvPr/>
        </p:nvPicPr>
        <p:blipFill>
          <a:blip r:embed="rId3"/>
          <a:stretch>
            <a:fillRect/>
          </a:stretch>
        </p:blipFill>
        <p:spPr>
          <a:xfrm>
            <a:off x="5029199" y="1281929"/>
            <a:ext cx="5039834" cy="5178643"/>
          </a:xfrm>
          <a:prstGeom prst="rect">
            <a:avLst/>
          </a:prstGeom>
        </p:spPr>
      </p:pic>
      <p:sp>
        <p:nvSpPr>
          <p:cNvPr id="14" name="TextBox 13">
            <a:extLst>
              <a:ext uri="{FF2B5EF4-FFF2-40B4-BE49-F238E27FC236}">
                <a16:creationId xmlns:a16="http://schemas.microsoft.com/office/drawing/2014/main" id="{2FE78DAE-52EF-4E8D-B2AE-542C83AFF485}"/>
              </a:ext>
            </a:extLst>
          </p:cNvPr>
          <p:cNvSpPr txBox="1"/>
          <p:nvPr/>
        </p:nvSpPr>
        <p:spPr>
          <a:xfrm>
            <a:off x="5029199" y="417682"/>
            <a:ext cx="3520579" cy="369332"/>
          </a:xfrm>
          <a:prstGeom prst="rect">
            <a:avLst/>
          </a:prstGeom>
          <a:noFill/>
        </p:spPr>
        <p:txBody>
          <a:bodyPr wrap="none" rtlCol="0">
            <a:spAutoFit/>
          </a:bodyPr>
          <a:lstStyle/>
          <a:p>
            <a:r>
              <a:rPr lang="en-US" dirty="0"/>
              <a:t>Copying F1OUT.JPG to each corner</a:t>
            </a:r>
          </a:p>
        </p:txBody>
      </p:sp>
      <p:pic>
        <p:nvPicPr>
          <p:cNvPr id="17" name="Content Placeholder 5">
            <a:extLst>
              <a:ext uri="{FF2B5EF4-FFF2-40B4-BE49-F238E27FC236}">
                <a16:creationId xmlns:a16="http://schemas.microsoft.com/office/drawing/2014/main" id="{FD12A068-4F77-4D96-982D-C35C7540B0F6}"/>
              </a:ext>
            </a:extLst>
          </p:cNvPr>
          <p:cNvPicPr>
            <a:picLocks noChangeAspect="1"/>
          </p:cNvPicPr>
          <p:nvPr/>
        </p:nvPicPr>
        <p:blipFill>
          <a:blip r:embed="rId4"/>
          <a:stretch>
            <a:fillRect/>
          </a:stretch>
        </p:blipFill>
        <p:spPr>
          <a:xfrm>
            <a:off x="0" y="1148316"/>
            <a:ext cx="3508744" cy="5879805"/>
          </a:xfrm>
          <a:prstGeom prst="rect">
            <a:avLst/>
          </a:prstGeom>
        </p:spPr>
      </p:pic>
      <p:sp>
        <p:nvSpPr>
          <p:cNvPr id="18" name="Rectangle 17">
            <a:extLst>
              <a:ext uri="{FF2B5EF4-FFF2-40B4-BE49-F238E27FC236}">
                <a16:creationId xmlns:a16="http://schemas.microsoft.com/office/drawing/2014/main" id="{A77C9616-875D-423D-8CC1-D1C9AAE1C107}"/>
              </a:ext>
            </a:extLst>
          </p:cNvPr>
          <p:cNvSpPr/>
          <p:nvPr/>
        </p:nvSpPr>
        <p:spPr>
          <a:xfrm>
            <a:off x="1009374" y="1281929"/>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19" name="Rectangle: Rounded Corners 18">
            <a:extLst>
              <a:ext uri="{FF2B5EF4-FFF2-40B4-BE49-F238E27FC236}">
                <a16:creationId xmlns:a16="http://schemas.microsoft.com/office/drawing/2014/main" id="{127A5C53-C68C-4A73-A978-78215BDBF5A4}"/>
              </a:ext>
            </a:extLst>
          </p:cNvPr>
          <p:cNvSpPr/>
          <p:nvPr/>
        </p:nvSpPr>
        <p:spPr>
          <a:xfrm>
            <a:off x="627322" y="2421672"/>
            <a:ext cx="2028468" cy="3445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0" name="Flowchart: Alternate Process 19">
            <a:extLst>
              <a:ext uri="{FF2B5EF4-FFF2-40B4-BE49-F238E27FC236}">
                <a16:creationId xmlns:a16="http://schemas.microsoft.com/office/drawing/2014/main" id="{6C23F822-BD63-4754-BFE5-C28053AB60EE}"/>
              </a:ext>
            </a:extLst>
          </p:cNvPr>
          <p:cNvSpPr/>
          <p:nvPr/>
        </p:nvSpPr>
        <p:spPr>
          <a:xfrm>
            <a:off x="1124041" y="3106991"/>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1" name="Flowchart: Alternate Process 20">
            <a:extLst>
              <a:ext uri="{FF2B5EF4-FFF2-40B4-BE49-F238E27FC236}">
                <a16:creationId xmlns:a16="http://schemas.microsoft.com/office/drawing/2014/main" id="{8C04EB5B-DF1F-4780-8C0E-BF60F720562E}"/>
              </a:ext>
            </a:extLst>
          </p:cNvPr>
          <p:cNvSpPr/>
          <p:nvPr/>
        </p:nvSpPr>
        <p:spPr>
          <a:xfrm>
            <a:off x="1124041" y="4952846"/>
            <a:ext cx="1035030" cy="4523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2" name="Flowchart: Alternate Process 21">
            <a:extLst>
              <a:ext uri="{FF2B5EF4-FFF2-40B4-BE49-F238E27FC236}">
                <a16:creationId xmlns:a16="http://schemas.microsoft.com/office/drawing/2014/main" id="{E1172443-FEDA-4823-92BF-DCD6BE2CC1B2}"/>
              </a:ext>
            </a:extLst>
          </p:cNvPr>
          <p:cNvSpPr/>
          <p:nvPr/>
        </p:nvSpPr>
        <p:spPr>
          <a:xfrm>
            <a:off x="1124041" y="4322479"/>
            <a:ext cx="1035030" cy="45363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3" name="Flowchart: Alternate Process 22">
            <a:extLst>
              <a:ext uri="{FF2B5EF4-FFF2-40B4-BE49-F238E27FC236}">
                <a16:creationId xmlns:a16="http://schemas.microsoft.com/office/drawing/2014/main" id="{9C5F0813-0941-4A1E-B16A-9311FFFC54B2}"/>
              </a:ext>
            </a:extLst>
          </p:cNvPr>
          <p:cNvSpPr/>
          <p:nvPr/>
        </p:nvSpPr>
        <p:spPr>
          <a:xfrm>
            <a:off x="1124041" y="3714735"/>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4" name="Arrow: Down 23">
            <a:extLst>
              <a:ext uri="{FF2B5EF4-FFF2-40B4-BE49-F238E27FC236}">
                <a16:creationId xmlns:a16="http://schemas.microsoft.com/office/drawing/2014/main" id="{B18E19A9-38E8-4C9A-A93D-8CF6227C55D6}"/>
              </a:ext>
            </a:extLst>
          </p:cNvPr>
          <p:cNvSpPr/>
          <p:nvPr/>
        </p:nvSpPr>
        <p:spPr>
          <a:xfrm>
            <a:off x="1520456" y="1959156"/>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6ECBF532-119E-4A60-89D1-B82B7931DA00}"/>
              </a:ext>
            </a:extLst>
          </p:cNvPr>
          <p:cNvSpPr/>
          <p:nvPr/>
        </p:nvSpPr>
        <p:spPr>
          <a:xfrm>
            <a:off x="1520455" y="5888665"/>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0D144EC-AF3C-4E3B-B71E-D6B18C465E6D}"/>
              </a:ext>
            </a:extLst>
          </p:cNvPr>
          <p:cNvSpPr/>
          <p:nvPr/>
        </p:nvSpPr>
        <p:spPr>
          <a:xfrm>
            <a:off x="1009374" y="6338347"/>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Tree>
    <p:extLst>
      <p:ext uri="{BB962C8B-B14F-4D97-AF65-F5344CB8AC3E}">
        <p14:creationId xmlns:p14="http://schemas.microsoft.com/office/powerpoint/2010/main" val="23827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EB7C8C9B-175C-424E-B782-5975B45F06B8}"/>
              </a:ext>
            </a:extLst>
          </p:cNvPr>
          <p:cNvSpPr/>
          <p:nvPr/>
        </p:nvSpPr>
        <p:spPr>
          <a:xfrm>
            <a:off x="3636335" y="399233"/>
            <a:ext cx="1137684"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16" name="TextBox 15">
            <a:extLst>
              <a:ext uri="{FF2B5EF4-FFF2-40B4-BE49-F238E27FC236}">
                <a16:creationId xmlns:a16="http://schemas.microsoft.com/office/drawing/2014/main" id="{5BD12D31-8CA1-4BE1-AF49-33489BE6B7BC}"/>
              </a:ext>
            </a:extLst>
          </p:cNvPr>
          <p:cNvSpPr txBox="1"/>
          <p:nvPr/>
        </p:nvSpPr>
        <p:spPr>
          <a:xfrm>
            <a:off x="1009374" y="279183"/>
            <a:ext cx="1265346" cy="646331"/>
          </a:xfrm>
          <a:prstGeom prst="rect">
            <a:avLst/>
          </a:prstGeom>
          <a:noFill/>
        </p:spPr>
        <p:txBody>
          <a:bodyPr wrap="none" rtlCol="0">
            <a:spAutoFit/>
          </a:bodyPr>
          <a:lstStyle/>
          <a:p>
            <a:r>
              <a:rPr lang="en-US" sz="3600" dirty="0"/>
              <a:t>Part2</a:t>
            </a:r>
          </a:p>
        </p:txBody>
      </p:sp>
      <p:sp>
        <p:nvSpPr>
          <p:cNvPr id="2" name="TextBox 1">
            <a:extLst>
              <a:ext uri="{FF2B5EF4-FFF2-40B4-BE49-F238E27FC236}">
                <a16:creationId xmlns:a16="http://schemas.microsoft.com/office/drawing/2014/main" id="{4027381F-4590-4ED4-AA7A-23DB7328C069}"/>
              </a:ext>
            </a:extLst>
          </p:cNvPr>
          <p:cNvSpPr txBox="1"/>
          <p:nvPr/>
        </p:nvSpPr>
        <p:spPr>
          <a:xfrm>
            <a:off x="5245350" y="460917"/>
            <a:ext cx="1701300" cy="369332"/>
          </a:xfrm>
          <a:prstGeom prst="rect">
            <a:avLst/>
          </a:prstGeom>
          <a:noFill/>
        </p:spPr>
        <p:txBody>
          <a:bodyPr wrap="none" rtlCol="0">
            <a:spAutoFit/>
          </a:bodyPr>
          <a:lstStyle/>
          <a:p>
            <a:r>
              <a:rPr lang="en-US" dirty="0"/>
              <a:t>Radom drawing</a:t>
            </a:r>
          </a:p>
        </p:txBody>
      </p:sp>
      <p:sp>
        <p:nvSpPr>
          <p:cNvPr id="3" name="TextBox 2">
            <a:extLst>
              <a:ext uri="{FF2B5EF4-FFF2-40B4-BE49-F238E27FC236}">
                <a16:creationId xmlns:a16="http://schemas.microsoft.com/office/drawing/2014/main" id="{DD1693A1-C22B-419B-81D7-56252257A00F}"/>
              </a:ext>
            </a:extLst>
          </p:cNvPr>
          <p:cNvSpPr txBox="1"/>
          <p:nvPr/>
        </p:nvSpPr>
        <p:spPr>
          <a:xfrm>
            <a:off x="3636335" y="952684"/>
            <a:ext cx="8201342" cy="2585323"/>
          </a:xfrm>
          <a:prstGeom prst="rect">
            <a:avLst/>
          </a:prstGeom>
          <a:noFill/>
        </p:spPr>
        <p:txBody>
          <a:bodyPr wrap="square" rtlCol="0">
            <a:spAutoFit/>
          </a:bodyPr>
          <a:lstStyle/>
          <a:p>
            <a:r>
              <a:rPr lang="en-US" dirty="0"/>
              <a:t>def subFn3():                                        #draw randomly on canvas</a:t>
            </a:r>
          </a:p>
          <a:p>
            <a:r>
              <a:rPr lang="en-US" dirty="0"/>
              <a:t>  </a:t>
            </a:r>
            <a:r>
              <a:rPr lang="en-US" dirty="0" err="1"/>
              <a:t>tr</a:t>
            </a:r>
            <a:r>
              <a:rPr lang="en-US" dirty="0"/>
              <a:t>=Turtle(canvas2)</a:t>
            </a:r>
          </a:p>
          <a:p>
            <a:r>
              <a:rPr lang="en-US" dirty="0"/>
              <a:t>  </a:t>
            </a:r>
            <a:r>
              <a:rPr lang="en-US" dirty="0" err="1"/>
              <a:t>tr.setPenWidth</a:t>
            </a:r>
            <a:r>
              <a:rPr lang="en-US" dirty="0"/>
              <a:t>(3)</a:t>
            </a:r>
          </a:p>
          <a:p>
            <a:r>
              <a:rPr lang="en-US" dirty="0"/>
              <a:t>  for </a:t>
            </a:r>
            <a:r>
              <a:rPr lang="en-US" dirty="0" err="1"/>
              <a:t>i</a:t>
            </a:r>
            <a:r>
              <a:rPr lang="en-US" dirty="0"/>
              <a:t> in range(6000):</a:t>
            </a:r>
          </a:p>
          <a:p>
            <a:r>
              <a:rPr lang="en-US" dirty="0"/>
              <a:t>      </a:t>
            </a:r>
            <a:r>
              <a:rPr lang="en-US" dirty="0" err="1"/>
              <a:t>tr.setPenColor</a:t>
            </a:r>
            <a:r>
              <a:rPr lang="en-US" dirty="0"/>
              <a:t>(</a:t>
            </a:r>
            <a:r>
              <a:rPr lang="en-US" dirty="0" err="1"/>
              <a:t>makeColor</a:t>
            </a:r>
            <a:r>
              <a:rPr lang="en-US" dirty="0"/>
              <a:t>(</a:t>
            </a:r>
            <a:r>
              <a:rPr lang="en-US" dirty="0" err="1"/>
              <a:t>random.randint</a:t>
            </a:r>
            <a:r>
              <a:rPr lang="en-US" dirty="0"/>
              <a:t>(1,255),</a:t>
            </a:r>
            <a:r>
              <a:rPr lang="en-US" dirty="0" err="1"/>
              <a:t>random.randint</a:t>
            </a:r>
            <a:r>
              <a:rPr lang="en-US" dirty="0"/>
              <a:t>(1,255),</a:t>
            </a:r>
            <a:r>
              <a:rPr lang="en-US" dirty="0" err="1"/>
              <a:t>random.randint</a:t>
            </a:r>
            <a:r>
              <a:rPr lang="en-US" dirty="0"/>
              <a:t>(1,255)))</a:t>
            </a:r>
          </a:p>
          <a:p>
            <a:r>
              <a:rPr lang="en-US" dirty="0" err="1"/>
              <a:t>tr.forward</a:t>
            </a:r>
            <a:r>
              <a:rPr lang="en-US" dirty="0"/>
              <a:t>(</a:t>
            </a:r>
            <a:r>
              <a:rPr lang="en-US" dirty="0" err="1"/>
              <a:t>int</a:t>
            </a:r>
            <a:r>
              <a:rPr lang="en-US" dirty="0"/>
              <a:t>(100*</a:t>
            </a:r>
            <a:r>
              <a:rPr lang="en-US" dirty="0" err="1"/>
              <a:t>random.random</a:t>
            </a:r>
            <a:r>
              <a:rPr lang="en-US" dirty="0"/>
              <a:t>()))</a:t>
            </a:r>
          </a:p>
          <a:p>
            <a:r>
              <a:rPr lang="en-US" dirty="0" err="1"/>
              <a:t>tr.turn</a:t>
            </a:r>
            <a:r>
              <a:rPr lang="en-US" dirty="0"/>
              <a:t>(</a:t>
            </a:r>
            <a:r>
              <a:rPr lang="en-US" dirty="0" err="1"/>
              <a:t>int</a:t>
            </a:r>
            <a:r>
              <a:rPr lang="en-US" dirty="0"/>
              <a:t>(90*</a:t>
            </a:r>
            <a:r>
              <a:rPr lang="en-US" dirty="0" err="1"/>
              <a:t>random.random</a:t>
            </a:r>
            <a:r>
              <a:rPr lang="en-US" dirty="0"/>
              <a:t>()))</a:t>
            </a:r>
          </a:p>
        </p:txBody>
      </p:sp>
      <p:pic>
        <p:nvPicPr>
          <p:cNvPr id="17" name="Picture 16">
            <a:extLst>
              <a:ext uri="{FF2B5EF4-FFF2-40B4-BE49-F238E27FC236}">
                <a16:creationId xmlns:a16="http://schemas.microsoft.com/office/drawing/2014/main" id="{E03E5988-7759-43F5-ADC6-42F6EDAB2D3F}"/>
              </a:ext>
            </a:extLst>
          </p:cNvPr>
          <p:cNvPicPr>
            <a:picLocks noChangeAspect="1"/>
          </p:cNvPicPr>
          <p:nvPr/>
        </p:nvPicPr>
        <p:blipFill>
          <a:blip r:embed="rId3"/>
          <a:stretch>
            <a:fillRect/>
          </a:stretch>
        </p:blipFill>
        <p:spPr>
          <a:xfrm>
            <a:off x="7937500" y="2753772"/>
            <a:ext cx="3900177" cy="4016106"/>
          </a:xfrm>
          <a:prstGeom prst="rect">
            <a:avLst/>
          </a:prstGeom>
        </p:spPr>
      </p:pic>
      <p:pic>
        <p:nvPicPr>
          <p:cNvPr id="18" name="Content Placeholder 5">
            <a:extLst>
              <a:ext uri="{FF2B5EF4-FFF2-40B4-BE49-F238E27FC236}">
                <a16:creationId xmlns:a16="http://schemas.microsoft.com/office/drawing/2014/main" id="{A944520C-49A9-4279-BF26-CFB274FCC505}"/>
              </a:ext>
            </a:extLst>
          </p:cNvPr>
          <p:cNvPicPr>
            <a:picLocks noChangeAspect="1"/>
          </p:cNvPicPr>
          <p:nvPr/>
        </p:nvPicPr>
        <p:blipFill>
          <a:blip r:embed="rId4"/>
          <a:stretch>
            <a:fillRect/>
          </a:stretch>
        </p:blipFill>
        <p:spPr>
          <a:xfrm>
            <a:off x="0" y="1148316"/>
            <a:ext cx="3508744" cy="5879805"/>
          </a:xfrm>
          <a:prstGeom prst="rect">
            <a:avLst/>
          </a:prstGeom>
        </p:spPr>
      </p:pic>
      <p:sp>
        <p:nvSpPr>
          <p:cNvPr id="19" name="Rectangle 18">
            <a:extLst>
              <a:ext uri="{FF2B5EF4-FFF2-40B4-BE49-F238E27FC236}">
                <a16:creationId xmlns:a16="http://schemas.microsoft.com/office/drawing/2014/main" id="{559DA425-963D-48A3-B342-D5E003A96707}"/>
              </a:ext>
            </a:extLst>
          </p:cNvPr>
          <p:cNvSpPr/>
          <p:nvPr/>
        </p:nvSpPr>
        <p:spPr>
          <a:xfrm>
            <a:off x="1009374" y="1281929"/>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20" name="Rectangle: Rounded Corners 19">
            <a:extLst>
              <a:ext uri="{FF2B5EF4-FFF2-40B4-BE49-F238E27FC236}">
                <a16:creationId xmlns:a16="http://schemas.microsoft.com/office/drawing/2014/main" id="{05CF3745-B51E-4DFA-906A-248C90317D17}"/>
              </a:ext>
            </a:extLst>
          </p:cNvPr>
          <p:cNvSpPr/>
          <p:nvPr/>
        </p:nvSpPr>
        <p:spPr>
          <a:xfrm>
            <a:off x="627322" y="2421672"/>
            <a:ext cx="2028468" cy="3445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1" name="Flowchart: Alternate Process 20">
            <a:extLst>
              <a:ext uri="{FF2B5EF4-FFF2-40B4-BE49-F238E27FC236}">
                <a16:creationId xmlns:a16="http://schemas.microsoft.com/office/drawing/2014/main" id="{FA68B596-6F07-4097-A2DF-14002868D347}"/>
              </a:ext>
            </a:extLst>
          </p:cNvPr>
          <p:cNvSpPr/>
          <p:nvPr/>
        </p:nvSpPr>
        <p:spPr>
          <a:xfrm>
            <a:off x="1124041" y="3106991"/>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2" name="Flowchart: Alternate Process 21">
            <a:extLst>
              <a:ext uri="{FF2B5EF4-FFF2-40B4-BE49-F238E27FC236}">
                <a16:creationId xmlns:a16="http://schemas.microsoft.com/office/drawing/2014/main" id="{B541E3A2-5C01-477B-BF81-73B19D05871D}"/>
              </a:ext>
            </a:extLst>
          </p:cNvPr>
          <p:cNvSpPr/>
          <p:nvPr/>
        </p:nvSpPr>
        <p:spPr>
          <a:xfrm>
            <a:off x="1124041" y="4952846"/>
            <a:ext cx="1035030" cy="4523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3" name="Flowchart: Alternate Process 22">
            <a:extLst>
              <a:ext uri="{FF2B5EF4-FFF2-40B4-BE49-F238E27FC236}">
                <a16:creationId xmlns:a16="http://schemas.microsoft.com/office/drawing/2014/main" id="{01AF0A59-5587-4695-97AA-C2DFE5C07E4E}"/>
              </a:ext>
            </a:extLst>
          </p:cNvPr>
          <p:cNvSpPr/>
          <p:nvPr/>
        </p:nvSpPr>
        <p:spPr>
          <a:xfrm>
            <a:off x="1124041" y="4322479"/>
            <a:ext cx="1035030" cy="45363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4" name="Flowchart: Alternate Process 23">
            <a:extLst>
              <a:ext uri="{FF2B5EF4-FFF2-40B4-BE49-F238E27FC236}">
                <a16:creationId xmlns:a16="http://schemas.microsoft.com/office/drawing/2014/main" id="{21CA24D5-8E92-4364-A01E-B081D25D3451}"/>
              </a:ext>
            </a:extLst>
          </p:cNvPr>
          <p:cNvSpPr/>
          <p:nvPr/>
        </p:nvSpPr>
        <p:spPr>
          <a:xfrm>
            <a:off x="1124041" y="3714735"/>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5" name="Arrow: Down 24">
            <a:extLst>
              <a:ext uri="{FF2B5EF4-FFF2-40B4-BE49-F238E27FC236}">
                <a16:creationId xmlns:a16="http://schemas.microsoft.com/office/drawing/2014/main" id="{00A2FA14-11D4-4CC4-AFFA-8024F172F891}"/>
              </a:ext>
            </a:extLst>
          </p:cNvPr>
          <p:cNvSpPr/>
          <p:nvPr/>
        </p:nvSpPr>
        <p:spPr>
          <a:xfrm>
            <a:off x="1520456" y="1959156"/>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3EBD2D8-6600-41F8-AC56-59CE14049B02}"/>
              </a:ext>
            </a:extLst>
          </p:cNvPr>
          <p:cNvSpPr/>
          <p:nvPr/>
        </p:nvSpPr>
        <p:spPr>
          <a:xfrm>
            <a:off x="1520455" y="5888665"/>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9BB0F4-E997-4B5A-B9C1-8C305D6B7933}"/>
              </a:ext>
            </a:extLst>
          </p:cNvPr>
          <p:cNvSpPr/>
          <p:nvPr/>
        </p:nvSpPr>
        <p:spPr>
          <a:xfrm>
            <a:off x="1009374" y="6338347"/>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Tree>
    <p:extLst>
      <p:ext uri="{BB962C8B-B14F-4D97-AF65-F5344CB8AC3E}">
        <p14:creationId xmlns:p14="http://schemas.microsoft.com/office/powerpoint/2010/main" val="213657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EB7C8C9B-175C-424E-B782-5975B45F06B8}"/>
              </a:ext>
            </a:extLst>
          </p:cNvPr>
          <p:cNvSpPr/>
          <p:nvPr/>
        </p:nvSpPr>
        <p:spPr>
          <a:xfrm>
            <a:off x="3636335" y="399233"/>
            <a:ext cx="1137684"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16" name="TextBox 15">
            <a:extLst>
              <a:ext uri="{FF2B5EF4-FFF2-40B4-BE49-F238E27FC236}">
                <a16:creationId xmlns:a16="http://schemas.microsoft.com/office/drawing/2014/main" id="{5BD12D31-8CA1-4BE1-AF49-33489BE6B7BC}"/>
              </a:ext>
            </a:extLst>
          </p:cNvPr>
          <p:cNvSpPr txBox="1"/>
          <p:nvPr/>
        </p:nvSpPr>
        <p:spPr>
          <a:xfrm>
            <a:off x="1009374" y="279183"/>
            <a:ext cx="1265346" cy="646331"/>
          </a:xfrm>
          <a:prstGeom prst="rect">
            <a:avLst/>
          </a:prstGeom>
          <a:noFill/>
        </p:spPr>
        <p:txBody>
          <a:bodyPr wrap="none" rtlCol="0">
            <a:spAutoFit/>
          </a:bodyPr>
          <a:lstStyle/>
          <a:p>
            <a:r>
              <a:rPr lang="en-US" sz="3600" dirty="0"/>
              <a:t>Part2</a:t>
            </a:r>
          </a:p>
        </p:txBody>
      </p:sp>
      <p:sp>
        <p:nvSpPr>
          <p:cNvPr id="2" name="TextBox 1">
            <a:extLst>
              <a:ext uri="{FF2B5EF4-FFF2-40B4-BE49-F238E27FC236}">
                <a16:creationId xmlns:a16="http://schemas.microsoft.com/office/drawing/2014/main" id="{1FF3B401-00A2-4328-9A4A-9C5BECAF94A0}"/>
              </a:ext>
            </a:extLst>
          </p:cNvPr>
          <p:cNvSpPr txBox="1"/>
          <p:nvPr/>
        </p:nvSpPr>
        <p:spPr>
          <a:xfrm>
            <a:off x="5220586" y="430075"/>
            <a:ext cx="3353097" cy="369332"/>
          </a:xfrm>
          <a:prstGeom prst="rect">
            <a:avLst/>
          </a:prstGeom>
          <a:noFill/>
        </p:spPr>
        <p:txBody>
          <a:bodyPr wrap="none" rtlCol="0">
            <a:spAutoFit/>
          </a:bodyPr>
          <a:lstStyle/>
          <a:p>
            <a:r>
              <a:rPr lang="en-US" dirty="0"/>
              <a:t>Copying F1OUT.JPG to the center</a:t>
            </a:r>
          </a:p>
        </p:txBody>
      </p:sp>
      <p:pic>
        <p:nvPicPr>
          <p:cNvPr id="14" name="Picture 13">
            <a:extLst>
              <a:ext uri="{FF2B5EF4-FFF2-40B4-BE49-F238E27FC236}">
                <a16:creationId xmlns:a16="http://schemas.microsoft.com/office/drawing/2014/main" id="{21ABCD90-EE15-4F9D-BE94-2BDC56DCD674}"/>
              </a:ext>
            </a:extLst>
          </p:cNvPr>
          <p:cNvPicPr>
            <a:picLocks noChangeAspect="1"/>
          </p:cNvPicPr>
          <p:nvPr/>
        </p:nvPicPr>
        <p:blipFill>
          <a:blip r:embed="rId3"/>
          <a:stretch>
            <a:fillRect/>
          </a:stretch>
        </p:blipFill>
        <p:spPr>
          <a:xfrm>
            <a:off x="5029199" y="1582859"/>
            <a:ext cx="4944141" cy="5123353"/>
          </a:xfrm>
          <a:prstGeom prst="rect">
            <a:avLst/>
          </a:prstGeom>
        </p:spPr>
      </p:pic>
      <p:sp>
        <p:nvSpPr>
          <p:cNvPr id="17" name="Rectangle 16">
            <a:extLst>
              <a:ext uri="{FF2B5EF4-FFF2-40B4-BE49-F238E27FC236}">
                <a16:creationId xmlns:a16="http://schemas.microsoft.com/office/drawing/2014/main" id="{8353826C-8418-42A6-ADF5-9CB16677E33F}"/>
              </a:ext>
            </a:extLst>
          </p:cNvPr>
          <p:cNvSpPr/>
          <p:nvPr/>
        </p:nvSpPr>
        <p:spPr>
          <a:xfrm>
            <a:off x="6869087" y="943315"/>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pic>
        <p:nvPicPr>
          <p:cNvPr id="18" name="Content Placeholder 5">
            <a:extLst>
              <a:ext uri="{FF2B5EF4-FFF2-40B4-BE49-F238E27FC236}">
                <a16:creationId xmlns:a16="http://schemas.microsoft.com/office/drawing/2014/main" id="{14D9031B-B5BB-4576-B9C9-6101A34E8553}"/>
              </a:ext>
            </a:extLst>
          </p:cNvPr>
          <p:cNvPicPr>
            <a:picLocks noChangeAspect="1"/>
          </p:cNvPicPr>
          <p:nvPr/>
        </p:nvPicPr>
        <p:blipFill>
          <a:blip r:embed="rId4"/>
          <a:stretch>
            <a:fillRect/>
          </a:stretch>
        </p:blipFill>
        <p:spPr>
          <a:xfrm>
            <a:off x="0" y="1148316"/>
            <a:ext cx="3508744" cy="5879805"/>
          </a:xfrm>
          <a:prstGeom prst="rect">
            <a:avLst/>
          </a:prstGeom>
        </p:spPr>
      </p:pic>
      <p:sp>
        <p:nvSpPr>
          <p:cNvPr id="19" name="Rectangle 18">
            <a:extLst>
              <a:ext uri="{FF2B5EF4-FFF2-40B4-BE49-F238E27FC236}">
                <a16:creationId xmlns:a16="http://schemas.microsoft.com/office/drawing/2014/main" id="{2FD07996-A34F-4982-ADDA-B9EC3342CC9C}"/>
              </a:ext>
            </a:extLst>
          </p:cNvPr>
          <p:cNvSpPr/>
          <p:nvPr/>
        </p:nvSpPr>
        <p:spPr>
          <a:xfrm>
            <a:off x="1009374" y="1281929"/>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20" name="Rectangle: Rounded Corners 19">
            <a:extLst>
              <a:ext uri="{FF2B5EF4-FFF2-40B4-BE49-F238E27FC236}">
                <a16:creationId xmlns:a16="http://schemas.microsoft.com/office/drawing/2014/main" id="{B1B3D8B2-9B64-4B62-A60A-BE2C56584542}"/>
              </a:ext>
            </a:extLst>
          </p:cNvPr>
          <p:cNvSpPr/>
          <p:nvPr/>
        </p:nvSpPr>
        <p:spPr>
          <a:xfrm>
            <a:off x="627322" y="2421672"/>
            <a:ext cx="2028468" cy="3445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1" name="Flowchart: Alternate Process 20">
            <a:extLst>
              <a:ext uri="{FF2B5EF4-FFF2-40B4-BE49-F238E27FC236}">
                <a16:creationId xmlns:a16="http://schemas.microsoft.com/office/drawing/2014/main" id="{10AB022D-EEF2-4687-8984-454A63ABF793}"/>
              </a:ext>
            </a:extLst>
          </p:cNvPr>
          <p:cNvSpPr/>
          <p:nvPr/>
        </p:nvSpPr>
        <p:spPr>
          <a:xfrm>
            <a:off x="1124041" y="3106991"/>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2" name="Flowchart: Alternate Process 21">
            <a:extLst>
              <a:ext uri="{FF2B5EF4-FFF2-40B4-BE49-F238E27FC236}">
                <a16:creationId xmlns:a16="http://schemas.microsoft.com/office/drawing/2014/main" id="{745C680E-F3EA-4102-8AFC-666B4E525D39}"/>
              </a:ext>
            </a:extLst>
          </p:cNvPr>
          <p:cNvSpPr/>
          <p:nvPr/>
        </p:nvSpPr>
        <p:spPr>
          <a:xfrm>
            <a:off x="1124041" y="4952846"/>
            <a:ext cx="1035030" cy="4523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3" name="Flowchart: Alternate Process 22">
            <a:extLst>
              <a:ext uri="{FF2B5EF4-FFF2-40B4-BE49-F238E27FC236}">
                <a16:creationId xmlns:a16="http://schemas.microsoft.com/office/drawing/2014/main" id="{C3648FDE-485C-4D71-BF6F-C1148515D2BB}"/>
              </a:ext>
            </a:extLst>
          </p:cNvPr>
          <p:cNvSpPr/>
          <p:nvPr/>
        </p:nvSpPr>
        <p:spPr>
          <a:xfrm>
            <a:off x="1124041" y="4322479"/>
            <a:ext cx="1035030" cy="45363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4" name="Flowchart: Alternate Process 23">
            <a:extLst>
              <a:ext uri="{FF2B5EF4-FFF2-40B4-BE49-F238E27FC236}">
                <a16:creationId xmlns:a16="http://schemas.microsoft.com/office/drawing/2014/main" id="{58CA8D24-4C79-4C7C-89FE-F053BCE32B06}"/>
              </a:ext>
            </a:extLst>
          </p:cNvPr>
          <p:cNvSpPr/>
          <p:nvPr/>
        </p:nvSpPr>
        <p:spPr>
          <a:xfrm>
            <a:off x="1124041" y="3714735"/>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5" name="Arrow: Down 24">
            <a:extLst>
              <a:ext uri="{FF2B5EF4-FFF2-40B4-BE49-F238E27FC236}">
                <a16:creationId xmlns:a16="http://schemas.microsoft.com/office/drawing/2014/main" id="{F815224E-F785-4C92-9A1D-3A492639B16F}"/>
              </a:ext>
            </a:extLst>
          </p:cNvPr>
          <p:cNvSpPr/>
          <p:nvPr/>
        </p:nvSpPr>
        <p:spPr>
          <a:xfrm>
            <a:off x="1520456" y="1959156"/>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CA1B9868-9E29-4403-BA1F-55ABFD2ED796}"/>
              </a:ext>
            </a:extLst>
          </p:cNvPr>
          <p:cNvSpPr/>
          <p:nvPr/>
        </p:nvSpPr>
        <p:spPr>
          <a:xfrm>
            <a:off x="1520455" y="5888665"/>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17AA19-9ABD-4596-AFDA-01992152D2A6}"/>
              </a:ext>
            </a:extLst>
          </p:cNvPr>
          <p:cNvSpPr/>
          <p:nvPr/>
        </p:nvSpPr>
        <p:spPr>
          <a:xfrm>
            <a:off x="1009374" y="6338347"/>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Tree>
    <p:extLst>
      <p:ext uri="{BB962C8B-B14F-4D97-AF65-F5344CB8AC3E}">
        <p14:creationId xmlns:p14="http://schemas.microsoft.com/office/powerpoint/2010/main" val="208589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D2CD-2232-4076-ADF8-21D94E610E83}"/>
              </a:ext>
            </a:extLst>
          </p:cNvPr>
          <p:cNvSpPr>
            <a:spLocks noGrp="1"/>
          </p:cNvSpPr>
          <p:nvPr>
            <p:ph type="title"/>
          </p:nvPr>
        </p:nvSpPr>
        <p:spPr>
          <a:xfrm>
            <a:off x="882503" y="1943100"/>
            <a:ext cx="9601200" cy="1485900"/>
          </a:xfrm>
        </p:spPr>
        <p:txBody>
          <a:bodyPr>
            <a:normAutofit/>
          </a:bodyPr>
          <a:lstStyle/>
          <a:p>
            <a:r>
              <a:rPr lang="en-US" sz="6000" dirty="0"/>
              <a:t>Thank You</a:t>
            </a:r>
          </a:p>
        </p:txBody>
      </p:sp>
    </p:spTree>
    <p:extLst>
      <p:ext uri="{BB962C8B-B14F-4D97-AF65-F5344CB8AC3E}">
        <p14:creationId xmlns:p14="http://schemas.microsoft.com/office/powerpoint/2010/main" val="317793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980E-AA2E-42E5-B183-D745FF46CCB8}"/>
              </a:ext>
            </a:extLst>
          </p:cNvPr>
          <p:cNvSpPr>
            <a:spLocks noGrp="1"/>
          </p:cNvSpPr>
          <p:nvPr>
            <p:ph type="title"/>
          </p:nvPr>
        </p:nvSpPr>
        <p:spPr>
          <a:xfrm>
            <a:off x="3539798" y="155466"/>
            <a:ext cx="3863163" cy="641801"/>
          </a:xfrm>
        </p:spPr>
        <p:txBody>
          <a:bodyPr>
            <a:normAutofit fontScale="90000"/>
          </a:bodyPr>
          <a:lstStyle/>
          <a:p>
            <a:r>
              <a:rPr lang="en-US" dirty="0">
                <a:solidFill>
                  <a:srgbClr val="FF0000"/>
                </a:solidFill>
              </a:rPr>
              <a:t>The Final Exam</a:t>
            </a:r>
          </a:p>
        </p:txBody>
      </p:sp>
      <p:pic>
        <p:nvPicPr>
          <p:cNvPr id="6" name="Content Placeholder 5">
            <a:extLst>
              <a:ext uri="{FF2B5EF4-FFF2-40B4-BE49-F238E27FC236}">
                <a16:creationId xmlns:a16="http://schemas.microsoft.com/office/drawing/2014/main" id="{8CEBCEFB-DA9B-4CBD-AFC6-4ED9A02C8FE7}"/>
              </a:ext>
            </a:extLst>
          </p:cNvPr>
          <p:cNvPicPr>
            <a:picLocks noGrp="1" noChangeAspect="1"/>
          </p:cNvPicPr>
          <p:nvPr>
            <p:ph idx="1"/>
          </p:nvPr>
        </p:nvPicPr>
        <p:blipFill>
          <a:blip r:embed="rId3"/>
          <a:stretch>
            <a:fillRect/>
          </a:stretch>
        </p:blipFill>
        <p:spPr>
          <a:xfrm>
            <a:off x="5556631" y="1386459"/>
            <a:ext cx="3658807" cy="4310759"/>
          </a:xfrm>
          <a:prstGeom prst="rect">
            <a:avLst/>
          </a:prstGeom>
        </p:spPr>
      </p:pic>
      <p:sp>
        <p:nvSpPr>
          <p:cNvPr id="4" name="Rectangle: Rounded Corners 3">
            <a:extLst>
              <a:ext uri="{FF2B5EF4-FFF2-40B4-BE49-F238E27FC236}">
                <a16:creationId xmlns:a16="http://schemas.microsoft.com/office/drawing/2014/main" id="{310BEE60-57B8-4F14-8F42-C467F5523BB0}"/>
              </a:ext>
            </a:extLst>
          </p:cNvPr>
          <p:cNvSpPr/>
          <p:nvPr/>
        </p:nvSpPr>
        <p:spPr>
          <a:xfrm>
            <a:off x="618507" y="1413185"/>
            <a:ext cx="3528192" cy="4178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03F02F43-DFC4-4868-9EA5-E33247824DAF}"/>
              </a:ext>
            </a:extLst>
          </p:cNvPr>
          <p:cNvSpPr/>
          <p:nvPr/>
        </p:nvSpPr>
        <p:spPr>
          <a:xfrm>
            <a:off x="4248274" y="3118398"/>
            <a:ext cx="1011988" cy="425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502A604-7E3E-4309-87E9-2765BD9DD43E}"/>
              </a:ext>
            </a:extLst>
          </p:cNvPr>
          <p:cNvSpPr/>
          <p:nvPr/>
        </p:nvSpPr>
        <p:spPr>
          <a:xfrm>
            <a:off x="9255023" y="3257567"/>
            <a:ext cx="585818" cy="34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1B8069-FCC5-4BA2-AA98-F1FA0ACED2C0}"/>
              </a:ext>
            </a:extLst>
          </p:cNvPr>
          <p:cNvSpPr txBox="1"/>
          <p:nvPr/>
        </p:nvSpPr>
        <p:spPr>
          <a:xfrm>
            <a:off x="10125175" y="3231101"/>
            <a:ext cx="1286540" cy="369332"/>
          </a:xfrm>
          <a:prstGeom prst="rect">
            <a:avLst/>
          </a:prstGeom>
          <a:noFill/>
        </p:spPr>
        <p:txBody>
          <a:bodyPr wrap="square" rtlCol="0">
            <a:spAutoFit/>
          </a:bodyPr>
          <a:lstStyle/>
          <a:p>
            <a:r>
              <a:rPr lang="en-US" dirty="0"/>
              <a:t>F2OUT.JPG</a:t>
            </a:r>
          </a:p>
        </p:txBody>
      </p:sp>
      <p:sp>
        <p:nvSpPr>
          <p:cNvPr id="17" name="Rectangle 16">
            <a:extLst>
              <a:ext uri="{FF2B5EF4-FFF2-40B4-BE49-F238E27FC236}">
                <a16:creationId xmlns:a16="http://schemas.microsoft.com/office/drawing/2014/main" id="{7BA15E96-6B91-416B-A535-2567EAAC16E3}"/>
              </a:ext>
            </a:extLst>
          </p:cNvPr>
          <p:cNvSpPr/>
          <p:nvPr/>
        </p:nvSpPr>
        <p:spPr>
          <a:xfrm>
            <a:off x="1073934" y="1640790"/>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19" name="Rectangle 18">
            <a:extLst>
              <a:ext uri="{FF2B5EF4-FFF2-40B4-BE49-F238E27FC236}">
                <a16:creationId xmlns:a16="http://schemas.microsoft.com/office/drawing/2014/main" id="{E5C9A269-81B3-48C0-AA05-F5C30C239229}"/>
              </a:ext>
            </a:extLst>
          </p:cNvPr>
          <p:cNvSpPr/>
          <p:nvPr/>
        </p:nvSpPr>
        <p:spPr>
          <a:xfrm>
            <a:off x="2513709" y="1626781"/>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cxnSp>
        <p:nvCxnSpPr>
          <p:cNvPr id="21" name="Straight Arrow Connector 20">
            <a:extLst>
              <a:ext uri="{FF2B5EF4-FFF2-40B4-BE49-F238E27FC236}">
                <a16:creationId xmlns:a16="http://schemas.microsoft.com/office/drawing/2014/main" id="{0138DA91-891A-44F5-B7B1-EC6664B18AED}"/>
              </a:ext>
            </a:extLst>
          </p:cNvPr>
          <p:cNvCxnSpPr/>
          <p:nvPr/>
        </p:nvCxnSpPr>
        <p:spPr>
          <a:xfrm>
            <a:off x="1233377" y="2179674"/>
            <a:ext cx="88603" cy="47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CD0C95D-C72A-4C55-AE83-76CBFA1FA6A1}"/>
              </a:ext>
            </a:extLst>
          </p:cNvPr>
          <p:cNvSpPr/>
          <p:nvPr/>
        </p:nvSpPr>
        <p:spPr>
          <a:xfrm>
            <a:off x="1423554" y="227536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Part1</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30" name="Flowchart: Alternate Process 29">
            <a:extLst>
              <a:ext uri="{FF2B5EF4-FFF2-40B4-BE49-F238E27FC236}">
                <a16:creationId xmlns:a16="http://schemas.microsoft.com/office/drawing/2014/main" id="{4BDF05DB-4352-4C5D-83EA-BE7A51707AA3}"/>
              </a:ext>
            </a:extLst>
          </p:cNvPr>
          <p:cNvSpPr/>
          <p:nvPr/>
        </p:nvSpPr>
        <p:spPr>
          <a:xfrm>
            <a:off x="1720701" y="2777762"/>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1" name="Flowchart: Alternate Process 30">
            <a:extLst>
              <a:ext uri="{FF2B5EF4-FFF2-40B4-BE49-F238E27FC236}">
                <a16:creationId xmlns:a16="http://schemas.microsoft.com/office/drawing/2014/main" id="{75B064A5-4BA7-4614-8D8C-2057BAE5A552}"/>
              </a:ext>
            </a:extLst>
          </p:cNvPr>
          <p:cNvSpPr/>
          <p:nvPr/>
        </p:nvSpPr>
        <p:spPr>
          <a:xfrm>
            <a:off x="1720701" y="335717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32" name="Flowchart: Alternate Process 31">
            <a:extLst>
              <a:ext uri="{FF2B5EF4-FFF2-40B4-BE49-F238E27FC236}">
                <a16:creationId xmlns:a16="http://schemas.microsoft.com/office/drawing/2014/main" id="{04375117-2AA9-4B13-9949-5EACC12A5A3A}"/>
              </a:ext>
            </a:extLst>
          </p:cNvPr>
          <p:cNvSpPr/>
          <p:nvPr/>
        </p:nvSpPr>
        <p:spPr>
          <a:xfrm>
            <a:off x="1720701" y="3955908"/>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3" name="Flowchart: Alternate Process 32">
            <a:extLst>
              <a:ext uri="{FF2B5EF4-FFF2-40B4-BE49-F238E27FC236}">
                <a16:creationId xmlns:a16="http://schemas.microsoft.com/office/drawing/2014/main" id="{094D3638-9E6C-42AF-8D71-EA05FE31ACFF}"/>
              </a:ext>
            </a:extLst>
          </p:cNvPr>
          <p:cNvSpPr/>
          <p:nvPr/>
        </p:nvSpPr>
        <p:spPr>
          <a:xfrm>
            <a:off x="1720700" y="451569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34" name="Flowchart: Alternate Process 33">
            <a:extLst>
              <a:ext uri="{FF2B5EF4-FFF2-40B4-BE49-F238E27FC236}">
                <a16:creationId xmlns:a16="http://schemas.microsoft.com/office/drawing/2014/main" id="{ADE41889-A5FC-4B72-926A-F979CCC8E348}"/>
              </a:ext>
            </a:extLst>
          </p:cNvPr>
          <p:cNvSpPr/>
          <p:nvPr/>
        </p:nvSpPr>
        <p:spPr>
          <a:xfrm>
            <a:off x="9896013" y="2658140"/>
            <a:ext cx="1821066" cy="1520455"/>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
        <p:nvSpPr>
          <p:cNvPr id="35" name="Rectangle 34">
            <a:extLst>
              <a:ext uri="{FF2B5EF4-FFF2-40B4-BE49-F238E27FC236}">
                <a16:creationId xmlns:a16="http://schemas.microsoft.com/office/drawing/2014/main" id="{18870AB2-6EE2-4091-9CEB-D70F7BD41C95}"/>
              </a:ext>
            </a:extLst>
          </p:cNvPr>
          <p:cNvSpPr/>
          <p:nvPr/>
        </p:nvSpPr>
        <p:spPr>
          <a:xfrm>
            <a:off x="6726815" y="1540081"/>
            <a:ext cx="1318438"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36" name="Rectangle: Rounded Corners 35">
            <a:extLst>
              <a:ext uri="{FF2B5EF4-FFF2-40B4-BE49-F238E27FC236}">
                <a16:creationId xmlns:a16="http://schemas.microsoft.com/office/drawing/2014/main" id="{88850958-E040-4D56-A1F8-AD2A563A9F01}"/>
              </a:ext>
            </a:extLst>
          </p:cNvPr>
          <p:cNvSpPr/>
          <p:nvPr/>
        </p:nvSpPr>
        <p:spPr>
          <a:xfrm>
            <a:off x="6522468" y="227536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38" name="Flowchart: Alternate Process 37">
            <a:extLst>
              <a:ext uri="{FF2B5EF4-FFF2-40B4-BE49-F238E27FC236}">
                <a16:creationId xmlns:a16="http://schemas.microsoft.com/office/drawing/2014/main" id="{B3A32389-C71F-480C-B495-56A5F3ADB8B1}"/>
              </a:ext>
            </a:extLst>
          </p:cNvPr>
          <p:cNvSpPr/>
          <p:nvPr/>
        </p:nvSpPr>
        <p:spPr>
          <a:xfrm>
            <a:off x="6863313" y="2749066"/>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9" name="Flowchart: Alternate Process 38">
            <a:extLst>
              <a:ext uri="{FF2B5EF4-FFF2-40B4-BE49-F238E27FC236}">
                <a16:creationId xmlns:a16="http://schemas.microsoft.com/office/drawing/2014/main" id="{7EC7069B-AF6C-4E90-BFA6-B0CDF562D734}"/>
              </a:ext>
            </a:extLst>
          </p:cNvPr>
          <p:cNvSpPr/>
          <p:nvPr/>
        </p:nvSpPr>
        <p:spPr>
          <a:xfrm>
            <a:off x="6849978" y="451395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40" name="Flowchart: Alternate Process 39">
            <a:extLst>
              <a:ext uri="{FF2B5EF4-FFF2-40B4-BE49-F238E27FC236}">
                <a16:creationId xmlns:a16="http://schemas.microsoft.com/office/drawing/2014/main" id="{11CD8CAA-D565-4A32-B6F3-2AA5A62E413F}"/>
              </a:ext>
            </a:extLst>
          </p:cNvPr>
          <p:cNvSpPr/>
          <p:nvPr/>
        </p:nvSpPr>
        <p:spPr>
          <a:xfrm>
            <a:off x="6863314" y="396222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41" name="Flowchart: Alternate Process 40">
            <a:extLst>
              <a:ext uri="{FF2B5EF4-FFF2-40B4-BE49-F238E27FC236}">
                <a16:creationId xmlns:a16="http://schemas.microsoft.com/office/drawing/2014/main" id="{C85C8C99-6A06-4732-B5AE-628440837542}"/>
              </a:ext>
            </a:extLst>
          </p:cNvPr>
          <p:cNvSpPr/>
          <p:nvPr/>
        </p:nvSpPr>
        <p:spPr>
          <a:xfrm>
            <a:off x="6863313" y="3364551"/>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43" name="Arrow: Down 42">
            <a:extLst>
              <a:ext uri="{FF2B5EF4-FFF2-40B4-BE49-F238E27FC236}">
                <a16:creationId xmlns:a16="http://schemas.microsoft.com/office/drawing/2014/main" id="{2269655B-2167-498F-97AD-2F638EF7EA43}"/>
              </a:ext>
            </a:extLst>
          </p:cNvPr>
          <p:cNvSpPr/>
          <p:nvPr/>
        </p:nvSpPr>
        <p:spPr>
          <a:xfrm>
            <a:off x="7254398" y="2052084"/>
            <a:ext cx="167128" cy="369332"/>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1D7266F0-E63D-453A-AE99-06FB7D9C17E8}"/>
              </a:ext>
            </a:extLst>
          </p:cNvPr>
          <p:cNvSpPr/>
          <p:nvPr/>
        </p:nvSpPr>
        <p:spPr>
          <a:xfrm>
            <a:off x="1609852" y="2128401"/>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1F90E12C-291A-401C-9407-27DDA032630D}"/>
              </a:ext>
            </a:extLst>
          </p:cNvPr>
          <p:cNvSpPr/>
          <p:nvPr/>
        </p:nvSpPr>
        <p:spPr>
          <a:xfrm>
            <a:off x="2708119" y="2104201"/>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44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E29FB-8D02-4BBA-99B3-40DF4DAF04CC}"/>
              </a:ext>
            </a:extLst>
          </p:cNvPr>
          <p:cNvSpPr>
            <a:spLocks noGrp="1"/>
          </p:cNvSpPr>
          <p:nvPr>
            <p:ph idx="1"/>
          </p:nvPr>
        </p:nvSpPr>
        <p:spPr>
          <a:xfrm>
            <a:off x="4301796" y="1394579"/>
            <a:ext cx="7638430" cy="5017449"/>
          </a:xfrm>
        </p:spPr>
        <p:txBody>
          <a:bodyPr>
            <a:noAutofit/>
          </a:bodyPr>
          <a:lstStyle/>
          <a:p>
            <a:pPr marL="0" indent="0">
              <a:buNone/>
            </a:pPr>
            <a:r>
              <a:rPr lang="en-US" dirty="0"/>
              <a:t>def </a:t>
            </a:r>
            <a:r>
              <a:rPr lang="en-US" dirty="0" err="1"/>
              <a:t>mainFn</a:t>
            </a:r>
            <a:r>
              <a:rPr lang="en-US" dirty="0"/>
              <a:t>(path):</a:t>
            </a:r>
          </a:p>
          <a:p>
            <a:pPr marL="0" indent="0">
              <a:buNone/>
            </a:pPr>
            <a:r>
              <a:rPr lang="en-US" dirty="0"/>
              <a:t>   </a:t>
            </a:r>
            <a:r>
              <a:rPr lang="en-US" dirty="0">
                <a:solidFill>
                  <a:srgbClr val="0070C0"/>
                </a:solidFill>
              </a:rPr>
              <a:t>global p1,p2</a:t>
            </a:r>
          </a:p>
          <a:p>
            <a:pPr marL="0" indent="0">
              <a:buNone/>
            </a:pPr>
            <a:r>
              <a:rPr lang="en-US" dirty="0">
                <a:solidFill>
                  <a:srgbClr val="0070C0"/>
                </a:solidFill>
              </a:rPr>
              <a:t>   global w1,h1,w2,h2</a:t>
            </a:r>
          </a:p>
          <a:p>
            <a:pPr marL="0" indent="0">
              <a:buNone/>
            </a:pPr>
            <a:r>
              <a:rPr lang="en-US" dirty="0">
                <a:solidFill>
                  <a:srgbClr val="0070C0"/>
                </a:solidFill>
              </a:rPr>
              <a:t>   global canvas1</a:t>
            </a:r>
          </a:p>
          <a:p>
            <a:pPr marL="0" indent="0">
              <a:buNone/>
            </a:pPr>
            <a:r>
              <a:rPr lang="en-US" dirty="0">
                <a:solidFill>
                  <a:srgbClr val="0070C0"/>
                </a:solidFill>
              </a:rPr>
              <a:t>   global wc1,hc1</a:t>
            </a:r>
          </a:p>
          <a:p>
            <a:pPr marL="0" indent="0">
              <a:buNone/>
            </a:pPr>
            <a:r>
              <a:rPr lang="en-US" dirty="0"/>
              <a:t>   p1=</a:t>
            </a:r>
            <a:r>
              <a:rPr lang="en-US" dirty="0" err="1"/>
              <a:t>makePicture</a:t>
            </a:r>
            <a:r>
              <a:rPr lang="en-US" dirty="0"/>
              <a:t>(</a:t>
            </a:r>
            <a:r>
              <a:rPr lang="en-US" dirty="0" err="1"/>
              <a:t>pickAFile</a:t>
            </a:r>
            <a:r>
              <a:rPr lang="en-US" dirty="0"/>
              <a:t>())</a:t>
            </a:r>
          </a:p>
          <a:p>
            <a:pPr marL="0" indent="0">
              <a:buNone/>
            </a:pPr>
            <a:r>
              <a:rPr lang="en-US" dirty="0"/>
              <a:t>   w1,h1=</a:t>
            </a:r>
            <a:r>
              <a:rPr lang="en-US" dirty="0" err="1"/>
              <a:t>getWidth</a:t>
            </a:r>
            <a:r>
              <a:rPr lang="en-US" dirty="0"/>
              <a:t>(p1),</a:t>
            </a:r>
            <a:r>
              <a:rPr lang="en-US" dirty="0" err="1"/>
              <a:t>getHeight</a:t>
            </a:r>
            <a:r>
              <a:rPr lang="en-US" dirty="0"/>
              <a:t>(p1)</a:t>
            </a:r>
          </a:p>
          <a:p>
            <a:pPr marL="0" indent="0">
              <a:buNone/>
            </a:pPr>
            <a:r>
              <a:rPr lang="en-US" dirty="0"/>
              <a:t>   p2=</a:t>
            </a:r>
            <a:r>
              <a:rPr lang="en-US" dirty="0" err="1"/>
              <a:t>makePicture</a:t>
            </a:r>
            <a:r>
              <a:rPr lang="en-US" dirty="0"/>
              <a:t>(</a:t>
            </a:r>
            <a:r>
              <a:rPr lang="en-US" dirty="0" err="1"/>
              <a:t>pickAFile</a:t>
            </a:r>
            <a:r>
              <a:rPr lang="en-US" dirty="0"/>
              <a:t>())</a:t>
            </a:r>
          </a:p>
          <a:p>
            <a:pPr marL="0" indent="0">
              <a:buNone/>
            </a:pPr>
            <a:r>
              <a:rPr lang="en-US" dirty="0"/>
              <a:t>   w2,h2=</a:t>
            </a:r>
            <a:r>
              <a:rPr lang="en-US" dirty="0" err="1"/>
              <a:t>getWidth</a:t>
            </a:r>
            <a:r>
              <a:rPr lang="en-US" dirty="0"/>
              <a:t>(p2),</a:t>
            </a:r>
            <a:r>
              <a:rPr lang="en-US" dirty="0" err="1"/>
              <a:t>getHeight</a:t>
            </a:r>
            <a:r>
              <a:rPr lang="en-US" dirty="0"/>
              <a:t>(p2)</a:t>
            </a:r>
          </a:p>
          <a:p>
            <a:pPr marL="0" indent="0">
              <a:buNone/>
            </a:pPr>
            <a:r>
              <a:rPr lang="en-US" dirty="0"/>
              <a:t>   canvas1=</a:t>
            </a:r>
            <a:r>
              <a:rPr lang="en-US" dirty="0" err="1"/>
              <a:t>makeEmptyPicture</a:t>
            </a:r>
            <a:r>
              <a:rPr lang="en-US" dirty="0"/>
              <a:t>(w1+w2+5,h1+h2+5,green)</a:t>
            </a:r>
          </a:p>
          <a:p>
            <a:pPr marL="0" indent="0">
              <a:buNone/>
            </a:pPr>
            <a:r>
              <a:rPr lang="en-US" dirty="0"/>
              <a:t>   wc1,hc1=</a:t>
            </a:r>
            <a:r>
              <a:rPr lang="en-US" dirty="0" err="1"/>
              <a:t>getWidth</a:t>
            </a:r>
            <a:r>
              <a:rPr lang="en-US" dirty="0"/>
              <a:t>(canvas1),</a:t>
            </a:r>
            <a:r>
              <a:rPr lang="en-US" dirty="0" err="1"/>
              <a:t>getHeight</a:t>
            </a:r>
            <a:r>
              <a:rPr lang="en-US" dirty="0"/>
              <a:t>(canvas1)</a:t>
            </a:r>
          </a:p>
        </p:txBody>
      </p:sp>
      <p:sp>
        <p:nvSpPr>
          <p:cNvPr id="4" name="Rectangle: Rounded Corners 3">
            <a:extLst>
              <a:ext uri="{FF2B5EF4-FFF2-40B4-BE49-F238E27FC236}">
                <a16:creationId xmlns:a16="http://schemas.microsoft.com/office/drawing/2014/main" id="{1B7D7332-CD26-472F-AB58-F76161BB70D3}"/>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F539312-DD4E-470C-8135-FF781A632672}"/>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6" name="Rectangle 5">
            <a:extLst>
              <a:ext uri="{FF2B5EF4-FFF2-40B4-BE49-F238E27FC236}">
                <a16:creationId xmlns:a16="http://schemas.microsoft.com/office/drawing/2014/main" id="{25216A41-72D6-48E2-91FC-30ABB887B11B}"/>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7" name="Rectangle: Rounded Corners 6">
            <a:extLst>
              <a:ext uri="{FF2B5EF4-FFF2-40B4-BE49-F238E27FC236}">
                <a16:creationId xmlns:a16="http://schemas.microsoft.com/office/drawing/2014/main" id="{0834FD67-CF58-402D-8FF1-6FE6ED65E53B}"/>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8" name="Flowchart: Alternate Process 7">
            <a:extLst>
              <a:ext uri="{FF2B5EF4-FFF2-40B4-BE49-F238E27FC236}">
                <a16:creationId xmlns:a16="http://schemas.microsoft.com/office/drawing/2014/main" id="{C1F35C85-875F-4361-BB23-E4748919534C}"/>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9" name="Flowchart: Alternate Process 8">
            <a:extLst>
              <a:ext uri="{FF2B5EF4-FFF2-40B4-BE49-F238E27FC236}">
                <a16:creationId xmlns:a16="http://schemas.microsoft.com/office/drawing/2014/main" id="{46E8038C-F43A-439E-988C-AD760919AEAC}"/>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10" name="Flowchart: Alternate Process 9">
            <a:extLst>
              <a:ext uri="{FF2B5EF4-FFF2-40B4-BE49-F238E27FC236}">
                <a16:creationId xmlns:a16="http://schemas.microsoft.com/office/drawing/2014/main" id="{3E698FFC-ECD6-4428-9740-2B15BA518FBD}"/>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11" name="Flowchart: Alternate Process 10">
            <a:extLst>
              <a:ext uri="{FF2B5EF4-FFF2-40B4-BE49-F238E27FC236}">
                <a16:creationId xmlns:a16="http://schemas.microsoft.com/office/drawing/2014/main" id="{FDEC4ADE-BD4E-406E-B359-37E545C535D3}"/>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12" name="Arrow: Down 11">
            <a:extLst>
              <a:ext uri="{FF2B5EF4-FFF2-40B4-BE49-F238E27FC236}">
                <a16:creationId xmlns:a16="http://schemas.microsoft.com/office/drawing/2014/main" id="{FFA67209-EBBC-4094-8F14-A7DFA11F0EC5}"/>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A8CEF77-2BE6-41F0-9B85-B1D196C68CC7}"/>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C4E91A-4728-4AB8-B72F-B2721BE0AE2F}"/>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15" name="TextBox 14">
            <a:extLst>
              <a:ext uri="{FF2B5EF4-FFF2-40B4-BE49-F238E27FC236}">
                <a16:creationId xmlns:a16="http://schemas.microsoft.com/office/drawing/2014/main" id="{D80DA967-2505-4403-9D65-94E60EB66901}"/>
              </a:ext>
            </a:extLst>
          </p:cNvPr>
          <p:cNvSpPr txBox="1"/>
          <p:nvPr/>
        </p:nvSpPr>
        <p:spPr>
          <a:xfrm>
            <a:off x="6668370" y="2192855"/>
            <a:ext cx="3434017" cy="369332"/>
          </a:xfrm>
          <a:prstGeom prst="rect">
            <a:avLst/>
          </a:prstGeom>
          <a:noFill/>
        </p:spPr>
        <p:txBody>
          <a:bodyPr wrap="none" rtlCol="0">
            <a:spAutoFit/>
          </a:bodyPr>
          <a:lstStyle/>
          <a:p>
            <a:r>
              <a:rPr lang="en-US" dirty="0">
                <a:highlight>
                  <a:srgbClr val="FFFF00"/>
                </a:highlight>
              </a:rPr>
              <a:t>Using global variables to save steps</a:t>
            </a:r>
          </a:p>
        </p:txBody>
      </p:sp>
      <p:sp>
        <p:nvSpPr>
          <p:cNvPr id="17" name="Flowchart: Alternate Process 16">
            <a:extLst>
              <a:ext uri="{FF2B5EF4-FFF2-40B4-BE49-F238E27FC236}">
                <a16:creationId xmlns:a16="http://schemas.microsoft.com/office/drawing/2014/main" id="{E1ECFA1D-A20C-4017-918B-82437C001B85}"/>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18" name="Arrow: Down 17">
            <a:extLst>
              <a:ext uri="{FF2B5EF4-FFF2-40B4-BE49-F238E27FC236}">
                <a16:creationId xmlns:a16="http://schemas.microsoft.com/office/drawing/2014/main" id="{668B2FE2-AEE3-4482-ABB5-6F9F2BA09792}"/>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Flowchart: Alternate Process 18">
            <a:extLst>
              <a:ext uri="{FF2B5EF4-FFF2-40B4-BE49-F238E27FC236}">
                <a16:creationId xmlns:a16="http://schemas.microsoft.com/office/drawing/2014/main" id="{E83B16FF-BE9C-4760-8FEC-990068D51B29}"/>
              </a:ext>
            </a:extLst>
          </p:cNvPr>
          <p:cNvSpPr/>
          <p:nvPr/>
        </p:nvSpPr>
        <p:spPr>
          <a:xfrm>
            <a:off x="3224192" y="253832"/>
            <a:ext cx="1470928" cy="646330"/>
          </a:xfrm>
          <a:prstGeom prst="flowChartAlternateProcess">
            <a:avLst/>
          </a:prstGeom>
          <a:solidFill>
            <a:schemeClr val="accent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mainFn</a:t>
            </a:r>
            <a:r>
              <a:rPr lang="en-US" dirty="0"/>
              <a:t>()</a:t>
            </a:r>
          </a:p>
        </p:txBody>
      </p:sp>
    </p:spTree>
    <p:extLst>
      <p:ext uri="{BB962C8B-B14F-4D97-AF65-F5344CB8AC3E}">
        <p14:creationId xmlns:p14="http://schemas.microsoft.com/office/powerpoint/2010/main" val="334912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5E08EE-956C-4D22-B898-FA847CCB2FDA}"/>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40" name="TextBox 39">
            <a:extLst>
              <a:ext uri="{FF2B5EF4-FFF2-40B4-BE49-F238E27FC236}">
                <a16:creationId xmlns:a16="http://schemas.microsoft.com/office/drawing/2014/main" id="{6F80673B-9EBB-48D6-A0AD-1D4C5FF23D2E}"/>
              </a:ext>
            </a:extLst>
          </p:cNvPr>
          <p:cNvSpPr txBox="1"/>
          <p:nvPr/>
        </p:nvSpPr>
        <p:spPr>
          <a:xfrm>
            <a:off x="3753293" y="366240"/>
            <a:ext cx="3715637" cy="400110"/>
          </a:xfrm>
          <a:prstGeom prst="rect">
            <a:avLst/>
          </a:prstGeom>
          <a:noFill/>
        </p:spPr>
        <p:txBody>
          <a:bodyPr wrap="square" rtlCol="0">
            <a:spAutoFit/>
          </a:bodyPr>
          <a:lstStyle/>
          <a:p>
            <a:pPr lvl="3"/>
            <a:r>
              <a:rPr lang="en-US" sz="2000" dirty="0"/>
              <a:t>mirroring pixels </a:t>
            </a:r>
          </a:p>
        </p:txBody>
      </p:sp>
      <p:sp>
        <p:nvSpPr>
          <p:cNvPr id="41" name="TextBox 40">
            <a:extLst>
              <a:ext uri="{FF2B5EF4-FFF2-40B4-BE49-F238E27FC236}">
                <a16:creationId xmlns:a16="http://schemas.microsoft.com/office/drawing/2014/main" id="{984A042E-84EC-4E6A-AE4C-7F388DEFC342}"/>
              </a:ext>
            </a:extLst>
          </p:cNvPr>
          <p:cNvSpPr txBox="1"/>
          <p:nvPr/>
        </p:nvSpPr>
        <p:spPr>
          <a:xfrm>
            <a:off x="3686471" y="878563"/>
            <a:ext cx="8829020" cy="2523768"/>
          </a:xfrm>
          <a:prstGeom prst="rect">
            <a:avLst/>
          </a:prstGeom>
          <a:noFill/>
        </p:spPr>
        <p:txBody>
          <a:bodyPr wrap="none" rtlCol="0">
            <a:spAutoFit/>
          </a:bodyPr>
          <a:lstStyle/>
          <a:p>
            <a:r>
              <a:rPr lang="en-US" sz="2000" dirty="0" err="1"/>
              <a:t>mirrorpoint</a:t>
            </a:r>
            <a:r>
              <a:rPr lang="en-US" sz="2000" dirty="0"/>
              <a:t>=h1/2                                  #set </a:t>
            </a:r>
            <a:r>
              <a:rPr lang="en-US" sz="2000" dirty="0" err="1"/>
              <a:t>mirrorpoint</a:t>
            </a:r>
            <a:r>
              <a:rPr lang="en-US" sz="2000" dirty="0"/>
              <a:t> </a:t>
            </a:r>
          </a:p>
          <a:p>
            <a:r>
              <a:rPr lang="en-US" sz="2000" dirty="0"/>
              <a:t>    for x in range(0,w1):                          #choose original x range </a:t>
            </a:r>
          </a:p>
          <a:p>
            <a:r>
              <a:rPr lang="en-US" sz="2000" dirty="0"/>
              <a:t>      for y in range(0,mirrorpoint):           #choose original y range</a:t>
            </a:r>
          </a:p>
          <a:p>
            <a:r>
              <a:rPr lang="en-US" sz="2000" dirty="0"/>
              <a:t>        </a:t>
            </a:r>
            <a:r>
              <a:rPr lang="en-US" sz="2000" dirty="0" err="1"/>
              <a:t>topPX</a:t>
            </a:r>
            <a:r>
              <a:rPr lang="en-US" sz="2000" dirty="0"/>
              <a:t>=</a:t>
            </a:r>
            <a:r>
              <a:rPr lang="en-US" sz="2000" dirty="0" err="1"/>
              <a:t>getPixel</a:t>
            </a:r>
            <a:r>
              <a:rPr lang="en-US" sz="2000" dirty="0"/>
              <a:t>(pic1,x,y)               #set the start point of the copied pixels  </a:t>
            </a:r>
          </a:p>
          <a:p>
            <a:r>
              <a:rPr lang="en-US" sz="2000" dirty="0"/>
              <a:t>        </a:t>
            </a:r>
            <a:r>
              <a:rPr lang="en-US" sz="2000" dirty="0" err="1"/>
              <a:t>bottomPX</a:t>
            </a:r>
            <a:r>
              <a:rPr lang="en-US" sz="2000" dirty="0"/>
              <a:t>=</a:t>
            </a:r>
            <a:r>
              <a:rPr lang="en-US" sz="2000" dirty="0" err="1"/>
              <a:t>getPixel</a:t>
            </a:r>
            <a:r>
              <a:rPr lang="en-US" sz="2000" dirty="0"/>
              <a:t>(pic1,x,h1-y-1) #set the destination of the copied pixels</a:t>
            </a:r>
          </a:p>
          <a:p>
            <a:r>
              <a:rPr lang="en-US" sz="2000" dirty="0"/>
              <a:t>        </a:t>
            </a:r>
            <a:r>
              <a:rPr lang="en-US" sz="2000" dirty="0" err="1"/>
              <a:t>colorP</a:t>
            </a:r>
            <a:r>
              <a:rPr lang="en-US" sz="2000" dirty="0"/>
              <a:t>=</a:t>
            </a:r>
            <a:r>
              <a:rPr lang="en-US" sz="2000" dirty="0" err="1"/>
              <a:t>getColor</a:t>
            </a:r>
            <a:r>
              <a:rPr lang="en-US" sz="2000" dirty="0"/>
              <a:t>(</a:t>
            </a:r>
            <a:r>
              <a:rPr lang="en-US" sz="2000" dirty="0" err="1"/>
              <a:t>topPX</a:t>
            </a:r>
            <a:r>
              <a:rPr lang="en-US" sz="2000" dirty="0"/>
              <a:t>)              #copy color from original pixels </a:t>
            </a:r>
          </a:p>
          <a:p>
            <a:r>
              <a:rPr lang="en-US" sz="2000" dirty="0"/>
              <a:t>        </a:t>
            </a:r>
            <a:r>
              <a:rPr lang="en-US" sz="2000" dirty="0" err="1"/>
              <a:t>setColor</a:t>
            </a:r>
            <a:r>
              <a:rPr lang="en-US" sz="2000" dirty="0"/>
              <a:t>(</a:t>
            </a:r>
            <a:r>
              <a:rPr lang="en-US" sz="2000" dirty="0" err="1"/>
              <a:t>bottomPX,colorP</a:t>
            </a:r>
            <a:r>
              <a:rPr lang="en-US" sz="2000" dirty="0"/>
              <a:t>)         #set color to the destination</a:t>
            </a:r>
          </a:p>
          <a:p>
            <a:r>
              <a:rPr lang="en-US" dirty="0"/>
              <a:t> </a:t>
            </a:r>
          </a:p>
        </p:txBody>
      </p:sp>
      <p:pic>
        <p:nvPicPr>
          <p:cNvPr id="45" name="Picture 44" descr="A picture containing building, outdoor, sky&#10;&#10;Description generated with high confidence">
            <a:extLst>
              <a:ext uri="{FF2B5EF4-FFF2-40B4-BE49-F238E27FC236}">
                <a16:creationId xmlns:a16="http://schemas.microsoft.com/office/drawing/2014/main" id="{AF7D603F-3DE4-4FF3-BB72-186340DDC025}"/>
              </a:ext>
            </a:extLst>
          </p:cNvPr>
          <p:cNvPicPr>
            <a:picLocks noChangeAspect="1"/>
          </p:cNvPicPr>
          <p:nvPr/>
        </p:nvPicPr>
        <p:blipFill>
          <a:blip r:embed="rId3"/>
          <a:stretch>
            <a:fillRect/>
          </a:stretch>
        </p:blipFill>
        <p:spPr>
          <a:xfrm>
            <a:off x="9006664" y="3424710"/>
            <a:ext cx="1943100" cy="3067050"/>
          </a:xfrm>
          <a:prstGeom prst="rect">
            <a:avLst/>
          </a:prstGeom>
        </p:spPr>
      </p:pic>
      <p:pic>
        <p:nvPicPr>
          <p:cNvPr id="47" name="Picture 46" descr="A close up of a snow covered street&#10;&#10;Description generated with very high confidence">
            <a:extLst>
              <a:ext uri="{FF2B5EF4-FFF2-40B4-BE49-F238E27FC236}">
                <a16:creationId xmlns:a16="http://schemas.microsoft.com/office/drawing/2014/main" id="{54C3A4C8-A8AD-47A6-A064-2714D0A84126}"/>
              </a:ext>
            </a:extLst>
          </p:cNvPr>
          <p:cNvPicPr>
            <a:picLocks noChangeAspect="1"/>
          </p:cNvPicPr>
          <p:nvPr/>
        </p:nvPicPr>
        <p:blipFill>
          <a:blip r:embed="rId4"/>
          <a:stretch>
            <a:fillRect/>
          </a:stretch>
        </p:blipFill>
        <p:spPr>
          <a:xfrm>
            <a:off x="5116646" y="3424710"/>
            <a:ext cx="1958708" cy="3067050"/>
          </a:xfrm>
          <a:prstGeom prst="rect">
            <a:avLst/>
          </a:prstGeom>
        </p:spPr>
      </p:pic>
      <p:sp>
        <p:nvSpPr>
          <p:cNvPr id="50" name="Flowchart: Alternate Process 49">
            <a:extLst>
              <a:ext uri="{FF2B5EF4-FFF2-40B4-BE49-F238E27FC236}">
                <a16:creationId xmlns:a16="http://schemas.microsoft.com/office/drawing/2014/main" id="{DB8C085C-D2E0-42DC-8532-168840487539}"/>
              </a:ext>
            </a:extLst>
          </p:cNvPr>
          <p:cNvSpPr/>
          <p:nvPr/>
        </p:nvSpPr>
        <p:spPr>
          <a:xfrm>
            <a:off x="3753293" y="34833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51" name="Arrow: Right 50">
            <a:extLst>
              <a:ext uri="{FF2B5EF4-FFF2-40B4-BE49-F238E27FC236}">
                <a16:creationId xmlns:a16="http://schemas.microsoft.com/office/drawing/2014/main" id="{4482AF3B-A4E5-4AC6-9CFA-E80D8EACADDC}"/>
              </a:ext>
            </a:extLst>
          </p:cNvPr>
          <p:cNvSpPr/>
          <p:nvPr/>
        </p:nvSpPr>
        <p:spPr>
          <a:xfrm>
            <a:off x="7219507" y="5040368"/>
            <a:ext cx="1687032" cy="3689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Flowchart: Alternate Process 51">
            <a:extLst>
              <a:ext uri="{FF2B5EF4-FFF2-40B4-BE49-F238E27FC236}">
                <a16:creationId xmlns:a16="http://schemas.microsoft.com/office/drawing/2014/main" id="{71096FA0-B514-49E7-B531-3A9D011CCE9E}"/>
              </a:ext>
            </a:extLst>
          </p:cNvPr>
          <p:cNvSpPr/>
          <p:nvPr/>
        </p:nvSpPr>
        <p:spPr>
          <a:xfrm>
            <a:off x="7523374" y="458890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6" name="Rectangle: Rounded Corners 35">
            <a:extLst>
              <a:ext uri="{FF2B5EF4-FFF2-40B4-BE49-F238E27FC236}">
                <a16:creationId xmlns:a16="http://schemas.microsoft.com/office/drawing/2014/main" id="{D62F20E9-1C95-4764-9CC0-7ECB600802B9}"/>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5370ABB-C8D7-4249-9773-3FBB6BB44A4A}"/>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38" name="Rectangle 37">
            <a:extLst>
              <a:ext uri="{FF2B5EF4-FFF2-40B4-BE49-F238E27FC236}">
                <a16:creationId xmlns:a16="http://schemas.microsoft.com/office/drawing/2014/main" id="{0B626004-05DA-4DDF-A89B-57D46BD084BA}"/>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39" name="Rectangle: Rounded Corners 38">
            <a:extLst>
              <a:ext uri="{FF2B5EF4-FFF2-40B4-BE49-F238E27FC236}">
                <a16:creationId xmlns:a16="http://schemas.microsoft.com/office/drawing/2014/main" id="{5F8E1F09-5B3A-4880-BCA5-D5978ADD22E9}"/>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42" name="Flowchart: Alternate Process 41">
            <a:extLst>
              <a:ext uri="{FF2B5EF4-FFF2-40B4-BE49-F238E27FC236}">
                <a16:creationId xmlns:a16="http://schemas.microsoft.com/office/drawing/2014/main" id="{3BE8BEFD-B36C-430F-A0DE-DC3A080F2F72}"/>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43" name="Flowchart: Alternate Process 42">
            <a:extLst>
              <a:ext uri="{FF2B5EF4-FFF2-40B4-BE49-F238E27FC236}">
                <a16:creationId xmlns:a16="http://schemas.microsoft.com/office/drawing/2014/main" id="{F8371E7D-4568-48D7-A7E2-261A490FA259}"/>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44" name="Flowchart: Alternate Process 43">
            <a:extLst>
              <a:ext uri="{FF2B5EF4-FFF2-40B4-BE49-F238E27FC236}">
                <a16:creationId xmlns:a16="http://schemas.microsoft.com/office/drawing/2014/main" id="{82B3D401-1D3A-43EA-86AF-140B8843109F}"/>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46" name="Flowchart: Alternate Process 45">
            <a:extLst>
              <a:ext uri="{FF2B5EF4-FFF2-40B4-BE49-F238E27FC236}">
                <a16:creationId xmlns:a16="http://schemas.microsoft.com/office/drawing/2014/main" id="{72AE493A-75A2-4092-A4A3-CF9C67AB3045}"/>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48" name="Arrow: Down 47">
            <a:extLst>
              <a:ext uri="{FF2B5EF4-FFF2-40B4-BE49-F238E27FC236}">
                <a16:creationId xmlns:a16="http://schemas.microsoft.com/office/drawing/2014/main" id="{A5B3B43F-3304-4A81-AF0E-64DCB6EA29CD}"/>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C454B3A2-AD81-44BE-8664-088AC31326A9}"/>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Flowchart: Alternate Process 54">
            <a:extLst>
              <a:ext uri="{FF2B5EF4-FFF2-40B4-BE49-F238E27FC236}">
                <a16:creationId xmlns:a16="http://schemas.microsoft.com/office/drawing/2014/main" id="{592555AB-9A1C-4258-BE21-4BDBB42F11A9}"/>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56" name="Arrow: Down 55">
            <a:extLst>
              <a:ext uri="{FF2B5EF4-FFF2-40B4-BE49-F238E27FC236}">
                <a16:creationId xmlns:a16="http://schemas.microsoft.com/office/drawing/2014/main" id="{916B42BE-6774-4A43-B99F-112DBCABB27B}"/>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65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5E08EE-956C-4D22-B898-FA847CCB2FDA}"/>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41" name="TextBox 40">
            <a:extLst>
              <a:ext uri="{FF2B5EF4-FFF2-40B4-BE49-F238E27FC236}">
                <a16:creationId xmlns:a16="http://schemas.microsoft.com/office/drawing/2014/main" id="{984A042E-84EC-4E6A-AE4C-7F388DEFC342}"/>
              </a:ext>
            </a:extLst>
          </p:cNvPr>
          <p:cNvSpPr txBox="1"/>
          <p:nvPr/>
        </p:nvSpPr>
        <p:spPr>
          <a:xfrm>
            <a:off x="3686471" y="878563"/>
            <a:ext cx="242374" cy="369332"/>
          </a:xfrm>
          <a:prstGeom prst="rect">
            <a:avLst/>
          </a:prstGeom>
          <a:noFill/>
        </p:spPr>
        <p:txBody>
          <a:bodyPr wrap="none" rtlCol="0">
            <a:spAutoFit/>
          </a:bodyPr>
          <a:lstStyle/>
          <a:p>
            <a:r>
              <a:rPr lang="en-US" dirty="0"/>
              <a:t> </a:t>
            </a:r>
          </a:p>
        </p:txBody>
      </p:sp>
      <p:sp>
        <p:nvSpPr>
          <p:cNvPr id="22" name="Flowchart: Alternate Process 21">
            <a:extLst>
              <a:ext uri="{FF2B5EF4-FFF2-40B4-BE49-F238E27FC236}">
                <a16:creationId xmlns:a16="http://schemas.microsoft.com/office/drawing/2014/main" id="{734A0191-CB48-4671-8C5E-6B8F9298A932}"/>
              </a:ext>
            </a:extLst>
          </p:cNvPr>
          <p:cNvSpPr/>
          <p:nvPr/>
        </p:nvSpPr>
        <p:spPr>
          <a:xfrm>
            <a:off x="4307957" y="39496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17" name="TextBox 16">
            <a:extLst>
              <a:ext uri="{FF2B5EF4-FFF2-40B4-BE49-F238E27FC236}">
                <a16:creationId xmlns:a16="http://schemas.microsoft.com/office/drawing/2014/main" id="{8EB1E880-8512-455F-A097-88BC31653F35}"/>
              </a:ext>
            </a:extLst>
          </p:cNvPr>
          <p:cNvSpPr txBox="1"/>
          <p:nvPr/>
        </p:nvSpPr>
        <p:spPr>
          <a:xfrm>
            <a:off x="5874672" y="345149"/>
            <a:ext cx="2146550" cy="677108"/>
          </a:xfrm>
          <a:prstGeom prst="rect">
            <a:avLst/>
          </a:prstGeom>
          <a:noFill/>
        </p:spPr>
        <p:txBody>
          <a:bodyPr wrap="none" rtlCol="0">
            <a:spAutoFit/>
          </a:bodyPr>
          <a:lstStyle/>
          <a:p>
            <a:r>
              <a:rPr lang="en-US" sz="2000" dirty="0"/>
              <a:t>rotating an image </a:t>
            </a:r>
          </a:p>
          <a:p>
            <a:endParaRPr lang="en-US" dirty="0"/>
          </a:p>
        </p:txBody>
      </p:sp>
      <p:sp>
        <p:nvSpPr>
          <p:cNvPr id="18" name="Rectangle 17">
            <a:extLst>
              <a:ext uri="{FF2B5EF4-FFF2-40B4-BE49-F238E27FC236}">
                <a16:creationId xmlns:a16="http://schemas.microsoft.com/office/drawing/2014/main" id="{38E9EA85-B28C-4749-A89F-285D2032D6C2}"/>
              </a:ext>
            </a:extLst>
          </p:cNvPr>
          <p:cNvSpPr/>
          <p:nvPr/>
        </p:nvSpPr>
        <p:spPr>
          <a:xfrm>
            <a:off x="3371356" y="1142803"/>
            <a:ext cx="8820643" cy="2554545"/>
          </a:xfrm>
          <a:prstGeom prst="rect">
            <a:avLst/>
          </a:prstGeom>
        </p:spPr>
        <p:txBody>
          <a:bodyPr wrap="square">
            <a:spAutoFit/>
          </a:bodyPr>
          <a:lstStyle/>
          <a:p>
            <a:r>
              <a:rPr lang="en-US" sz="2000" dirty="0" err="1"/>
              <a:t>targetX</a:t>
            </a:r>
            <a:r>
              <a:rPr lang="en-US" sz="2000" dirty="0"/>
              <a:t>=0                               		#set start point on the canvas      </a:t>
            </a:r>
          </a:p>
          <a:p>
            <a:r>
              <a:rPr lang="en-US" sz="2000" dirty="0"/>
              <a:t>  for </a:t>
            </a:r>
            <a:r>
              <a:rPr lang="en-US" sz="2000" dirty="0" err="1"/>
              <a:t>picX</a:t>
            </a:r>
            <a:r>
              <a:rPr lang="en-US" sz="2000" dirty="0"/>
              <a:t> in range(0,w2):                      #loop the X value</a:t>
            </a:r>
          </a:p>
          <a:p>
            <a:r>
              <a:rPr lang="en-US" sz="2000" dirty="0"/>
              <a:t>    </a:t>
            </a:r>
            <a:r>
              <a:rPr lang="en-US" sz="2000" dirty="0" err="1"/>
              <a:t>targetY</a:t>
            </a:r>
            <a:r>
              <a:rPr lang="en-US" sz="2000" dirty="0"/>
              <a:t>=0                                        #set start </a:t>
            </a:r>
            <a:r>
              <a:rPr lang="en-US" sz="2000" dirty="0" err="1"/>
              <a:t>ponit</a:t>
            </a:r>
            <a:r>
              <a:rPr lang="en-US" sz="2000" dirty="0"/>
              <a:t> on the canvas </a:t>
            </a:r>
          </a:p>
          <a:p>
            <a:r>
              <a:rPr lang="en-US" sz="2000" dirty="0"/>
              <a:t>    for </a:t>
            </a:r>
            <a:r>
              <a:rPr lang="en-US" sz="2000" dirty="0" err="1"/>
              <a:t>picY</a:t>
            </a:r>
            <a:r>
              <a:rPr lang="en-US" sz="2000" dirty="0"/>
              <a:t> in range(0,h2):                     #loop the Y value </a:t>
            </a:r>
          </a:p>
          <a:p>
            <a:r>
              <a:rPr lang="en-US" sz="2000" dirty="0"/>
              <a:t>      </a:t>
            </a:r>
            <a:r>
              <a:rPr lang="en-US" sz="2000" dirty="0" err="1"/>
              <a:t>colorC</a:t>
            </a:r>
            <a:r>
              <a:rPr lang="en-US" sz="2000" dirty="0"/>
              <a:t>=</a:t>
            </a:r>
            <a:r>
              <a:rPr lang="en-US" sz="2000" dirty="0" err="1"/>
              <a:t>getColor</a:t>
            </a:r>
            <a:r>
              <a:rPr lang="en-US" sz="2000" dirty="0"/>
              <a:t>(</a:t>
            </a:r>
            <a:r>
              <a:rPr lang="en-US" sz="2000" dirty="0" err="1"/>
              <a:t>getPixel</a:t>
            </a:r>
            <a:r>
              <a:rPr lang="en-US" sz="2000" dirty="0"/>
              <a:t>(pic2,picX,picY))           #copy pixels from the picture        </a:t>
            </a:r>
          </a:p>
          <a:p>
            <a:r>
              <a:rPr lang="en-US" sz="2000" dirty="0"/>
              <a:t>      </a:t>
            </a:r>
            <a:r>
              <a:rPr lang="en-US" sz="2000" dirty="0" err="1"/>
              <a:t>setColor</a:t>
            </a:r>
            <a:r>
              <a:rPr lang="en-US" sz="2000" dirty="0"/>
              <a:t>(</a:t>
            </a:r>
            <a:r>
              <a:rPr lang="en-US" sz="2000" dirty="0" err="1"/>
              <a:t>getPixel</a:t>
            </a:r>
            <a:r>
              <a:rPr lang="en-US" sz="2000" dirty="0"/>
              <a:t>(pic2r,targetY,targetX),</a:t>
            </a:r>
            <a:r>
              <a:rPr lang="en-US" sz="2000" dirty="0" err="1"/>
              <a:t>colorC</a:t>
            </a:r>
            <a:r>
              <a:rPr lang="en-US" sz="2000" dirty="0"/>
              <a:t>)   #write pixels to the canvas</a:t>
            </a:r>
          </a:p>
          <a:p>
            <a:r>
              <a:rPr lang="en-US" sz="2000" dirty="0"/>
              <a:t>      </a:t>
            </a:r>
            <a:r>
              <a:rPr lang="en-US" sz="2000" dirty="0" err="1"/>
              <a:t>targetY</a:t>
            </a:r>
            <a:r>
              <a:rPr lang="en-US" sz="2000" dirty="0"/>
              <a:t>=targetY+1                                              #move to next Y value  </a:t>
            </a:r>
          </a:p>
          <a:p>
            <a:r>
              <a:rPr lang="en-US" sz="2000" dirty="0"/>
              <a:t>    </a:t>
            </a:r>
            <a:r>
              <a:rPr lang="en-US" sz="2000" dirty="0" err="1"/>
              <a:t>targetX</a:t>
            </a:r>
            <a:r>
              <a:rPr lang="en-US" sz="2000" dirty="0"/>
              <a:t>=targetX+1                                               #move to next X value</a:t>
            </a:r>
          </a:p>
        </p:txBody>
      </p:sp>
      <p:pic>
        <p:nvPicPr>
          <p:cNvPr id="20" name="Picture 19" descr="A group of people walking in front of a brick building&#10;&#10;Description generated with very high confidence">
            <a:extLst>
              <a:ext uri="{FF2B5EF4-FFF2-40B4-BE49-F238E27FC236}">
                <a16:creationId xmlns:a16="http://schemas.microsoft.com/office/drawing/2014/main" id="{447C850A-70E4-409E-8ABD-15C439FF3E07}"/>
              </a:ext>
            </a:extLst>
          </p:cNvPr>
          <p:cNvPicPr>
            <a:picLocks noChangeAspect="1"/>
          </p:cNvPicPr>
          <p:nvPr/>
        </p:nvPicPr>
        <p:blipFill>
          <a:blip r:embed="rId3"/>
          <a:stretch>
            <a:fillRect/>
          </a:stretch>
        </p:blipFill>
        <p:spPr>
          <a:xfrm>
            <a:off x="3673585" y="3817894"/>
            <a:ext cx="3764490" cy="2918844"/>
          </a:xfrm>
          <a:prstGeom prst="rect">
            <a:avLst/>
          </a:prstGeom>
        </p:spPr>
      </p:pic>
      <p:pic>
        <p:nvPicPr>
          <p:cNvPr id="23" name="Picture 22">
            <a:extLst>
              <a:ext uri="{FF2B5EF4-FFF2-40B4-BE49-F238E27FC236}">
                <a16:creationId xmlns:a16="http://schemas.microsoft.com/office/drawing/2014/main" id="{30F6122A-3D38-4AFE-8854-748201CF77D7}"/>
              </a:ext>
            </a:extLst>
          </p:cNvPr>
          <p:cNvPicPr>
            <a:picLocks noChangeAspect="1"/>
          </p:cNvPicPr>
          <p:nvPr/>
        </p:nvPicPr>
        <p:blipFill>
          <a:blip r:embed="rId4"/>
          <a:stretch>
            <a:fillRect/>
          </a:stretch>
        </p:blipFill>
        <p:spPr>
          <a:xfrm>
            <a:off x="8882150" y="3696990"/>
            <a:ext cx="3153319" cy="3160652"/>
          </a:xfrm>
          <a:prstGeom prst="rect">
            <a:avLst/>
          </a:prstGeom>
        </p:spPr>
      </p:pic>
      <p:sp>
        <p:nvSpPr>
          <p:cNvPr id="29" name="Flowchart: Alternate Process 28">
            <a:extLst>
              <a:ext uri="{FF2B5EF4-FFF2-40B4-BE49-F238E27FC236}">
                <a16:creationId xmlns:a16="http://schemas.microsoft.com/office/drawing/2014/main" id="{BAC6B526-78FD-4911-A7EF-285DAF923B08}"/>
              </a:ext>
            </a:extLst>
          </p:cNvPr>
          <p:cNvSpPr/>
          <p:nvPr/>
        </p:nvSpPr>
        <p:spPr>
          <a:xfrm>
            <a:off x="7620464" y="452010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4" name="Arrow: Right 23">
            <a:extLst>
              <a:ext uri="{FF2B5EF4-FFF2-40B4-BE49-F238E27FC236}">
                <a16:creationId xmlns:a16="http://schemas.microsoft.com/office/drawing/2014/main" id="{AB201D6E-3740-4AEB-A29C-B193CFDAE565}"/>
              </a:ext>
            </a:extLst>
          </p:cNvPr>
          <p:cNvSpPr/>
          <p:nvPr/>
        </p:nvSpPr>
        <p:spPr>
          <a:xfrm>
            <a:off x="7620464" y="5079892"/>
            <a:ext cx="1162029"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2D7D262-E459-49EB-B2D6-29FD70EF7288}"/>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DDCAC77-18EE-4178-BFF7-B8523974CF79}"/>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F4F53D60-7B2B-49B7-8319-6EB45523B702}"/>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28" name="Rectangle: Rounded Corners 27">
            <a:extLst>
              <a:ext uri="{FF2B5EF4-FFF2-40B4-BE49-F238E27FC236}">
                <a16:creationId xmlns:a16="http://schemas.microsoft.com/office/drawing/2014/main" id="{0EFBD052-4A6E-420A-ABAE-53BABE1AF3AA}"/>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30" name="Flowchart: Alternate Process 29">
            <a:extLst>
              <a:ext uri="{FF2B5EF4-FFF2-40B4-BE49-F238E27FC236}">
                <a16:creationId xmlns:a16="http://schemas.microsoft.com/office/drawing/2014/main" id="{5A475626-669B-46EE-8E5F-17F63DF48B4C}"/>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3" name="Flowchart: Alternate Process 32">
            <a:extLst>
              <a:ext uri="{FF2B5EF4-FFF2-40B4-BE49-F238E27FC236}">
                <a16:creationId xmlns:a16="http://schemas.microsoft.com/office/drawing/2014/main" id="{E8D39EB1-6470-47E1-8AC1-490A5A3BFADE}"/>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34" name="Flowchart: Alternate Process 33">
            <a:extLst>
              <a:ext uri="{FF2B5EF4-FFF2-40B4-BE49-F238E27FC236}">
                <a16:creationId xmlns:a16="http://schemas.microsoft.com/office/drawing/2014/main" id="{7C44903D-4FB9-46E7-9194-6278C5A7573B}"/>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5" name="Flowchart: Alternate Process 34">
            <a:extLst>
              <a:ext uri="{FF2B5EF4-FFF2-40B4-BE49-F238E27FC236}">
                <a16:creationId xmlns:a16="http://schemas.microsoft.com/office/drawing/2014/main" id="{B75A5FF9-18AD-4EFA-8A30-799F42478D13}"/>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36" name="Arrow: Down 35">
            <a:extLst>
              <a:ext uri="{FF2B5EF4-FFF2-40B4-BE49-F238E27FC236}">
                <a16:creationId xmlns:a16="http://schemas.microsoft.com/office/drawing/2014/main" id="{C68F9180-8244-4FAC-B7C5-87775FADC17A}"/>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DE7EA9DC-A266-4A31-BF00-EBDDC8CFB64C}"/>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id="{C70DD235-8699-4DD4-95E0-369A843F5CCC}"/>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39" name="Arrow: Down 38">
            <a:extLst>
              <a:ext uri="{FF2B5EF4-FFF2-40B4-BE49-F238E27FC236}">
                <a16:creationId xmlns:a16="http://schemas.microsoft.com/office/drawing/2014/main" id="{3908DC7A-3938-4D96-9E0B-9C6D9D2BBB8D}"/>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6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E29FB-8D02-4BBA-99B3-40DF4DAF04CC}"/>
              </a:ext>
            </a:extLst>
          </p:cNvPr>
          <p:cNvSpPr>
            <a:spLocks noGrp="1"/>
          </p:cNvSpPr>
          <p:nvPr>
            <p:ph idx="1"/>
          </p:nvPr>
        </p:nvSpPr>
        <p:spPr>
          <a:xfrm>
            <a:off x="3523148" y="969191"/>
            <a:ext cx="8392088" cy="3568129"/>
          </a:xfrm>
        </p:spPr>
        <p:txBody>
          <a:bodyPr>
            <a:noAutofit/>
          </a:bodyPr>
          <a:lstStyle/>
          <a:p>
            <a:pPr marL="0" indent="0">
              <a:buNone/>
            </a:pPr>
            <a:r>
              <a:rPr lang="en-US" dirty="0"/>
              <a:t>#red eye reduction algorithm #resource: https://stackoverflow.com/questions/133675/red-eye-reduction-algorithm     </a:t>
            </a:r>
          </a:p>
          <a:p>
            <a:pPr marL="0" indent="0">
              <a:buNone/>
            </a:pPr>
            <a:r>
              <a:rPr lang="en-US" dirty="0"/>
              <a:t>    </a:t>
            </a:r>
            <a:r>
              <a:rPr lang="en-US" dirty="0" err="1"/>
              <a:t>gbaverage</a:t>
            </a:r>
            <a:r>
              <a:rPr lang="en-US" dirty="0"/>
              <a:t>=(float(g)+float(b))/2</a:t>
            </a:r>
          </a:p>
          <a:p>
            <a:pPr marL="0" indent="0">
              <a:buNone/>
            </a:pPr>
            <a:r>
              <a:rPr lang="en-US" dirty="0"/>
              <a:t>    </a:t>
            </a:r>
            <a:r>
              <a:rPr lang="en-US" dirty="0" err="1"/>
              <a:t>reddect</a:t>
            </a:r>
            <a:r>
              <a:rPr lang="en-US" dirty="0"/>
              <a:t>=(float(r))/</a:t>
            </a:r>
            <a:r>
              <a:rPr lang="en-US" dirty="0" err="1"/>
              <a:t>gbaverage</a:t>
            </a:r>
            <a:r>
              <a:rPr lang="en-US" dirty="0"/>
              <a:t>   </a:t>
            </a:r>
          </a:p>
          <a:p>
            <a:pPr marL="0" indent="0">
              <a:buNone/>
            </a:pPr>
            <a:r>
              <a:rPr lang="en-US" dirty="0"/>
              <a:t>    if </a:t>
            </a:r>
            <a:r>
              <a:rPr lang="en-US" dirty="0" err="1"/>
              <a:t>picX</a:t>
            </a:r>
            <a:r>
              <a:rPr lang="en-US" dirty="0"/>
              <a:t>&gt;44 and </a:t>
            </a:r>
            <a:r>
              <a:rPr lang="en-US" dirty="0" err="1"/>
              <a:t>picX</a:t>
            </a:r>
            <a:r>
              <a:rPr lang="en-US" dirty="0"/>
              <a:t>&lt;200:                    #choose x range  </a:t>
            </a:r>
          </a:p>
          <a:p>
            <a:pPr marL="0" indent="0">
              <a:buNone/>
            </a:pPr>
            <a:r>
              <a:rPr lang="en-US" dirty="0"/>
              <a:t>      if </a:t>
            </a:r>
            <a:r>
              <a:rPr lang="en-US" dirty="0" err="1"/>
              <a:t>picY</a:t>
            </a:r>
            <a:r>
              <a:rPr lang="en-US" dirty="0"/>
              <a:t>&gt;63 and </a:t>
            </a:r>
            <a:r>
              <a:rPr lang="en-US" dirty="0" err="1"/>
              <a:t>picY</a:t>
            </a:r>
            <a:r>
              <a:rPr lang="en-US" dirty="0"/>
              <a:t>&lt;200:                   #choose Y range</a:t>
            </a:r>
          </a:p>
          <a:p>
            <a:pPr marL="0" indent="0">
              <a:buNone/>
            </a:pPr>
            <a:r>
              <a:rPr lang="en-US" dirty="0"/>
              <a:t>        if float(</a:t>
            </a:r>
            <a:r>
              <a:rPr lang="en-US" dirty="0" err="1"/>
              <a:t>reddect</a:t>
            </a:r>
            <a:r>
              <a:rPr lang="en-US" dirty="0"/>
              <a:t>)&gt;1.4:                        #detect red color</a:t>
            </a:r>
          </a:p>
          <a:p>
            <a:pPr marL="0" indent="0">
              <a:buNone/>
            </a:pPr>
            <a:r>
              <a:rPr lang="en-US" dirty="0"/>
              <a:t>          </a:t>
            </a:r>
            <a:r>
              <a:rPr lang="en-US" dirty="0" err="1"/>
              <a:t>setColor</a:t>
            </a:r>
            <a:r>
              <a:rPr lang="en-US" dirty="0"/>
              <a:t>(</a:t>
            </a:r>
            <a:r>
              <a:rPr lang="en-US" dirty="0" err="1"/>
              <a:t>px,green</a:t>
            </a:r>
            <a:r>
              <a:rPr lang="en-US" dirty="0"/>
              <a:t>)                        #change color to green</a:t>
            </a:r>
          </a:p>
        </p:txBody>
      </p:sp>
      <p:sp>
        <p:nvSpPr>
          <p:cNvPr id="14" name="TextBox 13">
            <a:extLst>
              <a:ext uri="{FF2B5EF4-FFF2-40B4-BE49-F238E27FC236}">
                <a16:creationId xmlns:a16="http://schemas.microsoft.com/office/drawing/2014/main" id="{E6C4E91A-4728-4AB8-B72F-B2721BE0AE2F}"/>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16" name="Flowchart: Alternate Process 15">
            <a:extLst>
              <a:ext uri="{FF2B5EF4-FFF2-40B4-BE49-F238E27FC236}">
                <a16:creationId xmlns:a16="http://schemas.microsoft.com/office/drawing/2014/main" id="{FE91EB94-1122-400E-9D5A-2222C910565E}"/>
              </a:ext>
            </a:extLst>
          </p:cNvPr>
          <p:cNvSpPr/>
          <p:nvPr/>
        </p:nvSpPr>
        <p:spPr>
          <a:xfrm>
            <a:off x="3870205" y="44999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 name="TextBox 1">
            <a:extLst>
              <a:ext uri="{FF2B5EF4-FFF2-40B4-BE49-F238E27FC236}">
                <a16:creationId xmlns:a16="http://schemas.microsoft.com/office/drawing/2014/main" id="{7DC4A465-27BA-4A45-A49F-8956AD86B517}"/>
              </a:ext>
            </a:extLst>
          </p:cNvPr>
          <p:cNvSpPr txBox="1"/>
          <p:nvPr/>
        </p:nvSpPr>
        <p:spPr>
          <a:xfrm>
            <a:off x="5322554" y="435681"/>
            <a:ext cx="1822935" cy="400110"/>
          </a:xfrm>
          <a:prstGeom prst="rect">
            <a:avLst/>
          </a:prstGeom>
          <a:noFill/>
        </p:spPr>
        <p:txBody>
          <a:bodyPr wrap="none" rtlCol="0">
            <a:spAutoFit/>
          </a:bodyPr>
          <a:lstStyle/>
          <a:p>
            <a:r>
              <a:rPr lang="en-US" sz="2000" dirty="0"/>
              <a:t>Changing Color</a:t>
            </a:r>
          </a:p>
        </p:txBody>
      </p:sp>
      <p:pic>
        <p:nvPicPr>
          <p:cNvPr id="18" name="Picture 17" descr="A picture containing outdoor, ground, sky, furniture&#10;&#10;Description generated with high confidence">
            <a:extLst>
              <a:ext uri="{FF2B5EF4-FFF2-40B4-BE49-F238E27FC236}">
                <a16:creationId xmlns:a16="http://schemas.microsoft.com/office/drawing/2014/main" id="{DD898E0E-0FB2-4C69-A31A-A460F069EE9E}"/>
              </a:ext>
            </a:extLst>
          </p:cNvPr>
          <p:cNvPicPr>
            <a:picLocks noChangeAspect="1"/>
          </p:cNvPicPr>
          <p:nvPr/>
        </p:nvPicPr>
        <p:blipFill>
          <a:blip r:embed="rId3"/>
          <a:stretch>
            <a:fillRect/>
          </a:stretch>
        </p:blipFill>
        <p:spPr>
          <a:xfrm>
            <a:off x="8006090" y="4373605"/>
            <a:ext cx="1886796" cy="2916786"/>
          </a:xfrm>
          <a:prstGeom prst="rect">
            <a:avLst/>
          </a:prstGeom>
        </p:spPr>
      </p:pic>
      <p:pic>
        <p:nvPicPr>
          <p:cNvPr id="20" name="Picture 19" descr="A close up of a snow covered street&#10;&#10;Description generated with very high confidence">
            <a:extLst>
              <a:ext uri="{FF2B5EF4-FFF2-40B4-BE49-F238E27FC236}">
                <a16:creationId xmlns:a16="http://schemas.microsoft.com/office/drawing/2014/main" id="{D4B9D7F1-1CF9-4EED-B69A-BAAFB9DF3C7C}"/>
              </a:ext>
            </a:extLst>
          </p:cNvPr>
          <p:cNvPicPr>
            <a:picLocks noChangeAspect="1"/>
          </p:cNvPicPr>
          <p:nvPr/>
        </p:nvPicPr>
        <p:blipFill>
          <a:blip r:embed="rId4"/>
          <a:stretch>
            <a:fillRect/>
          </a:stretch>
        </p:blipFill>
        <p:spPr>
          <a:xfrm>
            <a:off x="4483849" y="4373605"/>
            <a:ext cx="1801037" cy="2677190"/>
          </a:xfrm>
          <a:prstGeom prst="rect">
            <a:avLst/>
          </a:prstGeom>
        </p:spPr>
      </p:pic>
      <p:sp>
        <p:nvSpPr>
          <p:cNvPr id="21" name="Flowchart: Alternate Process 20">
            <a:extLst>
              <a:ext uri="{FF2B5EF4-FFF2-40B4-BE49-F238E27FC236}">
                <a16:creationId xmlns:a16="http://schemas.microsoft.com/office/drawing/2014/main" id="{B9D0C3C8-22B6-49D3-A4A3-6F61DD399B05}"/>
              </a:ext>
            </a:extLst>
          </p:cNvPr>
          <p:cNvSpPr/>
          <p:nvPr/>
        </p:nvSpPr>
        <p:spPr>
          <a:xfrm>
            <a:off x="6605840" y="4981451"/>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22" name="Arrow: Right 21">
            <a:extLst>
              <a:ext uri="{FF2B5EF4-FFF2-40B4-BE49-F238E27FC236}">
                <a16:creationId xmlns:a16="http://schemas.microsoft.com/office/drawing/2014/main" id="{1E4907D8-EA8D-4208-B70E-2A86656BB13F}"/>
              </a:ext>
            </a:extLst>
          </p:cNvPr>
          <p:cNvSpPr/>
          <p:nvPr/>
        </p:nvSpPr>
        <p:spPr>
          <a:xfrm>
            <a:off x="6423377" y="5353008"/>
            <a:ext cx="1562760" cy="391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A52FC0-C367-440F-A433-7B0DA95B7535}"/>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C038671-3830-4257-9388-38623E410390}"/>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C4D1DCF6-A31C-4342-ABAC-3743A5895D98}"/>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28" name="Rectangle: Rounded Corners 27">
            <a:extLst>
              <a:ext uri="{FF2B5EF4-FFF2-40B4-BE49-F238E27FC236}">
                <a16:creationId xmlns:a16="http://schemas.microsoft.com/office/drawing/2014/main" id="{1294145C-8505-4438-A83A-905967D56ADA}"/>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9" name="Flowchart: Alternate Process 28">
            <a:extLst>
              <a:ext uri="{FF2B5EF4-FFF2-40B4-BE49-F238E27FC236}">
                <a16:creationId xmlns:a16="http://schemas.microsoft.com/office/drawing/2014/main" id="{D616F98B-795B-43B8-A40D-FCC3F92E1B11}"/>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0" name="Flowchart: Alternate Process 29">
            <a:extLst>
              <a:ext uri="{FF2B5EF4-FFF2-40B4-BE49-F238E27FC236}">
                <a16:creationId xmlns:a16="http://schemas.microsoft.com/office/drawing/2014/main" id="{8C1DF14C-077B-4647-ACBD-4340EFB5F7E2}"/>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31" name="Flowchart: Alternate Process 30">
            <a:extLst>
              <a:ext uri="{FF2B5EF4-FFF2-40B4-BE49-F238E27FC236}">
                <a16:creationId xmlns:a16="http://schemas.microsoft.com/office/drawing/2014/main" id="{79115446-DC9E-405D-B3FF-E807D7922E46}"/>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2" name="Flowchart: Alternate Process 31">
            <a:extLst>
              <a:ext uri="{FF2B5EF4-FFF2-40B4-BE49-F238E27FC236}">
                <a16:creationId xmlns:a16="http://schemas.microsoft.com/office/drawing/2014/main" id="{E237FA2C-2D3A-412F-8470-5217FE0BBE7E}"/>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33" name="Arrow: Down 32">
            <a:extLst>
              <a:ext uri="{FF2B5EF4-FFF2-40B4-BE49-F238E27FC236}">
                <a16:creationId xmlns:a16="http://schemas.microsoft.com/office/drawing/2014/main" id="{FF677C7E-D1A7-4F52-8B1B-777B1EB2F385}"/>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4B09381E-8073-49C3-9D62-EBAD1CA20060}"/>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Flowchart: Alternate Process 34">
            <a:extLst>
              <a:ext uri="{FF2B5EF4-FFF2-40B4-BE49-F238E27FC236}">
                <a16:creationId xmlns:a16="http://schemas.microsoft.com/office/drawing/2014/main" id="{6928B5BF-C26E-48BC-930D-2FE81C199601}"/>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36" name="Arrow: Down 35">
            <a:extLst>
              <a:ext uri="{FF2B5EF4-FFF2-40B4-BE49-F238E27FC236}">
                <a16:creationId xmlns:a16="http://schemas.microsoft.com/office/drawing/2014/main" id="{42F3C3FA-8085-4F61-BDC5-5B36528D32FA}"/>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06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6C4E91A-4728-4AB8-B72F-B2721BE0AE2F}"/>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16" name="Flowchart: Alternate Process 15">
            <a:extLst>
              <a:ext uri="{FF2B5EF4-FFF2-40B4-BE49-F238E27FC236}">
                <a16:creationId xmlns:a16="http://schemas.microsoft.com/office/drawing/2014/main" id="{FE91EB94-1122-400E-9D5A-2222C910565E}"/>
              </a:ext>
            </a:extLst>
          </p:cNvPr>
          <p:cNvSpPr/>
          <p:nvPr/>
        </p:nvSpPr>
        <p:spPr>
          <a:xfrm>
            <a:off x="3870205" y="44999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 name="TextBox 1">
            <a:extLst>
              <a:ext uri="{FF2B5EF4-FFF2-40B4-BE49-F238E27FC236}">
                <a16:creationId xmlns:a16="http://schemas.microsoft.com/office/drawing/2014/main" id="{7DC4A465-27BA-4A45-A49F-8956AD86B517}"/>
              </a:ext>
            </a:extLst>
          </p:cNvPr>
          <p:cNvSpPr txBox="1"/>
          <p:nvPr/>
        </p:nvSpPr>
        <p:spPr>
          <a:xfrm>
            <a:off x="5322554" y="435681"/>
            <a:ext cx="1981633" cy="400110"/>
          </a:xfrm>
          <a:prstGeom prst="rect">
            <a:avLst/>
          </a:prstGeom>
          <a:noFill/>
        </p:spPr>
        <p:txBody>
          <a:bodyPr wrap="none" rtlCol="0">
            <a:spAutoFit/>
          </a:bodyPr>
          <a:lstStyle/>
          <a:p>
            <a:r>
              <a:rPr lang="en-US" sz="2000" dirty="0"/>
              <a:t>Blending images</a:t>
            </a:r>
          </a:p>
        </p:txBody>
      </p:sp>
      <p:pic>
        <p:nvPicPr>
          <p:cNvPr id="23" name="Picture 22" descr="A group of people walking in front of a house&#10;&#10;Description generated with very high confidence">
            <a:extLst>
              <a:ext uri="{FF2B5EF4-FFF2-40B4-BE49-F238E27FC236}">
                <a16:creationId xmlns:a16="http://schemas.microsoft.com/office/drawing/2014/main" id="{22D8807F-F205-442B-B981-E04475840595}"/>
              </a:ext>
            </a:extLst>
          </p:cNvPr>
          <p:cNvPicPr>
            <a:picLocks noChangeAspect="1"/>
          </p:cNvPicPr>
          <p:nvPr/>
        </p:nvPicPr>
        <p:blipFill>
          <a:blip r:embed="rId3"/>
          <a:stretch>
            <a:fillRect/>
          </a:stretch>
        </p:blipFill>
        <p:spPr>
          <a:xfrm>
            <a:off x="3821379" y="1938466"/>
            <a:ext cx="1326056" cy="2314326"/>
          </a:xfrm>
          <a:prstGeom prst="rect">
            <a:avLst/>
          </a:prstGeom>
        </p:spPr>
      </p:pic>
      <p:pic>
        <p:nvPicPr>
          <p:cNvPr id="25" name="Picture 24" descr="A picture containing building, sky, outdoor, tree&#10;&#10;Description generated with very high confidence">
            <a:extLst>
              <a:ext uri="{FF2B5EF4-FFF2-40B4-BE49-F238E27FC236}">
                <a16:creationId xmlns:a16="http://schemas.microsoft.com/office/drawing/2014/main" id="{0DCD93CF-612C-4D8C-ABCD-CB65F2F42877}"/>
              </a:ext>
            </a:extLst>
          </p:cNvPr>
          <p:cNvPicPr>
            <a:picLocks noChangeAspect="1"/>
          </p:cNvPicPr>
          <p:nvPr/>
        </p:nvPicPr>
        <p:blipFill>
          <a:blip r:embed="rId4"/>
          <a:stretch>
            <a:fillRect/>
          </a:stretch>
        </p:blipFill>
        <p:spPr>
          <a:xfrm>
            <a:off x="5811071" y="2652282"/>
            <a:ext cx="1493116" cy="3028950"/>
          </a:xfrm>
          <a:prstGeom prst="rect">
            <a:avLst/>
          </a:prstGeom>
        </p:spPr>
      </p:pic>
      <p:pic>
        <p:nvPicPr>
          <p:cNvPr id="27" name="Picture 26" descr="A large brick building&#10;&#10;Description generated with very high confidence">
            <a:extLst>
              <a:ext uri="{FF2B5EF4-FFF2-40B4-BE49-F238E27FC236}">
                <a16:creationId xmlns:a16="http://schemas.microsoft.com/office/drawing/2014/main" id="{2057DFA1-421C-4724-8977-D466DD1E4414}"/>
              </a:ext>
            </a:extLst>
          </p:cNvPr>
          <p:cNvPicPr>
            <a:picLocks noChangeAspect="1"/>
          </p:cNvPicPr>
          <p:nvPr/>
        </p:nvPicPr>
        <p:blipFill>
          <a:blip r:embed="rId5"/>
          <a:stretch>
            <a:fillRect/>
          </a:stretch>
        </p:blipFill>
        <p:spPr>
          <a:xfrm>
            <a:off x="8125949" y="2652282"/>
            <a:ext cx="3952875" cy="3028950"/>
          </a:xfrm>
          <a:prstGeom prst="rect">
            <a:avLst/>
          </a:prstGeom>
        </p:spPr>
      </p:pic>
      <p:pic>
        <p:nvPicPr>
          <p:cNvPr id="29" name="Picture 28" descr="A close up of a snow covered street&#10;&#10;Description generated with very high confidence">
            <a:extLst>
              <a:ext uri="{FF2B5EF4-FFF2-40B4-BE49-F238E27FC236}">
                <a16:creationId xmlns:a16="http://schemas.microsoft.com/office/drawing/2014/main" id="{0C0850E5-2D9C-4919-AC00-F81F9E4285A4}"/>
              </a:ext>
            </a:extLst>
          </p:cNvPr>
          <p:cNvPicPr>
            <a:picLocks noChangeAspect="1"/>
          </p:cNvPicPr>
          <p:nvPr/>
        </p:nvPicPr>
        <p:blipFill>
          <a:blip r:embed="rId6"/>
          <a:stretch>
            <a:fillRect/>
          </a:stretch>
        </p:blipFill>
        <p:spPr>
          <a:xfrm>
            <a:off x="3840991" y="4426253"/>
            <a:ext cx="1306444" cy="2314326"/>
          </a:xfrm>
          <a:prstGeom prst="rect">
            <a:avLst/>
          </a:prstGeom>
        </p:spPr>
      </p:pic>
      <p:sp>
        <p:nvSpPr>
          <p:cNvPr id="30" name="Rectangle: Rounded Corners 29">
            <a:extLst>
              <a:ext uri="{FF2B5EF4-FFF2-40B4-BE49-F238E27FC236}">
                <a16:creationId xmlns:a16="http://schemas.microsoft.com/office/drawing/2014/main" id="{838D6ACE-9D9E-40BC-B090-095914B6CD06}"/>
              </a:ext>
            </a:extLst>
          </p:cNvPr>
          <p:cNvSpPr/>
          <p:nvPr/>
        </p:nvSpPr>
        <p:spPr>
          <a:xfrm>
            <a:off x="4051005" y="1307805"/>
            <a:ext cx="898497"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Step1</a:t>
            </a:r>
          </a:p>
        </p:txBody>
      </p:sp>
      <p:sp>
        <p:nvSpPr>
          <p:cNvPr id="31" name="Rectangle: Rounded Corners 30">
            <a:extLst>
              <a:ext uri="{FF2B5EF4-FFF2-40B4-BE49-F238E27FC236}">
                <a16:creationId xmlns:a16="http://schemas.microsoft.com/office/drawing/2014/main" id="{4986CB22-4E3C-4CAF-B20D-4832BA72B3F6}"/>
              </a:ext>
            </a:extLst>
          </p:cNvPr>
          <p:cNvSpPr/>
          <p:nvPr/>
        </p:nvSpPr>
        <p:spPr>
          <a:xfrm>
            <a:off x="6108380" y="1307805"/>
            <a:ext cx="898497"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Step2</a:t>
            </a:r>
          </a:p>
        </p:txBody>
      </p:sp>
      <p:sp>
        <p:nvSpPr>
          <p:cNvPr id="32" name="Rectangle: Rounded Corners 31">
            <a:extLst>
              <a:ext uri="{FF2B5EF4-FFF2-40B4-BE49-F238E27FC236}">
                <a16:creationId xmlns:a16="http://schemas.microsoft.com/office/drawing/2014/main" id="{4AD70028-0FD7-4325-8A8A-779CFF51D92D}"/>
              </a:ext>
            </a:extLst>
          </p:cNvPr>
          <p:cNvSpPr/>
          <p:nvPr/>
        </p:nvSpPr>
        <p:spPr>
          <a:xfrm>
            <a:off x="9653137" y="1307805"/>
            <a:ext cx="898497"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Step3</a:t>
            </a:r>
          </a:p>
        </p:txBody>
      </p:sp>
      <p:sp>
        <p:nvSpPr>
          <p:cNvPr id="24" name="Rectangle: Rounded Corners 23">
            <a:extLst>
              <a:ext uri="{FF2B5EF4-FFF2-40B4-BE49-F238E27FC236}">
                <a16:creationId xmlns:a16="http://schemas.microsoft.com/office/drawing/2014/main" id="{87B81E34-8741-4FDC-B097-C9AEC2A9FDE4}"/>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6544108-258E-44BC-A3BC-AC41C6AD7812}"/>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28" name="Rectangle 27">
            <a:extLst>
              <a:ext uri="{FF2B5EF4-FFF2-40B4-BE49-F238E27FC236}">
                <a16:creationId xmlns:a16="http://schemas.microsoft.com/office/drawing/2014/main" id="{498E3241-FE79-43B8-BE76-21A92F6172A5}"/>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33" name="Rectangle: Rounded Corners 32">
            <a:extLst>
              <a:ext uri="{FF2B5EF4-FFF2-40B4-BE49-F238E27FC236}">
                <a16:creationId xmlns:a16="http://schemas.microsoft.com/office/drawing/2014/main" id="{594FC3A5-8EC6-4730-83CF-25080829A64A}"/>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36" name="Flowchart: Alternate Process 35">
            <a:extLst>
              <a:ext uri="{FF2B5EF4-FFF2-40B4-BE49-F238E27FC236}">
                <a16:creationId xmlns:a16="http://schemas.microsoft.com/office/drawing/2014/main" id="{8A5ACF90-0CC5-468A-A20E-F736450D2B82}"/>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37" name="Flowchart: Alternate Process 36">
            <a:extLst>
              <a:ext uri="{FF2B5EF4-FFF2-40B4-BE49-F238E27FC236}">
                <a16:creationId xmlns:a16="http://schemas.microsoft.com/office/drawing/2014/main" id="{5CBF165F-24B1-42F1-9CEC-BD2F4E5BC251}"/>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38" name="Flowchart: Alternate Process 37">
            <a:extLst>
              <a:ext uri="{FF2B5EF4-FFF2-40B4-BE49-F238E27FC236}">
                <a16:creationId xmlns:a16="http://schemas.microsoft.com/office/drawing/2014/main" id="{D2979F57-BCDE-4D5D-AF9B-D74462D19BF3}"/>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9" name="Flowchart: Alternate Process 38">
            <a:extLst>
              <a:ext uri="{FF2B5EF4-FFF2-40B4-BE49-F238E27FC236}">
                <a16:creationId xmlns:a16="http://schemas.microsoft.com/office/drawing/2014/main" id="{0699BD5C-8659-4264-B913-C30160848C84}"/>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40" name="Arrow: Down 39">
            <a:extLst>
              <a:ext uri="{FF2B5EF4-FFF2-40B4-BE49-F238E27FC236}">
                <a16:creationId xmlns:a16="http://schemas.microsoft.com/office/drawing/2014/main" id="{8E9037B3-FC9F-4452-AC7D-C2255E96A2B7}"/>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5353D98E-DD96-4119-836E-EA7FF415F1D9}"/>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Flowchart: Alternate Process 41">
            <a:extLst>
              <a:ext uri="{FF2B5EF4-FFF2-40B4-BE49-F238E27FC236}">
                <a16:creationId xmlns:a16="http://schemas.microsoft.com/office/drawing/2014/main" id="{0211035B-09F9-461B-846C-244259C23C2E}"/>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43" name="Arrow: Down 42">
            <a:extLst>
              <a:ext uri="{FF2B5EF4-FFF2-40B4-BE49-F238E27FC236}">
                <a16:creationId xmlns:a16="http://schemas.microsoft.com/office/drawing/2014/main" id="{2F046E29-91CD-409B-BCBA-0E166B47D4DD}"/>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0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6C4E91A-4728-4AB8-B72F-B2721BE0AE2F}"/>
              </a:ext>
            </a:extLst>
          </p:cNvPr>
          <p:cNvSpPr txBox="1"/>
          <p:nvPr/>
        </p:nvSpPr>
        <p:spPr>
          <a:xfrm>
            <a:off x="797488" y="256464"/>
            <a:ext cx="1470928" cy="646331"/>
          </a:xfrm>
          <a:prstGeom prst="rect">
            <a:avLst/>
          </a:prstGeom>
          <a:noFill/>
        </p:spPr>
        <p:txBody>
          <a:bodyPr wrap="square" rtlCol="0">
            <a:spAutoFit/>
          </a:bodyPr>
          <a:lstStyle/>
          <a:p>
            <a:r>
              <a:rPr lang="en-US" sz="3600" dirty="0"/>
              <a:t>Part1</a:t>
            </a:r>
          </a:p>
        </p:txBody>
      </p:sp>
      <p:sp>
        <p:nvSpPr>
          <p:cNvPr id="16" name="Flowchart: Alternate Process 15">
            <a:extLst>
              <a:ext uri="{FF2B5EF4-FFF2-40B4-BE49-F238E27FC236}">
                <a16:creationId xmlns:a16="http://schemas.microsoft.com/office/drawing/2014/main" id="{FE91EB94-1122-400E-9D5A-2222C910565E}"/>
              </a:ext>
            </a:extLst>
          </p:cNvPr>
          <p:cNvSpPr/>
          <p:nvPr/>
        </p:nvSpPr>
        <p:spPr>
          <a:xfrm>
            <a:off x="3870205" y="449995"/>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pic>
        <p:nvPicPr>
          <p:cNvPr id="15" name="Picture 14" descr="A house with trees in the background&#10;&#10;Description generated with high confidence">
            <a:extLst>
              <a:ext uri="{FF2B5EF4-FFF2-40B4-BE49-F238E27FC236}">
                <a16:creationId xmlns:a16="http://schemas.microsoft.com/office/drawing/2014/main" id="{24205AF4-0B67-4017-B576-772BB679341F}"/>
              </a:ext>
            </a:extLst>
          </p:cNvPr>
          <p:cNvPicPr>
            <a:picLocks noChangeAspect="1"/>
          </p:cNvPicPr>
          <p:nvPr/>
        </p:nvPicPr>
        <p:blipFill>
          <a:blip r:embed="rId3"/>
          <a:stretch>
            <a:fillRect/>
          </a:stretch>
        </p:blipFill>
        <p:spPr>
          <a:xfrm>
            <a:off x="4843966" y="1116419"/>
            <a:ext cx="5583166" cy="5632780"/>
          </a:xfrm>
          <a:prstGeom prst="rect">
            <a:avLst/>
          </a:prstGeom>
        </p:spPr>
      </p:pic>
      <p:sp>
        <p:nvSpPr>
          <p:cNvPr id="24" name="Flowchart: Alternate Process 23">
            <a:extLst>
              <a:ext uri="{FF2B5EF4-FFF2-40B4-BE49-F238E27FC236}">
                <a16:creationId xmlns:a16="http://schemas.microsoft.com/office/drawing/2014/main" id="{5737B603-0BF5-40B8-A80E-31CD98BD6D2C}"/>
              </a:ext>
            </a:extLst>
          </p:cNvPr>
          <p:cNvSpPr/>
          <p:nvPr/>
        </p:nvSpPr>
        <p:spPr>
          <a:xfrm>
            <a:off x="4385838" y="127413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6" name="Flowchart: Alternate Process 25">
            <a:extLst>
              <a:ext uri="{FF2B5EF4-FFF2-40B4-BE49-F238E27FC236}">
                <a16:creationId xmlns:a16="http://schemas.microsoft.com/office/drawing/2014/main" id="{9052C43B-BEF5-472E-80DE-9FFC8D2C46A4}"/>
              </a:ext>
            </a:extLst>
          </p:cNvPr>
          <p:cNvSpPr/>
          <p:nvPr/>
        </p:nvSpPr>
        <p:spPr>
          <a:xfrm>
            <a:off x="9805963" y="127413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28" name="Flowchart: Alternate Process 27">
            <a:extLst>
              <a:ext uri="{FF2B5EF4-FFF2-40B4-BE49-F238E27FC236}">
                <a16:creationId xmlns:a16="http://schemas.microsoft.com/office/drawing/2014/main" id="{EC9E8A45-C4C2-4E2A-A528-D547D7EE423B}"/>
              </a:ext>
            </a:extLst>
          </p:cNvPr>
          <p:cNvSpPr/>
          <p:nvPr/>
        </p:nvSpPr>
        <p:spPr>
          <a:xfrm>
            <a:off x="4385838" y="3932809"/>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3" name="Flowchart: Alternate Process 32">
            <a:extLst>
              <a:ext uri="{FF2B5EF4-FFF2-40B4-BE49-F238E27FC236}">
                <a16:creationId xmlns:a16="http://schemas.microsoft.com/office/drawing/2014/main" id="{D346D774-C40B-4530-AC19-6F8B24B6E72D}"/>
              </a:ext>
            </a:extLst>
          </p:cNvPr>
          <p:cNvSpPr/>
          <p:nvPr/>
        </p:nvSpPr>
        <p:spPr>
          <a:xfrm>
            <a:off x="9805962" y="3962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21" name="Rectangle: Rounded Corners 20">
            <a:extLst>
              <a:ext uri="{FF2B5EF4-FFF2-40B4-BE49-F238E27FC236}">
                <a16:creationId xmlns:a16="http://schemas.microsoft.com/office/drawing/2014/main" id="{E3700A93-BFE7-4C4B-85D1-8B92120D5883}"/>
              </a:ext>
            </a:extLst>
          </p:cNvPr>
          <p:cNvSpPr/>
          <p:nvPr/>
        </p:nvSpPr>
        <p:spPr>
          <a:xfrm>
            <a:off x="1" y="969191"/>
            <a:ext cx="3285460" cy="588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1FE258-78BB-432E-B581-8524AF348BD4}"/>
              </a:ext>
            </a:extLst>
          </p:cNvPr>
          <p:cNvSpPr/>
          <p:nvPr/>
        </p:nvSpPr>
        <p:spPr>
          <a:xfrm>
            <a:off x="455428" y="1937674"/>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Image1</a:t>
            </a:r>
          </a:p>
        </p:txBody>
      </p:sp>
      <p:sp>
        <p:nvSpPr>
          <p:cNvPr id="23" name="Rectangle 22">
            <a:extLst>
              <a:ext uri="{FF2B5EF4-FFF2-40B4-BE49-F238E27FC236}">
                <a16:creationId xmlns:a16="http://schemas.microsoft.com/office/drawing/2014/main" id="{4143ADAA-190D-4E41-857A-58329621C26C}"/>
              </a:ext>
            </a:extLst>
          </p:cNvPr>
          <p:cNvSpPr/>
          <p:nvPr/>
        </p:nvSpPr>
        <p:spPr>
          <a:xfrm>
            <a:off x="1895203" y="1923665"/>
            <a:ext cx="1020726" cy="552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Image2</a:t>
            </a:r>
          </a:p>
        </p:txBody>
      </p:sp>
      <p:sp>
        <p:nvSpPr>
          <p:cNvPr id="25" name="Rectangle: Rounded Corners 24">
            <a:extLst>
              <a:ext uri="{FF2B5EF4-FFF2-40B4-BE49-F238E27FC236}">
                <a16:creationId xmlns:a16="http://schemas.microsoft.com/office/drawing/2014/main" id="{381900C7-6148-4C49-BA65-4316F2DD3BAE}"/>
              </a:ext>
            </a:extLst>
          </p:cNvPr>
          <p:cNvSpPr/>
          <p:nvPr/>
        </p:nvSpPr>
        <p:spPr>
          <a:xfrm>
            <a:off x="797488" y="2562187"/>
            <a:ext cx="1734315" cy="31694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Part1</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27" name="Flowchart: Alternate Process 26">
            <a:extLst>
              <a:ext uri="{FF2B5EF4-FFF2-40B4-BE49-F238E27FC236}">
                <a16:creationId xmlns:a16="http://schemas.microsoft.com/office/drawing/2014/main" id="{8836F710-6247-499A-919F-A0FC0738EA60}"/>
              </a:ext>
            </a:extLst>
          </p:cNvPr>
          <p:cNvSpPr/>
          <p:nvPr/>
        </p:nvSpPr>
        <p:spPr>
          <a:xfrm>
            <a:off x="1128375" y="3483470"/>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29" name="Flowchart: Alternate Process 28">
            <a:extLst>
              <a:ext uri="{FF2B5EF4-FFF2-40B4-BE49-F238E27FC236}">
                <a16:creationId xmlns:a16="http://schemas.microsoft.com/office/drawing/2014/main" id="{7990498A-E5C7-4173-8CB8-901BA24E9675}"/>
              </a:ext>
            </a:extLst>
          </p:cNvPr>
          <p:cNvSpPr/>
          <p:nvPr/>
        </p:nvSpPr>
        <p:spPr>
          <a:xfrm>
            <a:off x="1128375" y="4011245"/>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30" name="Flowchart: Alternate Process 29">
            <a:extLst>
              <a:ext uri="{FF2B5EF4-FFF2-40B4-BE49-F238E27FC236}">
                <a16:creationId xmlns:a16="http://schemas.microsoft.com/office/drawing/2014/main" id="{E9AB9EAD-21B7-4E07-8ED1-49FC60BAF668}"/>
              </a:ext>
            </a:extLst>
          </p:cNvPr>
          <p:cNvSpPr/>
          <p:nvPr/>
        </p:nvSpPr>
        <p:spPr>
          <a:xfrm>
            <a:off x="1102193" y="4568913"/>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31" name="Flowchart: Alternate Process 30">
            <a:extLst>
              <a:ext uri="{FF2B5EF4-FFF2-40B4-BE49-F238E27FC236}">
                <a16:creationId xmlns:a16="http://schemas.microsoft.com/office/drawing/2014/main" id="{4AF8950C-87A9-4C7D-8251-BF84BE3E3BB1}"/>
              </a:ext>
            </a:extLst>
          </p:cNvPr>
          <p:cNvSpPr/>
          <p:nvPr/>
        </p:nvSpPr>
        <p:spPr>
          <a:xfrm>
            <a:off x="1102194" y="5102404"/>
            <a:ext cx="1079297"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32" name="Arrow: Down 31">
            <a:extLst>
              <a:ext uri="{FF2B5EF4-FFF2-40B4-BE49-F238E27FC236}">
                <a16:creationId xmlns:a16="http://schemas.microsoft.com/office/drawing/2014/main" id="{804D4459-BEAD-4134-8FAA-42675C27E8B7}"/>
              </a:ext>
            </a:extLst>
          </p:cNvPr>
          <p:cNvSpPr/>
          <p:nvPr/>
        </p:nvSpPr>
        <p:spPr>
          <a:xfrm>
            <a:off x="991346" y="24252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8643EFC-795E-4BFA-9214-BC6A7D4E0EC6}"/>
              </a:ext>
            </a:extLst>
          </p:cNvPr>
          <p:cNvSpPr/>
          <p:nvPr/>
        </p:nvSpPr>
        <p:spPr>
          <a:xfrm>
            <a:off x="2089613" y="2401085"/>
            <a:ext cx="236118" cy="50239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Flowchart: Alternate Process 35">
            <a:extLst>
              <a:ext uri="{FF2B5EF4-FFF2-40B4-BE49-F238E27FC236}">
                <a16:creationId xmlns:a16="http://schemas.microsoft.com/office/drawing/2014/main" id="{ADD3FD76-377F-48CE-851E-40A767BAE71E}"/>
              </a:ext>
            </a:extLst>
          </p:cNvPr>
          <p:cNvSpPr/>
          <p:nvPr/>
        </p:nvSpPr>
        <p:spPr>
          <a:xfrm>
            <a:off x="867180" y="6251434"/>
            <a:ext cx="1594930" cy="36933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F1OUT.JPG</a:t>
            </a:r>
          </a:p>
        </p:txBody>
      </p:sp>
      <p:sp>
        <p:nvSpPr>
          <p:cNvPr id="37" name="Arrow: Down 36">
            <a:extLst>
              <a:ext uri="{FF2B5EF4-FFF2-40B4-BE49-F238E27FC236}">
                <a16:creationId xmlns:a16="http://schemas.microsoft.com/office/drawing/2014/main" id="{96225AB2-D3CD-4231-B31F-DF6973326895}"/>
              </a:ext>
            </a:extLst>
          </p:cNvPr>
          <p:cNvSpPr/>
          <p:nvPr/>
        </p:nvSpPr>
        <p:spPr>
          <a:xfrm>
            <a:off x="1532952" y="5731635"/>
            <a:ext cx="285215" cy="5124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49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CD78205-1428-4CEB-A8D0-2B7C6FFDF596}"/>
              </a:ext>
            </a:extLst>
          </p:cNvPr>
          <p:cNvPicPr>
            <a:picLocks noChangeAspect="1"/>
          </p:cNvPicPr>
          <p:nvPr/>
        </p:nvPicPr>
        <p:blipFill>
          <a:blip r:embed="rId3"/>
          <a:stretch>
            <a:fillRect/>
          </a:stretch>
        </p:blipFill>
        <p:spPr>
          <a:xfrm>
            <a:off x="0" y="1148316"/>
            <a:ext cx="3508744" cy="5879805"/>
          </a:xfrm>
          <a:prstGeom prst="rect">
            <a:avLst/>
          </a:prstGeom>
        </p:spPr>
      </p:pic>
      <p:sp>
        <p:nvSpPr>
          <p:cNvPr id="5" name="Rectangle 4">
            <a:extLst>
              <a:ext uri="{FF2B5EF4-FFF2-40B4-BE49-F238E27FC236}">
                <a16:creationId xmlns:a16="http://schemas.microsoft.com/office/drawing/2014/main" id="{30BB74BE-746F-469F-9328-D5CB15F11DDE}"/>
              </a:ext>
            </a:extLst>
          </p:cNvPr>
          <p:cNvSpPr/>
          <p:nvPr/>
        </p:nvSpPr>
        <p:spPr>
          <a:xfrm>
            <a:off x="1009374" y="1281929"/>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F1OUT.JPG</a:t>
            </a:r>
          </a:p>
        </p:txBody>
      </p:sp>
      <p:sp>
        <p:nvSpPr>
          <p:cNvPr id="6" name="Rectangle: Rounded Corners 5">
            <a:extLst>
              <a:ext uri="{FF2B5EF4-FFF2-40B4-BE49-F238E27FC236}">
                <a16:creationId xmlns:a16="http://schemas.microsoft.com/office/drawing/2014/main" id="{BC4FC659-67D4-4444-AEAD-A2D7E4BCF32E}"/>
              </a:ext>
            </a:extLst>
          </p:cNvPr>
          <p:cNvSpPr/>
          <p:nvPr/>
        </p:nvSpPr>
        <p:spPr>
          <a:xfrm>
            <a:off x="627322" y="2421672"/>
            <a:ext cx="2028468" cy="3445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Part2</a:t>
            </a:r>
          </a:p>
          <a:p>
            <a:pPr algn="ctr"/>
            <a:r>
              <a:rPr lang="en-US" dirty="0" err="1">
                <a:solidFill>
                  <a:schemeClr val="bg1"/>
                </a:solidFill>
              </a:rPr>
              <a:t>mainFn</a:t>
            </a:r>
            <a:r>
              <a:rPr lang="en-US" dirty="0">
                <a:solidFill>
                  <a:schemeClr val="bg1"/>
                </a:solidFill>
              </a:rPr>
              <a:t>()</a:t>
            </a: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a:p>
            <a:pPr algn="ctr"/>
            <a:endParaRPr lang="en-US" dirty="0">
              <a:solidFill>
                <a:sysClr val="windowText" lastClr="000000"/>
              </a:solidFill>
            </a:endParaRPr>
          </a:p>
        </p:txBody>
      </p:sp>
      <p:sp>
        <p:nvSpPr>
          <p:cNvPr id="7" name="Flowchart: Alternate Process 6">
            <a:extLst>
              <a:ext uri="{FF2B5EF4-FFF2-40B4-BE49-F238E27FC236}">
                <a16:creationId xmlns:a16="http://schemas.microsoft.com/office/drawing/2014/main" id="{ED0CDDF8-30C6-4145-93CB-215C3870BF9B}"/>
              </a:ext>
            </a:extLst>
          </p:cNvPr>
          <p:cNvSpPr/>
          <p:nvPr/>
        </p:nvSpPr>
        <p:spPr>
          <a:xfrm>
            <a:off x="1124041" y="3106991"/>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subFn1</a:t>
            </a:r>
          </a:p>
        </p:txBody>
      </p:sp>
      <p:sp>
        <p:nvSpPr>
          <p:cNvPr id="8" name="Flowchart: Alternate Process 7">
            <a:extLst>
              <a:ext uri="{FF2B5EF4-FFF2-40B4-BE49-F238E27FC236}">
                <a16:creationId xmlns:a16="http://schemas.microsoft.com/office/drawing/2014/main" id="{7E75EA03-0C07-4A94-BB7F-4873F356DFA9}"/>
              </a:ext>
            </a:extLst>
          </p:cNvPr>
          <p:cNvSpPr/>
          <p:nvPr/>
        </p:nvSpPr>
        <p:spPr>
          <a:xfrm>
            <a:off x="1124041" y="4952846"/>
            <a:ext cx="1035030" cy="4523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subFn4</a:t>
            </a:r>
          </a:p>
        </p:txBody>
      </p:sp>
      <p:sp>
        <p:nvSpPr>
          <p:cNvPr id="9" name="Flowchart: Alternate Process 8">
            <a:extLst>
              <a:ext uri="{FF2B5EF4-FFF2-40B4-BE49-F238E27FC236}">
                <a16:creationId xmlns:a16="http://schemas.microsoft.com/office/drawing/2014/main" id="{D7DCDE21-D199-4007-B415-BED417AF84F2}"/>
              </a:ext>
            </a:extLst>
          </p:cNvPr>
          <p:cNvSpPr/>
          <p:nvPr/>
        </p:nvSpPr>
        <p:spPr>
          <a:xfrm>
            <a:off x="1124041" y="4322479"/>
            <a:ext cx="1035030" cy="453639"/>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subFn3</a:t>
            </a:r>
          </a:p>
        </p:txBody>
      </p:sp>
      <p:sp>
        <p:nvSpPr>
          <p:cNvPr id="10" name="Flowchart: Alternate Process 9">
            <a:extLst>
              <a:ext uri="{FF2B5EF4-FFF2-40B4-BE49-F238E27FC236}">
                <a16:creationId xmlns:a16="http://schemas.microsoft.com/office/drawing/2014/main" id="{B1A91C9C-BDB5-4936-90E2-6EECEF762BD3}"/>
              </a:ext>
            </a:extLst>
          </p:cNvPr>
          <p:cNvSpPr/>
          <p:nvPr/>
        </p:nvSpPr>
        <p:spPr>
          <a:xfrm>
            <a:off x="1124041" y="3714735"/>
            <a:ext cx="1035030" cy="4310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subFn2</a:t>
            </a:r>
          </a:p>
        </p:txBody>
      </p:sp>
      <p:sp>
        <p:nvSpPr>
          <p:cNvPr id="11" name="Arrow: Down 10">
            <a:extLst>
              <a:ext uri="{FF2B5EF4-FFF2-40B4-BE49-F238E27FC236}">
                <a16:creationId xmlns:a16="http://schemas.microsoft.com/office/drawing/2014/main" id="{448780F1-D9F3-4D37-B4FB-2E6B5386E048}"/>
              </a:ext>
            </a:extLst>
          </p:cNvPr>
          <p:cNvSpPr/>
          <p:nvPr/>
        </p:nvSpPr>
        <p:spPr>
          <a:xfrm>
            <a:off x="1520456" y="1959156"/>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352734C-DE1D-48E8-970C-BA4581004D19}"/>
              </a:ext>
            </a:extLst>
          </p:cNvPr>
          <p:cNvSpPr/>
          <p:nvPr/>
        </p:nvSpPr>
        <p:spPr>
          <a:xfrm>
            <a:off x="1520455" y="5888665"/>
            <a:ext cx="287079" cy="4625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A7F2B-A831-442F-8912-E6667A20E780}"/>
              </a:ext>
            </a:extLst>
          </p:cNvPr>
          <p:cNvSpPr/>
          <p:nvPr/>
        </p:nvSpPr>
        <p:spPr>
          <a:xfrm>
            <a:off x="1009374" y="6338347"/>
            <a:ext cx="1264364" cy="6772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F2OUT.JPG</a:t>
            </a:r>
          </a:p>
        </p:txBody>
      </p:sp>
      <p:sp>
        <p:nvSpPr>
          <p:cNvPr id="15" name="Flowchart: Alternate Process 14">
            <a:extLst>
              <a:ext uri="{FF2B5EF4-FFF2-40B4-BE49-F238E27FC236}">
                <a16:creationId xmlns:a16="http://schemas.microsoft.com/office/drawing/2014/main" id="{EB7C8C9B-175C-424E-B782-5975B45F06B8}"/>
              </a:ext>
            </a:extLst>
          </p:cNvPr>
          <p:cNvSpPr/>
          <p:nvPr/>
        </p:nvSpPr>
        <p:spPr>
          <a:xfrm>
            <a:off x="3636335" y="399233"/>
            <a:ext cx="1137684" cy="431016"/>
          </a:xfrm>
          <a:prstGeom prst="flowChartAlternateProcess">
            <a:avLst/>
          </a:prstGeom>
          <a:solidFill>
            <a:schemeClr val="accent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mainFn</a:t>
            </a:r>
            <a:r>
              <a:rPr lang="en-US" dirty="0"/>
              <a:t>()</a:t>
            </a:r>
          </a:p>
        </p:txBody>
      </p:sp>
      <p:sp>
        <p:nvSpPr>
          <p:cNvPr id="16" name="TextBox 15">
            <a:extLst>
              <a:ext uri="{FF2B5EF4-FFF2-40B4-BE49-F238E27FC236}">
                <a16:creationId xmlns:a16="http://schemas.microsoft.com/office/drawing/2014/main" id="{5BD12D31-8CA1-4BE1-AF49-33489BE6B7BC}"/>
              </a:ext>
            </a:extLst>
          </p:cNvPr>
          <p:cNvSpPr txBox="1"/>
          <p:nvPr/>
        </p:nvSpPr>
        <p:spPr>
          <a:xfrm>
            <a:off x="1009374" y="279183"/>
            <a:ext cx="1265346" cy="646331"/>
          </a:xfrm>
          <a:prstGeom prst="rect">
            <a:avLst/>
          </a:prstGeom>
          <a:noFill/>
        </p:spPr>
        <p:txBody>
          <a:bodyPr wrap="none" rtlCol="0">
            <a:spAutoFit/>
          </a:bodyPr>
          <a:lstStyle/>
          <a:p>
            <a:r>
              <a:rPr lang="en-US" sz="3600" dirty="0"/>
              <a:t>Part2</a:t>
            </a:r>
          </a:p>
        </p:txBody>
      </p:sp>
      <p:sp>
        <p:nvSpPr>
          <p:cNvPr id="17" name="TextBox 16">
            <a:extLst>
              <a:ext uri="{FF2B5EF4-FFF2-40B4-BE49-F238E27FC236}">
                <a16:creationId xmlns:a16="http://schemas.microsoft.com/office/drawing/2014/main" id="{744F69C2-0B6E-4FE2-8309-BE367BA1399F}"/>
              </a:ext>
            </a:extLst>
          </p:cNvPr>
          <p:cNvSpPr txBox="1"/>
          <p:nvPr/>
        </p:nvSpPr>
        <p:spPr>
          <a:xfrm>
            <a:off x="4019826" y="1086881"/>
            <a:ext cx="4859079" cy="2585323"/>
          </a:xfrm>
          <a:prstGeom prst="rect">
            <a:avLst/>
          </a:prstGeom>
          <a:noFill/>
        </p:spPr>
        <p:txBody>
          <a:bodyPr wrap="square" rtlCol="0">
            <a:spAutoFit/>
          </a:bodyPr>
          <a:lstStyle/>
          <a:p>
            <a:r>
              <a:rPr lang="en-US" dirty="0"/>
              <a:t>  </a:t>
            </a:r>
            <a:r>
              <a:rPr lang="en-US" dirty="0">
                <a:solidFill>
                  <a:srgbClr val="0070C0"/>
                </a:solidFill>
              </a:rPr>
              <a:t>global f1</a:t>
            </a:r>
          </a:p>
          <a:p>
            <a:r>
              <a:rPr lang="en-US" dirty="0">
                <a:solidFill>
                  <a:srgbClr val="0070C0"/>
                </a:solidFill>
              </a:rPr>
              <a:t>  global widthf1,heightf1  </a:t>
            </a:r>
          </a:p>
          <a:p>
            <a:r>
              <a:rPr lang="en-US" dirty="0">
                <a:solidFill>
                  <a:srgbClr val="0070C0"/>
                </a:solidFill>
              </a:rPr>
              <a:t>  global canvas2</a:t>
            </a:r>
          </a:p>
          <a:p>
            <a:r>
              <a:rPr lang="en-US" dirty="0">
                <a:solidFill>
                  <a:srgbClr val="0070C0"/>
                </a:solidFill>
              </a:rPr>
              <a:t>  global </a:t>
            </a:r>
            <a:r>
              <a:rPr lang="en-US" dirty="0" err="1">
                <a:solidFill>
                  <a:srgbClr val="0070C0"/>
                </a:solidFill>
              </a:rPr>
              <a:t>widthc,heightc</a:t>
            </a:r>
            <a:r>
              <a:rPr lang="en-US" dirty="0">
                <a:solidFill>
                  <a:srgbClr val="0070C0"/>
                </a:solidFill>
              </a:rPr>
              <a:t> </a:t>
            </a:r>
          </a:p>
          <a:p>
            <a:r>
              <a:rPr lang="en-US" dirty="0"/>
              <a:t>  f1=</a:t>
            </a:r>
            <a:r>
              <a:rPr lang="en-US" dirty="0" err="1"/>
              <a:t>makePicture</a:t>
            </a:r>
            <a:r>
              <a:rPr lang="en-US" dirty="0"/>
              <a:t>(</a:t>
            </a:r>
            <a:r>
              <a:rPr lang="en-US" dirty="0" err="1"/>
              <a:t>pickAFile</a:t>
            </a:r>
            <a:r>
              <a:rPr lang="en-US" dirty="0"/>
              <a:t>())</a:t>
            </a:r>
          </a:p>
          <a:p>
            <a:r>
              <a:rPr lang="en-US" dirty="0"/>
              <a:t>  widthf1,heightf1=</a:t>
            </a:r>
            <a:r>
              <a:rPr lang="en-US" dirty="0" err="1"/>
              <a:t>getWidth</a:t>
            </a:r>
            <a:r>
              <a:rPr lang="en-US" dirty="0"/>
              <a:t>(f1),</a:t>
            </a:r>
            <a:r>
              <a:rPr lang="en-US" dirty="0" err="1"/>
              <a:t>getHeight</a:t>
            </a:r>
            <a:r>
              <a:rPr lang="en-US" dirty="0"/>
              <a:t>(f1)</a:t>
            </a:r>
          </a:p>
          <a:p>
            <a:r>
              <a:rPr lang="en-US" dirty="0"/>
              <a:t>  cc=</a:t>
            </a:r>
            <a:r>
              <a:rPr lang="en-US" dirty="0" err="1"/>
              <a:t>pickAColor</a:t>
            </a:r>
            <a:r>
              <a:rPr lang="en-US" dirty="0"/>
              <a:t>()</a:t>
            </a:r>
          </a:p>
          <a:p>
            <a:r>
              <a:rPr lang="en-US" dirty="0"/>
              <a:t>  </a:t>
            </a:r>
            <a:r>
              <a:rPr lang="en-US" dirty="0" err="1"/>
              <a:t>widthc,heightc</a:t>
            </a:r>
            <a:r>
              <a:rPr lang="en-US" dirty="0"/>
              <a:t>=3*widthf1,3*heightf1 </a:t>
            </a:r>
          </a:p>
          <a:p>
            <a:r>
              <a:rPr lang="en-US" dirty="0"/>
              <a:t>  canvas2=</a:t>
            </a:r>
            <a:r>
              <a:rPr lang="en-US" dirty="0" err="1"/>
              <a:t>makeEmptyPicture</a:t>
            </a:r>
            <a:r>
              <a:rPr lang="en-US" dirty="0"/>
              <a:t>(</a:t>
            </a:r>
            <a:r>
              <a:rPr lang="en-US" dirty="0" err="1"/>
              <a:t>widthc,heightc,cc</a:t>
            </a:r>
            <a:r>
              <a:rPr lang="en-US" dirty="0"/>
              <a:t>)</a:t>
            </a:r>
          </a:p>
        </p:txBody>
      </p:sp>
      <p:pic>
        <p:nvPicPr>
          <p:cNvPr id="19" name="Picture 18" descr="A screenshot of a cell phone&#10;&#10;Description generated with very high confidence">
            <a:extLst>
              <a:ext uri="{FF2B5EF4-FFF2-40B4-BE49-F238E27FC236}">
                <a16:creationId xmlns:a16="http://schemas.microsoft.com/office/drawing/2014/main" id="{903B2995-1F76-4D4A-AD43-BAF074D70AAA}"/>
              </a:ext>
            </a:extLst>
          </p:cNvPr>
          <p:cNvPicPr>
            <a:picLocks noChangeAspect="1"/>
          </p:cNvPicPr>
          <p:nvPr/>
        </p:nvPicPr>
        <p:blipFill>
          <a:blip r:embed="rId4"/>
          <a:stretch>
            <a:fillRect/>
          </a:stretch>
        </p:blipFill>
        <p:spPr>
          <a:xfrm>
            <a:off x="4136066" y="3743998"/>
            <a:ext cx="4817342" cy="3008890"/>
          </a:xfrm>
          <a:prstGeom prst="rect">
            <a:avLst/>
          </a:prstGeom>
        </p:spPr>
      </p:pic>
    </p:spTree>
    <p:extLst>
      <p:ext uri="{BB962C8B-B14F-4D97-AF65-F5344CB8AC3E}">
        <p14:creationId xmlns:p14="http://schemas.microsoft.com/office/powerpoint/2010/main" val="195267373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200</TotalTime>
  <Words>1229</Words>
  <Application>Microsoft Office PowerPoint</Application>
  <PresentationFormat>Widescreen</PresentationFormat>
  <Paragraphs>362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 Final Exam </vt:lpstr>
      <vt:lpstr>The Final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dc:title>
  <dc:creator>Hu Guo</dc:creator>
  <cp:lastModifiedBy>Hu Guo</cp:lastModifiedBy>
  <cp:revision>18</cp:revision>
  <dcterms:created xsi:type="dcterms:W3CDTF">2018-12-12T17:17:37Z</dcterms:created>
  <dcterms:modified xsi:type="dcterms:W3CDTF">2018-12-13T21:00:31Z</dcterms:modified>
</cp:coreProperties>
</file>