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Guo" userId="49ca91bb-9389-4c83-b380-6d44e730dc93" providerId="ADAL" clId="{D50C0940-6692-4157-B157-4D99EDFD7699}"/>
    <pc:docChg chg="undo custSel addSld delSld modSld sldOrd">
      <pc:chgData name="Hu Guo" userId="49ca91bb-9389-4c83-b380-6d44e730dc93" providerId="ADAL" clId="{D50C0940-6692-4157-B157-4D99EDFD7699}" dt="2018-12-13T00:11:46.579" v="986" actId="1076"/>
      <pc:docMkLst>
        <pc:docMk/>
      </pc:docMkLst>
      <pc:sldChg chg="modSp">
        <pc:chgData name="Hu Guo" userId="49ca91bb-9389-4c83-b380-6d44e730dc93" providerId="ADAL" clId="{D50C0940-6692-4157-B157-4D99EDFD7699}" dt="2018-12-12T23:35:02.393" v="748" actId="1076"/>
        <pc:sldMkLst>
          <pc:docMk/>
          <pc:sldMk cId="1289071277" sldId="256"/>
        </pc:sldMkLst>
        <pc:spChg chg="mod">
          <ac:chgData name="Hu Guo" userId="49ca91bb-9389-4c83-b380-6d44e730dc93" providerId="ADAL" clId="{D50C0940-6692-4157-B157-4D99EDFD7699}" dt="2018-12-12T23:35:02.393" v="748" actId="1076"/>
          <ac:spMkLst>
            <pc:docMk/>
            <pc:sldMk cId="1289071277" sldId="256"/>
            <ac:spMk id="2" creationId="{FA7C02B7-53A9-467C-B14C-D40FA092BD55}"/>
          </ac:spMkLst>
        </pc:spChg>
        <pc:spChg chg="mod">
          <ac:chgData name="Hu Guo" userId="49ca91bb-9389-4c83-b380-6d44e730dc93" providerId="ADAL" clId="{D50C0940-6692-4157-B157-4D99EDFD7699}" dt="2018-12-12T22:37:20.747" v="138" actId="27636"/>
          <ac:spMkLst>
            <pc:docMk/>
            <pc:sldMk cId="1289071277" sldId="256"/>
            <ac:spMk id="3" creationId="{6C406FF1-77A8-46AB-B1FF-37DC176C950B}"/>
          </ac:spMkLst>
        </pc:spChg>
      </pc:sldChg>
      <pc:sldChg chg="modSp">
        <pc:chgData name="Hu Guo" userId="49ca91bb-9389-4c83-b380-6d44e730dc93" providerId="ADAL" clId="{D50C0940-6692-4157-B157-4D99EDFD7699}" dt="2018-12-12T23:29:54.659" v="685" actId="20577"/>
        <pc:sldMkLst>
          <pc:docMk/>
          <pc:sldMk cId="4240446724" sldId="257"/>
        </pc:sldMkLst>
        <pc:spChg chg="mod">
          <ac:chgData name="Hu Guo" userId="49ca91bb-9389-4c83-b380-6d44e730dc93" providerId="ADAL" clId="{D50C0940-6692-4157-B157-4D99EDFD7699}" dt="2018-12-12T22:37:57.189" v="144" actId="1076"/>
          <ac:spMkLst>
            <pc:docMk/>
            <pc:sldMk cId="4240446724" sldId="257"/>
            <ac:spMk id="2" creationId="{6612980E-AA2E-42E5-B183-D745FF46CCB8}"/>
          </ac:spMkLst>
        </pc:spChg>
        <pc:spChg chg="mod">
          <ac:chgData name="Hu Guo" userId="49ca91bb-9389-4c83-b380-6d44e730dc93" providerId="ADAL" clId="{D50C0940-6692-4157-B157-4D99EDFD7699}" dt="2018-12-12T23:29:01.886" v="678" actId="1076"/>
          <ac:spMkLst>
            <pc:docMk/>
            <pc:sldMk cId="4240446724" sldId="257"/>
            <ac:spMk id="4" creationId="{310BEE60-57B8-4F14-8F42-C467F5523BB0}"/>
          </ac:spMkLst>
        </pc:spChg>
        <pc:spChg chg="mod">
          <ac:chgData name="Hu Guo" userId="49ca91bb-9389-4c83-b380-6d44e730dc93" providerId="ADAL" clId="{D50C0940-6692-4157-B157-4D99EDFD7699}" dt="2018-12-12T23:28:50.940" v="674" actId="14100"/>
          <ac:spMkLst>
            <pc:docMk/>
            <pc:sldMk cId="4240446724" sldId="257"/>
            <ac:spMk id="5" creationId="{03F02F43-DFC4-4868-9EA5-E33247824DAF}"/>
          </ac:spMkLst>
        </pc:spChg>
        <pc:spChg chg="mod">
          <ac:chgData name="Hu Guo" userId="49ca91bb-9389-4c83-b380-6d44e730dc93" providerId="ADAL" clId="{D50C0940-6692-4157-B157-4D99EDFD7699}" dt="2018-12-12T22:38:43.633" v="150" actId="1076"/>
          <ac:spMkLst>
            <pc:docMk/>
            <pc:sldMk cId="4240446724" sldId="257"/>
            <ac:spMk id="7" creationId="{0502A604-7E3E-4309-87E9-2765BD9DD43E}"/>
          </ac:spMkLst>
        </pc:spChg>
        <pc:spChg chg="mod">
          <ac:chgData name="Hu Guo" userId="49ca91bb-9389-4c83-b380-6d44e730dc93" providerId="ADAL" clId="{D50C0940-6692-4157-B157-4D99EDFD7699}" dt="2018-12-12T23:29:01.117" v="677" actId="1076"/>
          <ac:spMkLst>
            <pc:docMk/>
            <pc:sldMk cId="4240446724" sldId="257"/>
            <ac:spMk id="29" creationId="{6CD0C95D-C72A-4C55-AE83-76CBFA1FA6A1}"/>
          </ac:spMkLst>
        </pc:spChg>
        <pc:spChg chg="mod">
          <ac:chgData name="Hu Guo" userId="49ca91bb-9389-4c83-b380-6d44e730dc93" providerId="ADAL" clId="{D50C0940-6692-4157-B157-4D99EDFD7699}" dt="2018-12-12T23:29:33.207" v="679" actId="1076"/>
          <ac:spMkLst>
            <pc:docMk/>
            <pc:sldMk cId="4240446724" sldId="257"/>
            <ac:spMk id="35" creationId="{18870AB2-6EE2-4091-9CEB-D70F7BD41C95}"/>
          </ac:spMkLst>
        </pc:spChg>
        <pc:spChg chg="mod">
          <ac:chgData name="Hu Guo" userId="49ca91bb-9389-4c83-b380-6d44e730dc93" providerId="ADAL" clId="{D50C0940-6692-4157-B157-4D99EDFD7699}" dt="2018-12-12T23:29:54.659" v="685" actId="20577"/>
          <ac:spMkLst>
            <pc:docMk/>
            <pc:sldMk cId="4240446724" sldId="257"/>
            <ac:spMk id="39" creationId="{7EC7069B-AF6C-4E90-BFA6-B0CDF562D734}"/>
          </ac:spMkLst>
        </pc:spChg>
        <pc:spChg chg="mod">
          <ac:chgData name="Hu Guo" userId="49ca91bb-9389-4c83-b380-6d44e730dc93" providerId="ADAL" clId="{D50C0940-6692-4157-B157-4D99EDFD7699}" dt="2018-12-12T23:29:51.408" v="683" actId="20577"/>
          <ac:spMkLst>
            <pc:docMk/>
            <pc:sldMk cId="4240446724" sldId="257"/>
            <ac:spMk id="40" creationId="{11CD8CAA-D565-4A32-B6F3-2AA5A62E413F}"/>
          </ac:spMkLst>
        </pc:spChg>
        <pc:spChg chg="mod">
          <ac:chgData name="Hu Guo" userId="49ca91bb-9389-4c83-b380-6d44e730dc93" providerId="ADAL" clId="{D50C0940-6692-4157-B157-4D99EDFD7699}" dt="2018-12-12T23:29:43.418" v="681" actId="20577"/>
          <ac:spMkLst>
            <pc:docMk/>
            <pc:sldMk cId="4240446724" sldId="257"/>
            <ac:spMk id="41" creationId="{C85C8C99-6A06-4732-B5AE-628440837542}"/>
          </ac:spMkLst>
        </pc:spChg>
        <pc:picChg chg="mod">
          <ac:chgData name="Hu Guo" userId="49ca91bb-9389-4c83-b380-6d44e730dc93" providerId="ADAL" clId="{D50C0940-6692-4157-B157-4D99EDFD7699}" dt="2018-12-12T22:38:41.761" v="149" actId="1076"/>
          <ac:picMkLst>
            <pc:docMk/>
            <pc:sldMk cId="4240446724" sldId="257"/>
            <ac:picMk id="6" creationId="{8CEBCEFB-DA9B-4CBD-AFC6-4ED9A02C8FE7}"/>
          </ac:picMkLst>
        </pc:picChg>
      </pc:sldChg>
      <pc:sldChg chg="addSp delSp modSp">
        <pc:chgData name="Hu Guo" userId="49ca91bb-9389-4c83-b380-6d44e730dc93" providerId="ADAL" clId="{D50C0940-6692-4157-B157-4D99EDFD7699}" dt="2018-12-12T23:28:36.517" v="671" actId="1076"/>
        <pc:sldMkLst>
          <pc:docMk/>
          <pc:sldMk cId="1284656520" sldId="258"/>
        </pc:sldMkLst>
        <pc:spChg chg="del">
          <ac:chgData name="Hu Guo" userId="49ca91bb-9389-4c83-b380-6d44e730dc93" providerId="ADAL" clId="{D50C0940-6692-4157-B157-4D99EDFD7699}" dt="2018-12-12T22:23:04.999" v="2" actId="478"/>
          <ac:spMkLst>
            <pc:docMk/>
            <pc:sldMk cId="1284656520" sldId="258"/>
            <ac:spMk id="2" creationId="{50F2DBF9-7816-4E68-8C62-2DF73A3DE38E}"/>
          </ac:spMkLst>
        </pc:spChg>
        <pc:spChg chg="add del">
          <ac:chgData name="Hu Guo" userId="49ca91bb-9389-4c83-b380-6d44e730dc93" providerId="ADAL" clId="{D50C0940-6692-4157-B157-4D99EDFD7699}" dt="2018-12-12T22:25:31.187" v="25" actId="1076"/>
          <ac:spMkLst>
            <pc:docMk/>
            <pc:sldMk cId="1284656520" sldId="258"/>
            <ac:spMk id="3" creationId="{BF525377-05D2-4C8F-B071-783025BEDC69}"/>
          </ac:spMkLst>
        </pc:spChg>
        <pc:spChg chg="add mod">
          <ac:chgData name="Hu Guo" userId="49ca91bb-9389-4c83-b380-6d44e730dc93" providerId="ADAL" clId="{D50C0940-6692-4157-B157-4D99EDFD7699}" dt="2018-12-12T23:05:26.679" v="426" actId="14100"/>
          <ac:spMkLst>
            <pc:docMk/>
            <pc:sldMk cId="1284656520" sldId="258"/>
            <ac:spMk id="4" creationId="{A7379C3F-2B27-4AE4-9F23-9C83E43D990F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5" creationId="{31FFA1BD-B292-44DA-BAE7-DD15BD7A81DA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6" creationId="{C1C1199D-9F6C-4265-AD22-ADE7D858EA95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7" creationId="{2A485E7B-C227-404C-A6AA-B9D70F322FFF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8" creationId="{40899274-9771-4435-B617-69422CB31052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9" creationId="{3D7C0ACF-1CA5-45BD-860B-556EFF530715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10" creationId="{DAE1AD1A-9A9C-4ED0-8E71-9344A953D106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11" creationId="{B87B5A66-4E23-4096-A531-02CAC7FD7C90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12" creationId="{596E7483-C3CE-4A1F-A7C3-8555D0ACD031}"/>
          </ac:spMkLst>
        </pc:spChg>
        <pc:spChg chg="add mod">
          <ac:chgData name="Hu Guo" userId="49ca91bb-9389-4c83-b380-6d44e730dc93" providerId="ADAL" clId="{D50C0940-6692-4157-B157-4D99EDFD7699}" dt="2018-12-12T23:03:28.778" v="410" actId="1076"/>
          <ac:spMkLst>
            <pc:docMk/>
            <pc:sldMk cId="1284656520" sldId="258"/>
            <ac:spMk id="13" creationId="{284D985E-A6D6-4597-AB9E-42F65828D238}"/>
          </ac:spMkLst>
        </pc:spChg>
        <pc:spChg chg="add mod">
          <ac:chgData name="Hu Guo" userId="49ca91bb-9389-4c83-b380-6d44e730dc93" providerId="ADAL" clId="{D50C0940-6692-4157-B157-4D99EDFD7699}" dt="2018-12-12T22:24:43.519" v="18" actId="1076"/>
          <ac:spMkLst>
            <pc:docMk/>
            <pc:sldMk cId="1284656520" sldId="258"/>
            <ac:spMk id="14" creationId="{AD5E08EE-956C-4D22-B898-FA847CCB2FDA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15" creationId="{1805D1AF-FBF8-413B-97E1-62C01B32F454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16" creationId="{FA8D4680-6350-409C-A216-750B409DE08F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17" creationId="{DAC7803C-FFCA-4E6B-8F13-B763D38B3511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18" creationId="{39B14FAA-791C-444D-AC87-412872A40B16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19" creationId="{F1F8D33A-54D4-425F-956B-F12227340A0B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20" creationId="{106E22F2-2C03-4D30-8DCF-30BDD97E3432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21" creationId="{FE5EB259-F12A-408F-9065-670330D6E61E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22" creationId="{5758AC17-B253-407B-BA4D-A30EB0323BF3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23" creationId="{BDB1F108-2525-4CAD-A867-F5E7F108003D}"/>
          </ac:spMkLst>
        </pc:spChg>
        <pc:spChg chg="add del">
          <ac:chgData name="Hu Guo" userId="49ca91bb-9389-4c83-b380-6d44e730dc93" providerId="ADAL" clId="{D50C0940-6692-4157-B157-4D99EDFD7699}" dt="2018-12-12T22:25:02.941" v="20" actId="1076"/>
          <ac:spMkLst>
            <pc:docMk/>
            <pc:sldMk cId="1284656520" sldId="258"/>
            <ac:spMk id="24" creationId="{1DB8BD40-CD36-4340-9B82-4B1590EC67BB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25" creationId="{2213DA22-3286-4543-8E4D-92AE8FE30876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26" creationId="{8479BFD3-6C07-40F8-83B7-D997B73AA0EB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27" creationId="{D667E925-C475-49E5-A496-0DA2CB8BD9DD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28" creationId="{51DF411F-9D76-4B00-A429-B505062BABBF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29" creationId="{8E304660-826E-4800-9A36-8C992AB0C08F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30" creationId="{C35A047C-081B-4409-BC9F-92B604059F91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31" creationId="{AF57D8B3-EA95-4054-BEB3-8BFA17CC3BAF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32" creationId="{115FB289-F930-4515-BF93-149DD1C0777F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33" creationId="{B6D780CF-0A45-4077-B75C-06496A4BA166}"/>
          </ac:spMkLst>
        </pc:spChg>
        <pc:spChg chg="add del">
          <ac:chgData name="Hu Guo" userId="49ca91bb-9389-4c83-b380-6d44e730dc93" providerId="ADAL" clId="{D50C0940-6692-4157-B157-4D99EDFD7699}" dt="2018-12-12T22:25:08.346" v="22" actId="1076"/>
          <ac:spMkLst>
            <pc:docMk/>
            <pc:sldMk cId="1284656520" sldId="258"/>
            <ac:spMk id="34" creationId="{B81A8743-E6DF-4FB5-B426-376D83D77F57}"/>
          </ac:spMkLst>
        </pc:spChg>
        <pc:spChg chg="add del mod">
          <ac:chgData name="Hu Guo" userId="49ca91bb-9389-4c83-b380-6d44e730dc93" providerId="ADAL" clId="{D50C0940-6692-4157-B157-4D99EDFD7699}" dt="2018-12-12T22:25:29.089" v="24" actId="1076"/>
          <ac:spMkLst>
            <pc:docMk/>
            <pc:sldMk cId="1284656520" sldId="258"/>
            <ac:spMk id="35" creationId="{4B764A9E-CD8F-4444-9254-4D6289046B95}"/>
          </ac:spMkLst>
        </pc:spChg>
        <pc:spChg chg="add del mod">
          <ac:chgData name="Hu Guo" userId="49ca91bb-9389-4c83-b380-6d44e730dc93" providerId="ADAL" clId="{D50C0940-6692-4157-B157-4D99EDFD7699}" dt="2018-12-12T22:26:58.114" v="28" actId="478"/>
          <ac:spMkLst>
            <pc:docMk/>
            <pc:sldMk cId="1284656520" sldId="258"/>
            <ac:spMk id="38" creationId="{E1FD8C96-6DA4-47F4-A772-BD5773D56127}"/>
          </ac:spMkLst>
        </pc:spChg>
        <pc:spChg chg="add del mod">
          <ac:chgData name="Hu Guo" userId="49ca91bb-9389-4c83-b380-6d44e730dc93" providerId="ADAL" clId="{D50C0940-6692-4157-B157-4D99EDFD7699}" dt="2018-12-12T22:29:56.625" v="40" actId="1076"/>
          <ac:spMkLst>
            <pc:docMk/>
            <pc:sldMk cId="1284656520" sldId="258"/>
            <ac:spMk id="39" creationId="{8ED0B8E4-0F28-4987-BFA9-18D94C7061F3}"/>
          </ac:spMkLst>
        </pc:spChg>
        <pc:spChg chg="add mod">
          <ac:chgData name="Hu Guo" userId="49ca91bb-9389-4c83-b380-6d44e730dc93" providerId="ADAL" clId="{D50C0940-6692-4157-B157-4D99EDFD7699}" dt="2018-12-12T23:00:56.469" v="315" actId="1076"/>
          <ac:spMkLst>
            <pc:docMk/>
            <pc:sldMk cId="1284656520" sldId="258"/>
            <ac:spMk id="40" creationId="{6F80673B-9EBB-48D6-A0AD-1D4C5FF23D2E}"/>
          </ac:spMkLst>
        </pc:spChg>
        <pc:spChg chg="add mod">
          <ac:chgData name="Hu Guo" userId="49ca91bb-9389-4c83-b380-6d44e730dc93" providerId="ADAL" clId="{D50C0940-6692-4157-B157-4D99EDFD7699}" dt="2018-12-12T22:39:09.973" v="172" actId="20577"/>
          <ac:spMkLst>
            <pc:docMk/>
            <pc:sldMk cId="1284656520" sldId="258"/>
            <ac:spMk id="41" creationId="{984A042E-84EC-4E6A-AE4C-7F388DEFC342}"/>
          </ac:spMkLst>
        </pc:spChg>
        <pc:spChg chg="add del mod">
          <ac:chgData name="Hu Guo" userId="49ca91bb-9389-4c83-b380-6d44e730dc93" providerId="ADAL" clId="{D50C0940-6692-4157-B157-4D99EDFD7699}" dt="2018-12-12T23:00:40.601" v="312" actId="478"/>
          <ac:spMkLst>
            <pc:docMk/>
            <pc:sldMk cId="1284656520" sldId="258"/>
            <ac:spMk id="49" creationId="{19534880-884F-4A6C-825A-D943ECD02FFA}"/>
          </ac:spMkLst>
        </pc:spChg>
        <pc:spChg chg="add mod">
          <ac:chgData name="Hu Guo" userId="49ca91bb-9389-4c83-b380-6d44e730dc93" providerId="ADAL" clId="{D50C0940-6692-4157-B157-4D99EDFD7699}" dt="2018-12-12T23:00:53.460" v="314" actId="1076"/>
          <ac:spMkLst>
            <pc:docMk/>
            <pc:sldMk cId="1284656520" sldId="258"/>
            <ac:spMk id="50" creationId="{DB8C085C-D2E0-42DC-8532-168840487539}"/>
          </ac:spMkLst>
        </pc:spChg>
        <pc:spChg chg="add mod">
          <ac:chgData name="Hu Guo" userId="49ca91bb-9389-4c83-b380-6d44e730dc93" providerId="ADAL" clId="{D50C0940-6692-4157-B157-4D99EDFD7699}" dt="2018-12-12T23:09:10.220" v="452" actId="1076"/>
          <ac:spMkLst>
            <pc:docMk/>
            <pc:sldMk cId="1284656520" sldId="258"/>
            <ac:spMk id="51" creationId="{4482AF3B-A4E5-4AC6-9CFA-E80D8EACADDC}"/>
          </ac:spMkLst>
        </pc:spChg>
        <pc:spChg chg="add mod">
          <ac:chgData name="Hu Guo" userId="49ca91bb-9389-4c83-b380-6d44e730dc93" providerId="ADAL" clId="{D50C0940-6692-4157-B157-4D99EDFD7699}" dt="2018-12-12T23:09:08.393" v="451" actId="1076"/>
          <ac:spMkLst>
            <pc:docMk/>
            <pc:sldMk cId="1284656520" sldId="258"/>
            <ac:spMk id="52" creationId="{71096FA0-B514-49E7-B531-3A9D011CCE9E}"/>
          </ac:spMkLst>
        </pc:spChg>
        <pc:spChg chg="add">
          <ac:chgData name="Hu Guo" userId="49ca91bb-9389-4c83-b380-6d44e730dc93" providerId="ADAL" clId="{D50C0940-6692-4157-B157-4D99EDFD7699}" dt="2018-12-12T23:28:36.517" v="671" actId="1076"/>
          <ac:spMkLst>
            <pc:docMk/>
            <pc:sldMk cId="1284656520" sldId="258"/>
            <ac:spMk id="53" creationId="{74657D73-907D-440A-9F9F-7246A77CDFA0}"/>
          </ac:spMkLst>
        </pc:spChg>
        <pc:spChg chg="add">
          <ac:chgData name="Hu Guo" userId="49ca91bb-9389-4c83-b380-6d44e730dc93" providerId="ADAL" clId="{D50C0940-6692-4157-B157-4D99EDFD7699}" dt="2018-12-12T23:28:36.517" v="671" actId="1076"/>
          <ac:spMkLst>
            <pc:docMk/>
            <pc:sldMk cId="1284656520" sldId="258"/>
            <ac:spMk id="54" creationId="{ED6374E5-6269-4CE3-87D1-E663F4A2320A}"/>
          </ac:spMkLst>
        </pc:spChg>
        <pc:picChg chg="add del mod">
          <ac:chgData name="Hu Guo" userId="49ca91bb-9389-4c83-b380-6d44e730dc93" providerId="ADAL" clId="{D50C0940-6692-4157-B157-4D99EDFD7699}" dt="2018-12-12T23:00:36.266" v="311" actId="478"/>
          <ac:picMkLst>
            <pc:docMk/>
            <pc:sldMk cId="1284656520" sldId="258"/>
            <ac:picMk id="36" creationId="{E506ABF8-21F1-4892-ABAB-BAC4532734EA}"/>
          </ac:picMkLst>
        </pc:picChg>
        <pc:picChg chg="add del mod">
          <ac:chgData name="Hu Guo" userId="49ca91bb-9389-4c83-b380-6d44e730dc93" providerId="ADAL" clId="{D50C0940-6692-4157-B157-4D99EDFD7699}" dt="2018-12-12T22:35:21.345" v="113" actId="478"/>
          <ac:picMkLst>
            <pc:docMk/>
            <pc:sldMk cId="1284656520" sldId="258"/>
            <ac:picMk id="43" creationId="{B348ECAF-2DAF-4C6C-82D0-36293C5EF751}"/>
          </ac:picMkLst>
        </pc:picChg>
        <pc:picChg chg="add mod">
          <ac:chgData name="Hu Guo" userId="49ca91bb-9389-4c83-b380-6d44e730dc93" providerId="ADAL" clId="{D50C0940-6692-4157-B157-4D99EDFD7699}" dt="2018-12-12T22:36:19.329" v="122" actId="1076"/>
          <ac:picMkLst>
            <pc:docMk/>
            <pc:sldMk cId="1284656520" sldId="258"/>
            <ac:picMk id="45" creationId="{AF7D603F-3DE4-4FF3-BB72-186340DDC025}"/>
          </ac:picMkLst>
        </pc:picChg>
        <pc:picChg chg="add mod">
          <ac:chgData name="Hu Guo" userId="49ca91bb-9389-4c83-b380-6d44e730dc93" providerId="ADAL" clId="{D50C0940-6692-4157-B157-4D99EDFD7699}" dt="2018-12-12T22:36:16.491" v="121" actId="1076"/>
          <ac:picMkLst>
            <pc:docMk/>
            <pc:sldMk cId="1284656520" sldId="258"/>
            <ac:picMk id="47" creationId="{54C3A4C8-A8AD-47A6-A064-2714D0A84126}"/>
          </ac:picMkLst>
        </pc:picChg>
      </pc:sldChg>
      <pc:sldChg chg="addSp delSp modSp ord">
        <pc:chgData name="Hu Guo" userId="49ca91bb-9389-4c83-b380-6d44e730dc93" providerId="ADAL" clId="{D50C0940-6692-4157-B157-4D99EDFD7699}" dt="2018-12-12T23:34:51.543" v="747" actId="1076"/>
        <pc:sldMkLst>
          <pc:docMk/>
          <pc:sldMk cId="3349129790" sldId="259"/>
        </pc:sldMkLst>
        <pc:spChg chg="del mod">
          <ac:chgData name="Hu Guo" userId="49ca91bb-9389-4c83-b380-6d44e730dc93" providerId="ADAL" clId="{D50C0940-6692-4157-B157-4D99EDFD7699}" dt="2018-12-12T22:40:45.236" v="178" actId="478"/>
          <ac:spMkLst>
            <pc:docMk/>
            <pc:sldMk cId="3349129790" sldId="259"/>
            <ac:spMk id="2" creationId="{DCD1B7CD-F83C-402A-B81A-495CF75820D6}"/>
          </ac:spMkLst>
        </pc:spChg>
        <pc:spChg chg="mod">
          <ac:chgData name="Hu Guo" userId="49ca91bb-9389-4c83-b380-6d44e730dc93" providerId="ADAL" clId="{D50C0940-6692-4157-B157-4D99EDFD7699}" dt="2018-12-12T23:06:26.455" v="431" actId="207"/>
          <ac:spMkLst>
            <pc:docMk/>
            <pc:sldMk cId="3349129790" sldId="259"/>
            <ac:spMk id="3" creationId="{735E29FB-8D02-4BBA-99B3-40DF4DAF04CC}"/>
          </ac:spMkLst>
        </pc:spChg>
        <pc:spChg chg="add mod">
          <ac:chgData name="Hu Guo" userId="49ca91bb-9389-4c83-b380-6d44e730dc93" providerId="ADAL" clId="{D50C0940-6692-4157-B157-4D99EDFD7699}" dt="2018-12-12T23:05:22.860" v="425" actId="14100"/>
          <ac:spMkLst>
            <pc:docMk/>
            <pc:sldMk cId="3349129790" sldId="259"/>
            <ac:spMk id="4" creationId="{1B7D7332-CD26-472F-AB58-F76161BB70D3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5" creationId="{1F539312-DD4E-470C-8135-FF781A632672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6" creationId="{25216A41-72D6-48E2-91FC-30ABB887B11B}"/>
          </ac:spMkLst>
        </pc:spChg>
        <pc:spChg chg="add mod">
          <ac:chgData name="Hu Guo" userId="49ca91bb-9389-4c83-b380-6d44e730dc93" providerId="ADAL" clId="{D50C0940-6692-4157-B157-4D99EDFD7699}" dt="2018-12-12T23:03:47.626" v="412" actId="1076"/>
          <ac:spMkLst>
            <pc:docMk/>
            <pc:sldMk cId="3349129790" sldId="259"/>
            <ac:spMk id="7" creationId="{0834FD67-CF58-402D-8FF1-6FE6ED65E53B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8" creationId="{C1F35C85-875F-4361-BB23-E4748919534C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9" creationId="{46E8038C-F43A-439E-988C-AD760919AEAC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10" creationId="{3E698FFC-ECD6-4428-9740-2B15BA518FBD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11" creationId="{FDEC4ADE-BD4E-406E-B359-37E545C535D3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12" creationId="{FFA67209-EBBC-4094-8F14-A7DFA11F0EC5}"/>
          </ac:spMkLst>
        </pc:spChg>
        <pc:spChg chg="add mod">
          <ac:chgData name="Hu Guo" userId="49ca91bb-9389-4c83-b380-6d44e730dc93" providerId="ADAL" clId="{D50C0940-6692-4157-B157-4D99EDFD7699}" dt="2018-12-12T23:03:45.008" v="411" actId="1076"/>
          <ac:spMkLst>
            <pc:docMk/>
            <pc:sldMk cId="3349129790" sldId="259"/>
            <ac:spMk id="13" creationId="{4A8CEF77-2BE6-41F0-9B85-B1D196C68CC7}"/>
          </ac:spMkLst>
        </pc:spChg>
        <pc:spChg chg="add">
          <ac:chgData name="Hu Guo" userId="49ca91bb-9389-4c83-b380-6d44e730dc93" providerId="ADAL" clId="{D50C0940-6692-4157-B157-4D99EDFD7699}" dt="2018-12-12T22:40:42.049" v="177" actId="1076"/>
          <ac:spMkLst>
            <pc:docMk/>
            <pc:sldMk cId="3349129790" sldId="259"/>
            <ac:spMk id="14" creationId="{E6C4E91A-4728-4AB8-B72F-B2721BE0AE2F}"/>
          </ac:spMkLst>
        </pc:spChg>
        <pc:spChg chg="add mod">
          <ac:chgData name="Hu Guo" userId="49ca91bb-9389-4c83-b380-6d44e730dc93" providerId="ADAL" clId="{D50C0940-6692-4157-B157-4D99EDFD7699}" dt="2018-12-12T23:06:03.266" v="429" actId="13926"/>
          <ac:spMkLst>
            <pc:docMk/>
            <pc:sldMk cId="3349129790" sldId="259"/>
            <ac:spMk id="15" creationId="{D80DA967-2505-4403-9D65-94E60EB66901}"/>
          </ac:spMkLst>
        </pc:spChg>
        <pc:spChg chg="add del mod">
          <ac:chgData name="Hu Guo" userId="49ca91bb-9389-4c83-b380-6d44e730dc93" providerId="ADAL" clId="{D50C0940-6692-4157-B157-4D99EDFD7699}" dt="2018-12-12T23:06:08.898" v="430" actId="478"/>
          <ac:spMkLst>
            <pc:docMk/>
            <pc:sldMk cId="3349129790" sldId="259"/>
            <ac:spMk id="16" creationId="{04E2E872-3CBD-4256-9ADE-D45EB34814F6}"/>
          </ac:spMkLst>
        </pc:spChg>
        <pc:spChg chg="add">
          <ac:chgData name="Hu Guo" userId="49ca91bb-9389-4c83-b380-6d44e730dc93" providerId="ADAL" clId="{D50C0940-6692-4157-B157-4D99EDFD7699}" dt="2018-12-12T23:28:40.151" v="672" actId="1076"/>
          <ac:spMkLst>
            <pc:docMk/>
            <pc:sldMk cId="3349129790" sldId="259"/>
            <ac:spMk id="17" creationId="{E1ECFA1D-A20C-4017-918B-82437C001B85}"/>
          </ac:spMkLst>
        </pc:spChg>
        <pc:spChg chg="add">
          <ac:chgData name="Hu Guo" userId="49ca91bb-9389-4c83-b380-6d44e730dc93" providerId="ADAL" clId="{D50C0940-6692-4157-B157-4D99EDFD7699}" dt="2018-12-12T23:28:40.151" v="672" actId="1076"/>
          <ac:spMkLst>
            <pc:docMk/>
            <pc:sldMk cId="3349129790" sldId="259"/>
            <ac:spMk id="18" creationId="{668B2FE2-AEE3-4482-ABB5-6F9F2BA09792}"/>
          </ac:spMkLst>
        </pc:spChg>
        <pc:spChg chg="add mod">
          <ac:chgData name="Hu Guo" userId="49ca91bb-9389-4c83-b380-6d44e730dc93" providerId="ADAL" clId="{D50C0940-6692-4157-B157-4D99EDFD7699}" dt="2018-12-12T23:34:51.543" v="747" actId="1076"/>
          <ac:spMkLst>
            <pc:docMk/>
            <pc:sldMk cId="3349129790" sldId="259"/>
            <ac:spMk id="19" creationId="{E83B16FF-BE9C-4760-8FEC-990068D51B29}"/>
          </ac:spMkLst>
        </pc:spChg>
      </pc:sldChg>
      <pc:sldChg chg="del">
        <pc:chgData name="Hu Guo" userId="49ca91bb-9389-4c83-b380-6d44e730dc93" providerId="ADAL" clId="{D50C0940-6692-4157-B157-4D99EDFD7699}" dt="2018-12-12T22:54:58.673" v="281" actId="2696"/>
        <pc:sldMkLst>
          <pc:docMk/>
          <pc:sldMk cId="3483476125" sldId="260"/>
        </pc:sldMkLst>
      </pc:sldChg>
      <pc:sldChg chg="del">
        <pc:chgData name="Hu Guo" userId="49ca91bb-9389-4c83-b380-6d44e730dc93" providerId="ADAL" clId="{D50C0940-6692-4157-B157-4D99EDFD7699}" dt="2018-12-12T22:55:59.043" v="290" actId="2696"/>
        <pc:sldMkLst>
          <pc:docMk/>
          <pc:sldMk cId="2814482659" sldId="261"/>
        </pc:sldMkLst>
      </pc:sldChg>
      <pc:sldChg chg="del">
        <pc:chgData name="Hu Guo" userId="49ca91bb-9389-4c83-b380-6d44e730dc93" providerId="ADAL" clId="{D50C0940-6692-4157-B157-4D99EDFD7699}" dt="2018-12-12T23:16:04.653" v="534" actId="2696"/>
        <pc:sldMkLst>
          <pc:docMk/>
          <pc:sldMk cId="2171113404" sldId="262"/>
        </pc:sldMkLst>
      </pc:sldChg>
      <pc:sldChg chg="addSp delSp modSp add">
        <pc:chgData name="Hu Guo" userId="49ca91bb-9389-4c83-b380-6d44e730dc93" providerId="ADAL" clId="{D50C0940-6692-4157-B157-4D99EDFD7699}" dt="2018-12-12T23:28:33.054" v="670" actId="1076"/>
        <pc:sldMkLst>
          <pc:docMk/>
          <pc:sldMk cId="347565713" sldId="263"/>
        </pc:sldMkLst>
        <pc:spChg chg="add del mod">
          <ac:chgData name="Hu Guo" userId="49ca91bb-9389-4c83-b380-6d44e730dc93" providerId="ADAL" clId="{D50C0940-6692-4157-B157-4D99EDFD7699}" dt="2018-12-12T22:55:32.621" v="286" actId="478"/>
          <ac:spMkLst>
            <pc:docMk/>
            <pc:sldMk cId="347565713" sldId="263"/>
            <ac:spMk id="3" creationId="{74E5D7D6-496A-4C46-B7A0-F0EB0D7E3016}"/>
          </ac:spMkLst>
        </pc:spChg>
        <pc:spChg chg="mod">
          <ac:chgData name="Hu Guo" userId="49ca91bb-9389-4c83-b380-6d44e730dc93" providerId="ADAL" clId="{D50C0940-6692-4157-B157-4D99EDFD7699}" dt="2018-12-12T23:05:17.129" v="424" actId="14100"/>
          <ac:spMkLst>
            <pc:docMk/>
            <pc:sldMk cId="347565713" sldId="263"/>
            <ac:spMk id="4" creationId="{A7379C3F-2B27-4AE4-9F23-9C83E43D990F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5" creationId="{31FFA1BD-B292-44DA-BAE7-DD15BD7A81DA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6" creationId="{C1C1199D-9F6C-4265-AD22-ADE7D858EA95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7" creationId="{2A485E7B-C227-404C-A6AA-B9D70F322FFF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8" creationId="{40899274-9771-4435-B617-69422CB31052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9" creationId="{3D7C0ACF-1CA5-45BD-860B-556EFF530715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10" creationId="{DAE1AD1A-9A9C-4ED0-8E71-9344A953D106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11" creationId="{B87B5A66-4E23-4096-A531-02CAC7FD7C90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12" creationId="{596E7483-C3CE-4A1F-A7C3-8555D0ACD031}"/>
          </ac:spMkLst>
        </pc:spChg>
        <pc:spChg chg="mod">
          <ac:chgData name="Hu Guo" userId="49ca91bb-9389-4c83-b380-6d44e730dc93" providerId="ADAL" clId="{D50C0940-6692-4157-B157-4D99EDFD7699}" dt="2018-12-12T23:03:11.758" v="409" actId="1076"/>
          <ac:spMkLst>
            <pc:docMk/>
            <pc:sldMk cId="347565713" sldId="263"/>
            <ac:spMk id="13" creationId="{284D985E-A6D6-4597-AB9E-42F65828D238}"/>
          </ac:spMkLst>
        </pc:spChg>
        <pc:spChg chg="add del mod">
          <ac:chgData name="Hu Guo" userId="49ca91bb-9389-4c83-b380-6d44e730dc93" providerId="ADAL" clId="{D50C0940-6692-4157-B157-4D99EDFD7699}" dt="2018-12-12T22:56:26.407" v="298" actId="478"/>
          <ac:spMkLst>
            <pc:docMk/>
            <pc:sldMk cId="347565713" sldId="263"/>
            <ac:spMk id="16" creationId="{C5DC33BA-CF8E-4B09-87D0-C7B1B4E76680}"/>
          </ac:spMkLst>
        </pc:spChg>
        <pc:spChg chg="add mod">
          <ac:chgData name="Hu Guo" userId="49ca91bb-9389-4c83-b380-6d44e730dc93" providerId="ADAL" clId="{D50C0940-6692-4157-B157-4D99EDFD7699}" dt="2018-12-12T22:57:22.454" v="307" actId="1076"/>
          <ac:spMkLst>
            <pc:docMk/>
            <pc:sldMk cId="347565713" sldId="263"/>
            <ac:spMk id="17" creationId="{8EB1E880-8512-455F-A097-88BC31653F35}"/>
          </ac:spMkLst>
        </pc:spChg>
        <pc:spChg chg="add mod">
          <ac:chgData name="Hu Guo" userId="49ca91bb-9389-4c83-b380-6d44e730dc93" providerId="ADAL" clId="{D50C0940-6692-4157-B157-4D99EDFD7699}" dt="2018-12-12T23:03:59.064" v="414" actId="20577"/>
          <ac:spMkLst>
            <pc:docMk/>
            <pc:sldMk cId="347565713" sldId="263"/>
            <ac:spMk id="18" creationId="{38E9EA85-B28C-4749-A89F-285D2032D6C2}"/>
          </ac:spMkLst>
        </pc:spChg>
        <pc:spChg chg="add mod">
          <ac:chgData name="Hu Guo" userId="49ca91bb-9389-4c83-b380-6d44e730dc93" providerId="ADAL" clId="{D50C0940-6692-4157-B157-4D99EDFD7699}" dt="2018-12-12T22:56:55.087" v="302" actId="1076"/>
          <ac:spMkLst>
            <pc:docMk/>
            <pc:sldMk cId="347565713" sldId="263"/>
            <ac:spMk id="22" creationId="{734A0191-CB48-4671-8C5E-6B8F9298A932}"/>
          </ac:spMkLst>
        </pc:spChg>
        <pc:spChg chg="add mod">
          <ac:chgData name="Hu Guo" userId="49ca91bb-9389-4c83-b380-6d44e730dc93" providerId="ADAL" clId="{D50C0940-6692-4157-B157-4D99EDFD7699}" dt="2018-12-12T23:08:40.235" v="447" actId="13822"/>
          <ac:spMkLst>
            <pc:docMk/>
            <pc:sldMk cId="347565713" sldId="263"/>
            <ac:spMk id="24" creationId="{AB201D6E-3740-4AEB-A29C-B193CFDAE565}"/>
          </ac:spMkLst>
        </pc:spChg>
        <pc:spChg chg="add mod">
          <ac:chgData name="Hu Guo" userId="49ca91bb-9389-4c83-b380-6d44e730dc93" providerId="ADAL" clId="{D50C0940-6692-4157-B157-4D99EDFD7699}" dt="2018-12-12T23:08:25.892" v="445" actId="1076"/>
          <ac:spMkLst>
            <pc:docMk/>
            <pc:sldMk cId="347565713" sldId="263"/>
            <ac:spMk id="29" creationId="{BAC6B526-78FD-4911-A7EF-285DAF923B08}"/>
          </ac:spMkLst>
        </pc:spChg>
        <pc:spChg chg="add">
          <ac:chgData name="Hu Guo" userId="49ca91bb-9389-4c83-b380-6d44e730dc93" providerId="ADAL" clId="{D50C0940-6692-4157-B157-4D99EDFD7699}" dt="2018-12-12T23:28:33.054" v="670" actId="1076"/>
          <ac:spMkLst>
            <pc:docMk/>
            <pc:sldMk cId="347565713" sldId="263"/>
            <ac:spMk id="31" creationId="{F642FFE2-A41B-412E-A0D1-8B2C30F82E74}"/>
          </ac:spMkLst>
        </pc:spChg>
        <pc:spChg chg="add">
          <ac:chgData name="Hu Guo" userId="49ca91bb-9389-4c83-b380-6d44e730dc93" providerId="ADAL" clId="{D50C0940-6692-4157-B157-4D99EDFD7699}" dt="2018-12-12T23:28:33.054" v="670" actId="1076"/>
          <ac:spMkLst>
            <pc:docMk/>
            <pc:sldMk cId="347565713" sldId="263"/>
            <ac:spMk id="32" creationId="{E0330689-FF91-4CDE-858A-EBD6D0DA689D}"/>
          </ac:spMkLst>
        </pc:spChg>
        <pc:spChg chg="del mod">
          <ac:chgData name="Hu Guo" userId="49ca91bb-9389-4c83-b380-6d44e730dc93" providerId="ADAL" clId="{D50C0940-6692-4157-B157-4D99EDFD7699}" dt="2018-12-12T22:56:16.782" v="294" actId="478"/>
          <ac:spMkLst>
            <pc:docMk/>
            <pc:sldMk cId="347565713" sldId="263"/>
            <ac:spMk id="40" creationId="{6F80673B-9EBB-48D6-A0AD-1D4C5FF23D2E}"/>
          </ac:spMkLst>
        </pc:spChg>
        <pc:spChg chg="mod">
          <ac:chgData name="Hu Guo" userId="49ca91bb-9389-4c83-b380-6d44e730dc93" providerId="ADAL" clId="{D50C0940-6692-4157-B157-4D99EDFD7699}" dt="2018-12-12T22:56:19.128" v="295" actId="6549"/>
          <ac:spMkLst>
            <pc:docMk/>
            <pc:sldMk cId="347565713" sldId="263"/>
            <ac:spMk id="41" creationId="{984A042E-84EC-4E6A-AE4C-7F388DEFC342}"/>
          </ac:spMkLst>
        </pc:spChg>
        <pc:picChg chg="add mod">
          <ac:chgData name="Hu Guo" userId="49ca91bb-9389-4c83-b380-6d44e730dc93" providerId="ADAL" clId="{D50C0940-6692-4157-B157-4D99EDFD7699}" dt="2018-12-12T23:06:51.763" v="436" actId="1076"/>
          <ac:picMkLst>
            <pc:docMk/>
            <pc:sldMk cId="347565713" sldId="263"/>
            <ac:picMk id="20" creationId="{447C850A-70E4-409E-8ABD-15C439FF3E07}"/>
          </ac:picMkLst>
        </pc:picChg>
        <pc:picChg chg="add mod">
          <ac:chgData name="Hu Guo" userId="49ca91bb-9389-4c83-b380-6d44e730dc93" providerId="ADAL" clId="{D50C0940-6692-4157-B157-4D99EDFD7699}" dt="2018-12-12T23:08:17.169" v="443" actId="1076"/>
          <ac:picMkLst>
            <pc:docMk/>
            <pc:sldMk cId="347565713" sldId="263"/>
            <ac:picMk id="23" creationId="{30F6122A-3D38-4AFE-8854-748201CF77D7}"/>
          </ac:picMkLst>
        </pc:picChg>
        <pc:picChg chg="add del">
          <ac:chgData name="Hu Guo" userId="49ca91bb-9389-4c83-b380-6d44e730dc93" providerId="ADAL" clId="{D50C0940-6692-4157-B157-4D99EDFD7699}" dt="2018-12-12T22:56:15.012" v="293" actId="478"/>
          <ac:picMkLst>
            <pc:docMk/>
            <pc:sldMk cId="347565713" sldId="263"/>
            <ac:picMk id="36" creationId="{E506ABF8-21F1-4892-ABAB-BAC4532734EA}"/>
          </ac:picMkLst>
        </pc:picChg>
        <pc:picChg chg="del">
          <ac:chgData name="Hu Guo" userId="49ca91bb-9389-4c83-b380-6d44e730dc93" providerId="ADAL" clId="{D50C0940-6692-4157-B157-4D99EDFD7699}" dt="2018-12-12T22:56:23.847" v="297" actId="478"/>
          <ac:picMkLst>
            <pc:docMk/>
            <pc:sldMk cId="347565713" sldId="263"/>
            <ac:picMk id="45" creationId="{AF7D603F-3DE4-4FF3-BB72-186340DDC025}"/>
          </ac:picMkLst>
        </pc:picChg>
        <pc:picChg chg="del">
          <ac:chgData name="Hu Guo" userId="49ca91bb-9389-4c83-b380-6d44e730dc93" providerId="ADAL" clId="{D50C0940-6692-4157-B157-4D99EDFD7699}" dt="2018-12-12T22:56:23.072" v="296" actId="478"/>
          <ac:picMkLst>
            <pc:docMk/>
            <pc:sldMk cId="347565713" sldId="263"/>
            <ac:picMk id="47" creationId="{54C3A4C8-A8AD-47A6-A064-2714D0A84126}"/>
          </ac:picMkLst>
        </pc:picChg>
      </pc:sldChg>
      <pc:sldChg chg="add del">
        <pc:chgData name="Hu Guo" userId="49ca91bb-9389-4c83-b380-6d44e730dc93" providerId="ADAL" clId="{D50C0940-6692-4157-B157-4D99EDFD7699}" dt="2018-12-12T22:55:01.929" v="282" actId="2696"/>
        <pc:sldMkLst>
          <pc:docMk/>
          <pc:sldMk cId="1005017108" sldId="263"/>
        </pc:sldMkLst>
      </pc:sldChg>
      <pc:sldChg chg="add del">
        <pc:chgData name="Hu Guo" userId="49ca91bb-9389-4c83-b380-6d44e730dc93" providerId="ADAL" clId="{D50C0940-6692-4157-B157-4D99EDFD7699}" dt="2018-12-12T22:56:39.785" v="300" actId="1076"/>
        <pc:sldMkLst>
          <pc:docMk/>
          <pc:sldMk cId="80295409" sldId="264"/>
        </pc:sldMkLst>
      </pc:sldChg>
      <pc:sldChg chg="addSp delSp modSp add ord">
        <pc:chgData name="Hu Guo" userId="49ca91bb-9389-4c83-b380-6d44e730dc93" providerId="ADAL" clId="{D50C0940-6692-4157-B157-4D99EDFD7699}" dt="2018-12-12T23:28:29.662" v="669" actId="1076"/>
        <pc:sldMkLst>
          <pc:docMk/>
          <pc:sldMk cId="1527063994" sldId="264"/>
        </pc:sldMkLst>
        <pc:spChg chg="add mod">
          <ac:chgData name="Hu Guo" userId="49ca91bb-9389-4c83-b380-6d44e730dc93" providerId="ADAL" clId="{D50C0940-6692-4157-B157-4D99EDFD7699}" dt="2018-12-12T23:11:24.329" v="479" actId="1076"/>
          <ac:spMkLst>
            <pc:docMk/>
            <pc:sldMk cId="1527063994" sldId="264"/>
            <ac:spMk id="2" creationId="{7DC4A465-27BA-4A45-A49F-8956AD86B517}"/>
          </ac:spMkLst>
        </pc:spChg>
        <pc:spChg chg="mod">
          <ac:chgData name="Hu Guo" userId="49ca91bb-9389-4c83-b380-6d44e730dc93" providerId="ADAL" clId="{D50C0940-6692-4157-B157-4D99EDFD7699}" dt="2018-12-12T23:12:52.022" v="514" actId="1076"/>
          <ac:spMkLst>
            <pc:docMk/>
            <pc:sldMk cId="1527063994" sldId="264"/>
            <ac:spMk id="3" creationId="{735E29FB-8D02-4BBA-99B3-40DF4DAF04CC}"/>
          </ac:spMkLst>
        </pc:spChg>
        <pc:spChg chg="del">
          <ac:chgData name="Hu Guo" userId="49ca91bb-9389-4c83-b380-6d44e730dc93" providerId="ADAL" clId="{D50C0940-6692-4157-B157-4D99EDFD7699}" dt="2018-12-12T23:09:36.471" v="455" actId="478"/>
          <ac:spMkLst>
            <pc:docMk/>
            <pc:sldMk cId="1527063994" sldId="264"/>
            <ac:spMk id="15" creationId="{D80DA967-2505-4403-9D65-94E60EB66901}"/>
          </ac:spMkLst>
        </pc:spChg>
        <pc:spChg chg="add mod">
          <ac:chgData name="Hu Guo" userId="49ca91bb-9389-4c83-b380-6d44e730dc93" providerId="ADAL" clId="{D50C0940-6692-4157-B157-4D99EDFD7699}" dt="2018-12-12T23:10:59.110" v="459" actId="1076"/>
          <ac:spMkLst>
            <pc:docMk/>
            <pc:sldMk cId="1527063994" sldId="264"/>
            <ac:spMk id="16" creationId="{FE91EB94-1122-400E-9D5A-2222C910565E}"/>
          </ac:spMkLst>
        </pc:spChg>
        <pc:spChg chg="add mod">
          <ac:chgData name="Hu Guo" userId="49ca91bb-9389-4c83-b380-6d44e730dc93" providerId="ADAL" clId="{D50C0940-6692-4157-B157-4D99EDFD7699}" dt="2018-12-12T23:14:47.236" v="528" actId="1076"/>
          <ac:spMkLst>
            <pc:docMk/>
            <pc:sldMk cId="1527063994" sldId="264"/>
            <ac:spMk id="21" creationId="{B9D0C3C8-22B6-49D3-A4A3-6F61DD399B05}"/>
          </ac:spMkLst>
        </pc:spChg>
        <pc:spChg chg="add mod">
          <ac:chgData name="Hu Guo" userId="49ca91bb-9389-4c83-b380-6d44e730dc93" providerId="ADAL" clId="{D50C0940-6692-4157-B157-4D99EDFD7699}" dt="2018-12-12T23:14:59.004" v="531" actId="13822"/>
          <ac:spMkLst>
            <pc:docMk/>
            <pc:sldMk cId="1527063994" sldId="264"/>
            <ac:spMk id="22" creationId="{1E4907D8-EA8D-4208-B70E-2A86656BB13F}"/>
          </ac:spMkLst>
        </pc:spChg>
        <pc:spChg chg="add">
          <ac:chgData name="Hu Guo" userId="49ca91bb-9389-4c83-b380-6d44e730dc93" providerId="ADAL" clId="{D50C0940-6692-4157-B157-4D99EDFD7699}" dt="2018-12-12T23:28:29.662" v="669" actId="1076"/>
          <ac:spMkLst>
            <pc:docMk/>
            <pc:sldMk cId="1527063994" sldId="264"/>
            <ac:spMk id="23" creationId="{B4698279-D316-4DD5-A0D0-7AD17E15A02F}"/>
          </ac:spMkLst>
        </pc:spChg>
        <pc:spChg chg="add">
          <ac:chgData name="Hu Guo" userId="49ca91bb-9389-4c83-b380-6d44e730dc93" providerId="ADAL" clId="{D50C0940-6692-4157-B157-4D99EDFD7699}" dt="2018-12-12T23:28:29.662" v="669" actId="1076"/>
          <ac:spMkLst>
            <pc:docMk/>
            <pc:sldMk cId="1527063994" sldId="264"/>
            <ac:spMk id="24" creationId="{7B94D776-FBF4-4669-904D-43B3A1A313C5}"/>
          </ac:spMkLst>
        </pc:spChg>
        <pc:picChg chg="add mod">
          <ac:chgData name="Hu Guo" userId="49ca91bb-9389-4c83-b380-6d44e730dc93" providerId="ADAL" clId="{D50C0940-6692-4157-B157-4D99EDFD7699}" dt="2018-12-12T23:14:37.471" v="526" actId="1076"/>
          <ac:picMkLst>
            <pc:docMk/>
            <pc:sldMk cId="1527063994" sldId="264"/>
            <ac:picMk id="18" creationId="{DD898E0E-0FB2-4C69-A31A-A460F069EE9E}"/>
          </ac:picMkLst>
        </pc:picChg>
        <pc:picChg chg="add mod">
          <ac:chgData name="Hu Guo" userId="49ca91bb-9389-4c83-b380-6d44e730dc93" providerId="ADAL" clId="{D50C0940-6692-4157-B157-4D99EDFD7699}" dt="2018-12-12T23:15:03.345" v="532" actId="14100"/>
          <ac:picMkLst>
            <pc:docMk/>
            <pc:sldMk cId="1527063994" sldId="264"/>
            <ac:picMk id="20" creationId="{D4B9D7F1-1CF9-4EED-B69A-BAAFB9DF3C7C}"/>
          </ac:picMkLst>
        </pc:picChg>
      </pc:sldChg>
      <pc:sldChg chg="add del">
        <pc:chgData name="Hu Guo" userId="49ca91bb-9389-4c83-b380-6d44e730dc93" providerId="ADAL" clId="{D50C0940-6692-4157-B157-4D99EDFD7699}" dt="2018-12-12T22:56:10.972" v="292" actId="1076"/>
        <pc:sldMkLst>
          <pc:docMk/>
          <pc:sldMk cId="3376590095" sldId="264"/>
        </pc:sldMkLst>
      </pc:sldChg>
      <pc:sldChg chg="addSp delSp modSp add">
        <pc:chgData name="Hu Guo" userId="49ca91bb-9389-4c83-b380-6d44e730dc93" providerId="ADAL" clId="{D50C0940-6692-4157-B157-4D99EDFD7699}" dt="2018-12-12T23:28:25.993" v="668" actId="1076"/>
        <pc:sldMkLst>
          <pc:docMk/>
          <pc:sldMk cId="553005250" sldId="265"/>
        </pc:sldMkLst>
        <pc:spChg chg="mod">
          <ac:chgData name="Hu Guo" userId="49ca91bb-9389-4c83-b380-6d44e730dc93" providerId="ADAL" clId="{D50C0940-6692-4157-B157-4D99EDFD7699}" dt="2018-12-12T23:16:24.897" v="553" actId="20577"/>
          <ac:spMkLst>
            <pc:docMk/>
            <pc:sldMk cId="553005250" sldId="265"/>
            <ac:spMk id="2" creationId="{7DC4A465-27BA-4A45-A49F-8956AD86B517}"/>
          </ac:spMkLst>
        </pc:spChg>
        <pc:spChg chg="del">
          <ac:chgData name="Hu Guo" userId="49ca91bb-9389-4c83-b380-6d44e730dc93" providerId="ADAL" clId="{D50C0940-6692-4157-B157-4D99EDFD7699}" dt="2018-12-12T23:16:29.737" v="554" actId="478"/>
          <ac:spMkLst>
            <pc:docMk/>
            <pc:sldMk cId="553005250" sldId="265"/>
            <ac:spMk id="3" creationId="{735E29FB-8D02-4BBA-99B3-40DF4DAF04CC}"/>
          </ac:spMkLst>
        </pc:spChg>
        <pc:spChg chg="mod">
          <ac:chgData name="Hu Guo" userId="49ca91bb-9389-4c83-b380-6d44e730dc93" providerId="ADAL" clId="{D50C0940-6692-4157-B157-4D99EDFD7699}" dt="2018-12-12T23:16:11.449" v="536" actId="20577"/>
          <ac:spMkLst>
            <pc:docMk/>
            <pc:sldMk cId="553005250" sldId="265"/>
            <ac:spMk id="16" creationId="{FE91EB94-1122-400E-9D5A-2222C910565E}"/>
          </ac:spMkLst>
        </pc:spChg>
        <pc:spChg chg="add del mod">
          <ac:chgData name="Hu Guo" userId="49ca91bb-9389-4c83-b380-6d44e730dc93" providerId="ADAL" clId="{D50C0940-6692-4157-B157-4D99EDFD7699}" dt="2018-12-12T23:16:35.813" v="557" actId="478"/>
          <ac:spMkLst>
            <pc:docMk/>
            <pc:sldMk cId="553005250" sldId="265"/>
            <ac:spMk id="17" creationId="{92576EFF-7825-4976-8E67-6A82304719D1}"/>
          </ac:spMkLst>
        </pc:spChg>
        <pc:spChg chg="del mod">
          <ac:chgData name="Hu Guo" userId="49ca91bb-9389-4c83-b380-6d44e730dc93" providerId="ADAL" clId="{D50C0940-6692-4157-B157-4D99EDFD7699}" dt="2018-12-12T23:16:38.774" v="560" actId="478"/>
          <ac:spMkLst>
            <pc:docMk/>
            <pc:sldMk cId="553005250" sldId="265"/>
            <ac:spMk id="21" creationId="{B9D0C3C8-22B6-49D3-A4A3-6F61DD399B05}"/>
          </ac:spMkLst>
        </pc:spChg>
        <pc:spChg chg="del">
          <ac:chgData name="Hu Guo" userId="49ca91bb-9389-4c83-b380-6d44e730dc93" providerId="ADAL" clId="{D50C0940-6692-4157-B157-4D99EDFD7699}" dt="2018-12-12T23:16:37.547" v="559" actId="478"/>
          <ac:spMkLst>
            <pc:docMk/>
            <pc:sldMk cId="553005250" sldId="265"/>
            <ac:spMk id="22" creationId="{1E4907D8-EA8D-4208-B70E-2A86656BB13F}"/>
          </ac:spMkLst>
        </pc:spChg>
        <pc:spChg chg="add mod">
          <ac:chgData name="Hu Guo" userId="49ca91bb-9389-4c83-b380-6d44e730dc93" providerId="ADAL" clId="{D50C0940-6692-4157-B157-4D99EDFD7699}" dt="2018-12-12T23:22:55.580" v="607" actId="20577"/>
          <ac:spMkLst>
            <pc:docMk/>
            <pc:sldMk cId="553005250" sldId="265"/>
            <ac:spMk id="30" creationId="{838D6ACE-9D9E-40BC-B090-095914B6CD06}"/>
          </ac:spMkLst>
        </pc:spChg>
        <pc:spChg chg="add mod">
          <ac:chgData name="Hu Guo" userId="49ca91bb-9389-4c83-b380-6d44e730dc93" providerId="ADAL" clId="{D50C0940-6692-4157-B157-4D99EDFD7699}" dt="2018-12-12T23:23:09.407" v="611" actId="20577"/>
          <ac:spMkLst>
            <pc:docMk/>
            <pc:sldMk cId="553005250" sldId="265"/>
            <ac:spMk id="31" creationId="{4986CB22-4E3C-4CAF-B20D-4832BA72B3F6}"/>
          </ac:spMkLst>
        </pc:spChg>
        <pc:spChg chg="add mod">
          <ac:chgData name="Hu Guo" userId="49ca91bb-9389-4c83-b380-6d44e730dc93" providerId="ADAL" clId="{D50C0940-6692-4157-B157-4D99EDFD7699}" dt="2018-12-12T23:23:29.349" v="616" actId="1076"/>
          <ac:spMkLst>
            <pc:docMk/>
            <pc:sldMk cId="553005250" sldId="265"/>
            <ac:spMk id="32" creationId="{4AD70028-0FD7-4325-8A8A-779CFF51D92D}"/>
          </ac:spMkLst>
        </pc:spChg>
        <pc:spChg chg="add del mod">
          <ac:chgData name="Hu Guo" userId="49ca91bb-9389-4c83-b380-6d44e730dc93" providerId="ADAL" clId="{D50C0940-6692-4157-B157-4D99EDFD7699}" dt="2018-12-12T23:24:06.805" v="618" actId="11529"/>
          <ac:spMkLst>
            <pc:docMk/>
            <pc:sldMk cId="553005250" sldId="265"/>
            <ac:spMk id="33" creationId="{66E49620-31A7-4C7D-95B4-04F4A3E2DF02}"/>
          </ac:spMkLst>
        </pc:spChg>
        <pc:spChg chg="add">
          <ac:chgData name="Hu Guo" userId="49ca91bb-9389-4c83-b380-6d44e730dc93" providerId="ADAL" clId="{D50C0940-6692-4157-B157-4D99EDFD7699}" dt="2018-12-12T23:28:25.993" v="668" actId="1076"/>
          <ac:spMkLst>
            <pc:docMk/>
            <pc:sldMk cId="553005250" sldId="265"/>
            <ac:spMk id="34" creationId="{22A8A477-E1CB-4C47-80A5-5F495855E203}"/>
          </ac:spMkLst>
        </pc:spChg>
        <pc:spChg chg="add">
          <ac:chgData name="Hu Guo" userId="49ca91bb-9389-4c83-b380-6d44e730dc93" providerId="ADAL" clId="{D50C0940-6692-4157-B157-4D99EDFD7699}" dt="2018-12-12T23:28:25.993" v="668" actId="1076"/>
          <ac:spMkLst>
            <pc:docMk/>
            <pc:sldMk cId="553005250" sldId="265"/>
            <ac:spMk id="35" creationId="{6B3E86AC-42AA-45BE-9E78-A0311E050108}"/>
          </ac:spMkLst>
        </pc:spChg>
        <pc:picChg chg="del">
          <ac:chgData name="Hu Guo" userId="49ca91bb-9389-4c83-b380-6d44e730dc93" providerId="ADAL" clId="{D50C0940-6692-4157-B157-4D99EDFD7699}" dt="2018-12-12T23:16:32.633" v="556" actId="478"/>
          <ac:picMkLst>
            <pc:docMk/>
            <pc:sldMk cId="553005250" sldId="265"/>
            <ac:picMk id="18" creationId="{DD898E0E-0FB2-4C69-A31A-A460F069EE9E}"/>
          </ac:picMkLst>
        </pc:picChg>
        <pc:picChg chg="del">
          <ac:chgData name="Hu Guo" userId="49ca91bb-9389-4c83-b380-6d44e730dc93" providerId="ADAL" clId="{D50C0940-6692-4157-B157-4D99EDFD7699}" dt="2018-12-12T23:16:31.884" v="555" actId="478"/>
          <ac:picMkLst>
            <pc:docMk/>
            <pc:sldMk cId="553005250" sldId="265"/>
            <ac:picMk id="20" creationId="{D4B9D7F1-1CF9-4EED-B69A-BAAFB9DF3C7C}"/>
          </ac:picMkLst>
        </pc:picChg>
        <pc:picChg chg="add mod">
          <ac:chgData name="Hu Guo" userId="49ca91bb-9389-4c83-b380-6d44e730dc93" providerId="ADAL" clId="{D50C0940-6692-4157-B157-4D99EDFD7699}" dt="2018-12-12T23:24:44.676" v="621" actId="14100"/>
          <ac:picMkLst>
            <pc:docMk/>
            <pc:sldMk cId="553005250" sldId="265"/>
            <ac:picMk id="23" creationId="{22D8807F-F205-442B-B981-E04475840595}"/>
          </ac:picMkLst>
        </pc:picChg>
        <pc:picChg chg="add mod">
          <ac:chgData name="Hu Guo" userId="49ca91bb-9389-4c83-b380-6d44e730dc93" providerId="ADAL" clId="{D50C0940-6692-4157-B157-4D99EDFD7699}" dt="2018-12-12T23:24:41.070" v="620" actId="14100"/>
          <ac:picMkLst>
            <pc:docMk/>
            <pc:sldMk cId="553005250" sldId="265"/>
            <ac:picMk id="25" creationId="{0DCD93CF-612C-4D8C-ABCD-CB65F2F42877}"/>
          </ac:picMkLst>
        </pc:picChg>
        <pc:picChg chg="add mod">
          <ac:chgData name="Hu Guo" userId="49ca91bb-9389-4c83-b380-6d44e730dc93" providerId="ADAL" clId="{D50C0940-6692-4157-B157-4D99EDFD7699}" dt="2018-12-12T23:22:29.129" v="599" actId="1076"/>
          <ac:picMkLst>
            <pc:docMk/>
            <pc:sldMk cId="553005250" sldId="265"/>
            <ac:picMk id="27" creationId="{2057DFA1-421C-4724-8977-D466DD1E4414}"/>
          </ac:picMkLst>
        </pc:picChg>
        <pc:picChg chg="add mod">
          <ac:chgData name="Hu Guo" userId="49ca91bb-9389-4c83-b380-6d44e730dc93" providerId="ADAL" clId="{D50C0940-6692-4157-B157-4D99EDFD7699}" dt="2018-12-12T23:24:48.711" v="623" actId="14100"/>
          <ac:picMkLst>
            <pc:docMk/>
            <pc:sldMk cId="553005250" sldId="265"/>
            <ac:picMk id="29" creationId="{0C0850E5-2D9C-4919-AC00-F81F9E4285A4}"/>
          </ac:picMkLst>
        </pc:picChg>
      </pc:sldChg>
      <pc:sldChg chg="addSp delSp modSp add">
        <pc:chgData name="Hu Guo" userId="49ca91bb-9389-4c83-b380-6d44e730dc93" providerId="ADAL" clId="{D50C0940-6692-4157-B157-4D99EDFD7699}" dt="2018-12-12T23:36:16.830" v="756" actId="1076"/>
        <pc:sldMkLst>
          <pc:docMk/>
          <pc:sldMk cId="2348494757" sldId="266"/>
        </pc:sldMkLst>
        <pc:spChg chg="del">
          <ac:chgData name="Hu Guo" userId="49ca91bb-9389-4c83-b380-6d44e730dc93" providerId="ADAL" clId="{D50C0940-6692-4157-B157-4D99EDFD7699}" dt="2018-12-12T23:26:10.862" v="636" actId="478"/>
          <ac:spMkLst>
            <pc:docMk/>
            <pc:sldMk cId="2348494757" sldId="266"/>
            <ac:spMk id="2" creationId="{7DC4A465-27BA-4A45-A49F-8956AD86B517}"/>
          </ac:spMkLst>
        </pc:spChg>
        <pc:spChg chg="mod">
          <ac:chgData name="Hu Guo" userId="49ca91bb-9389-4c83-b380-6d44e730dc93" providerId="ADAL" clId="{D50C0940-6692-4157-B157-4D99EDFD7699}" dt="2018-12-12T23:26:13.543" v="637" actId="14100"/>
          <ac:spMkLst>
            <pc:docMk/>
            <pc:sldMk cId="2348494757" sldId="266"/>
            <ac:spMk id="16" creationId="{FE91EB94-1122-400E-9D5A-2222C910565E}"/>
          </ac:spMkLst>
        </pc:spChg>
        <pc:spChg chg="add mod">
          <ac:chgData name="Hu Guo" userId="49ca91bb-9389-4c83-b380-6d44e730dc93" providerId="ADAL" clId="{D50C0940-6692-4157-B157-4D99EDFD7699}" dt="2018-12-12T23:28:12.018" v="667" actId="13822"/>
          <ac:spMkLst>
            <pc:docMk/>
            <pc:sldMk cId="2348494757" sldId="266"/>
            <ac:spMk id="17" creationId="{80C85401-4C64-4B70-8E64-07DF03D36935}"/>
          </ac:spMkLst>
        </pc:spChg>
        <pc:spChg chg="add mod">
          <ac:chgData name="Hu Guo" userId="49ca91bb-9389-4c83-b380-6d44e730dc93" providerId="ADAL" clId="{D50C0940-6692-4157-B157-4D99EDFD7699}" dt="2018-12-12T23:36:05.046" v="753" actId="1076"/>
          <ac:spMkLst>
            <pc:docMk/>
            <pc:sldMk cId="2348494757" sldId="266"/>
            <ac:spMk id="24" creationId="{5737B603-0BF5-40B8-A80E-31CD98BD6D2C}"/>
          </ac:spMkLst>
        </pc:spChg>
        <pc:spChg chg="add mod">
          <ac:chgData name="Hu Guo" userId="49ca91bb-9389-4c83-b380-6d44e730dc93" providerId="ADAL" clId="{D50C0940-6692-4157-B157-4D99EDFD7699}" dt="2018-12-12T23:36:10.599" v="755" actId="1076"/>
          <ac:spMkLst>
            <pc:docMk/>
            <pc:sldMk cId="2348494757" sldId="266"/>
            <ac:spMk id="26" creationId="{9052C43B-BEF5-472E-80DE-9FFC8D2C46A4}"/>
          </ac:spMkLst>
        </pc:spChg>
        <pc:spChg chg="add mod">
          <ac:chgData name="Hu Guo" userId="49ca91bb-9389-4c83-b380-6d44e730dc93" providerId="ADAL" clId="{D50C0940-6692-4157-B157-4D99EDFD7699}" dt="2018-12-12T23:36:07.729" v="754" actId="1076"/>
          <ac:spMkLst>
            <pc:docMk/>
            <pc:sldMk cId="2348494757" sldId="266"/>
            <ac:spMk id="28" creationId="{EC9E8A45-C4C2-4E2A-A528-D547D7EE423B}"/>
          </ac:spMkLst>
        </pc:spChg>
        <pc:spChg chg="del">
          <ac:chgData name="Hu Guo" userId="49ca91bb-9389-4c83-b380-6d44e730dc93" providerId="ADAL" clId="{D50C0940-6692-4157-B157-4D99EDFD7699}" dt="2018-12-12T23:26:17.689" v="639" actId="478"/>
          <ac:spMkLst>
            <pc:docMk/>
            <pc:sldMk cId="2348494757" sldId="266"/>
            <ac:spMk id="30" creationId="{838D6ACE-9D9E-40BC-B090-095914B6CD06}"/>
          </ac:spMkLst>
        </pc:spChg>
        <pc:spChg chg="del">
          <ac:chgData name="Hu Guo" userId="49ca91bb-9389-4c83-b380-6d44e730dc93" providerId="ADAL" clId="{D50C0940-6692-4157-B157-4D99EDFD7699}" dt="2018-12-12T23:26:16.848" v="638" actId="478"/>
          <ac:spMkLst>
            <pc:docMk/>
            <pc:sldMk cId="2348494757" sldId="266"/>
            <ac:spMk id="31" creationId="{4986CB22-4E3C-4CAF-B20D-4832BA72B3F6}"/>
          </ac:spMkLst>
        </pc:spChg>
        <pc:spChg chg="del">
          <ac:chgData name="Hu Guo" userId="49ca91bb-9389-4c83-b380-6d44e730dc93" providerId="ADAL" clId="{D50C0940-6692-4157-B157-4D99EDFD7699}" dt="2018-12-12T23:26:18.894" v="640" actId="478"/>
          <ac:spMkLst>
            <pc:docMk/>
            <pc:sldMk cId="2348494757" sldId="266"/>
            <ac:spMk id="32" creationId="{4AD70028-0FD7-4325-8A8A-779CFF51D92D}"/>
          </ac:spMkLst>
        </pc:spChg>
        <pc:spChg chg="add mod">
          <ac:chgData name="Hu Guo" userId="49ca91bb-9389-4c83-b380-6d44e730dc93" providerId="ADAL" clId="{D50C0940-6692-4157-B157-4D99EDFD7699}" dt="2018-12-12T23:36:16.830" v="756" actId="1076"/>
          <ac:spMkLst>
            <pc:docMk/>
            <pc:sldMk cId="2348494757" sldId="266"/>
            <ac:spMk id="33" creationId="{D346D774-C40B-4530-AC19-6F8B24B6E72D}"/>
          </ac:spMkLst>
        </pc:spChg>
        <pc:spChg chg="add mod">
          <ac:chgData name="Hu Guo" userId="49ca91bb-9389-4c83-b380-6d44e730dc93" providerId="ADAL" clId="{D50C0940-6692-4157-B157-4D99EDFD7699}" dt="2018-12-12T23:28:03.001" v="665" actId="1076"/>
          <ac:spMkLst>
            <pc:docMk/>
            <pc:sldMk cId="2348494757" sldId="266"/>
            <ac:spMk id="34" creationId="{D6BEB1D1-668B-4727-B020-B85035D6B588}"/>
          </ac:spMkLst>
        </pc:spChg>
        <pc:picChg chg="add mod">
          <ac:chgData name="Hu Guo" userId="49ca91bb-9389-4c83-b380-6d44e730dc93" providerId="ADAL" clId="{D50C0940-6692-4157-B157-4D99EDFD7699}" dt="2018-12-12T23:36:01.606" v="752" actId="14100"/>
          <ac:picMkLst>
            <pc:docMk/>
            <pc:sldMk cId="2348494757" sldId="266"/>
            <ac:picMk id="15" creationId="{24205AF4-0B67-4017-B576-772BB679341F}"/>
          </ac:picMkLst>
        </pc:picChg>
        <pc:picChg chg="del">
          <ac:chgData name="Hu Guo" userId="49ca91bb-9389-4c83-b380-6d44e730dc93" providerId="ADAL" clId="{D50C0940-6692-4157-B157-4D99EDFD7699}" dt="2018-12-12T23:26:21.738" v="643" actId="478"/>
          <ac:picMkLst>
            <pc:docMk/>
            <pc:sldMk cId="2348494757" sldId="266"/>
            <ac:picMk id="23" creationId="{22D8807F-F205-442B-B981-E04475840595}"/>
          </ac:picMkLst>
        </pc:picChg>
        <pc:picChg chg="del">
          <ac:chgData name="Hu Guo" userId="49ca91bb-9389-4c83-b380-6d44e730dc93" providerId="ADAL" clId="{D50C0940-6692-4157-B157-4D99EDFD7699}" dt="2018-12-12T23:26:21.167" v="642" actId="478"/>
          <ac:picMkLst>
            <pc:docMk/>
            <pc:sldMk cId="2348494757" sldId="266"/>
            <ac:picMk id="25" creationId="{0DCD93CF-612C-4D8C-ABCD-CB65F2F42877}"/>
          </ac:picMkLst>
        </pc:picChg>
        <pc:picChg chg="del">
          <ac:chgData name="Hu Guo" userId="49ca91bb-9389-4c83-b380-6d44e730dc93" providerId="ADAL" clId="{D50C0940-6692-4157-B157-4D99EDFD7699}" dt="2018-12-12T23:26:20.657" v="641" actId="478"/>
          <ac:picMkLst>
            <pc:docMk/>
            <pc:sldMk cId="2348494757" sldId="266"/>
            <ac:picMk id="27" creationId="{2057DFA1-421C-4724-8977-D466DD1E4414}"/>
          </ac:picMkLst>
        </pc:picChg>
        <pc:picChg chg="del">
          <ac:chgData name="Hu Guo" userId="49ca91bb-9389-4c83-b380-6d44e730dc93" providerId="ADAL" clId="{D50C0940-6692-4157-B157-4D99EDFD7699}" dt="2018-12-12T23:26:22.261" v="644" actId="478"/>
          <ac:picMkLst>
            <pc:docMk/>
            <pc:sldMk cId="2348494757" sldId="266"/>
            <ac:picMk id="29" creationId="{0C0850E5-2D9C-4919-AC00-F81F9E4285A4}"/>
          </ac:picMkLst>
        </pc:picChg>
      </pc:sldChg>
      <pc:sldChg chg="addSp delSp modSp add">
        <pc:chgData name="Hu Guo" userId="49ca91bb-9389-4c83-b380-6d44e730dc93" providerId="ADAL" clId="{D50C0940-6692-4157-B157-4D99EDFD7699}" dt="2018-12-12T23:52:31.549" v="781" actId="207"/>
        <pc:sldMkLst>
          <pc:docMk/>
          <pc:sldMk cId="1952673738" sldId="267"/>
        </pc:sldMkLst>
        <pc:spChg chg="del">
          <ac:chgData name="Hu Guo" userId="49ca91bb-9389-4c83-b380-6d44e730dc93" providerId="ADAL" clId="{D50C0940-6692-4157-B157-4D99EDFD7699}" dt="2018-12-12T23:31:51.818" v="718" actId="478"/>
          <ac:spMkLst>
            <pc:docMk/>
            <pc:sldMk cId="1952673738" sldId="267"/>
            <ac:spMk id="2" creationId="{3FA9DC5F-B501-4822-82C0-C40D4360D3E7}"/>
          </ac:spMkLst>
        </pc:spChg>
        <pc:spChg chg="del">
          <ac:chgData name="Hu Guo" userId="49ca91bb-9389-4c83-b380-6d44e730dc93" providerId="ADAL" clId="{D50C0940-6692-4157-B157-4D99EDFD7699}" dt="2018-12-12T23:31:52.899" v="719" actId="478"/>
          <ac:spMkLst>
            <pc:docMk/>
            <pc:sldMk cId="1952673738" sldId="267"/>
            <ac:spMk id="3" creationId="{EA6EB5FC-B728-41B2-AD07-9C8C13FF630F}"/>
          </ac:spMkLst>
        </pc:spChg>
        <pc:spChg chg="add mod">
          <ac:chgData name="Hu Guo" userId="49ca91bb-9389-4c83-b380-6d44e730dc93" providerId="ADAL" clId="{D50C0940-6692-4157-B157-4D99EDFD7699}" dt="2018-12-12T23:30:42.974" v="698" actId="1076"/>
          <ac:spMkLst>
            <pc:docMk/>
            <pc:sldMk cId="1952673738" sldId="267"/>
            <ac:spMk id="5" creationId="{30BB74BE-746F-469F-9328-D5CB15F11DDE}"/>
          </ac:spMkLst>
        </pc:spChg>
        <pc:spChg chg="add mod">
          <ac:chgData name="Hu Guo" userId="49ca91bb-9389-4c83-b380-6d44e730dc93" providerId="ADAL" clId="{D50C0940-6692-4157-B157-4D99EDFD7699}" dt="2018-12-12T23:31:08.799" v="709" actId="14100"/>
          <ac:spMkLst>
            <pc:docMk/>
            <pc:sldMk cId="1952673738" sldId="267"/>
            <ac:spMk id="6" creationId="{BC4FC659-67D4-4444-AEAD-A2D7E4BCF32E}"/>
          </ac:spMkLst>
        </pc:spChg>
        <pc:spChg chg="add mod">
          <ac:chgData name="Hu Guo" userId="49ca91bb-9389-4c83-b380-6d44e730dc93" providerId="ADAL" clId="{D50C0940-6692-4157-B157-4D99EDFD7699}" dt="2018-12-12T23:30:46.714" v="700" actId="1076"/>
          <ac:spMkLst>
            <pc:docMk/>
            <pc:sldMk cId="1952673738" sldId="267"/>
            <ac:spMk id="7" creationId="{ED0CDDF8-30C6-4145-93CB-215C3870BF9B}"/>
          </ac:spMkLst>
        </pc:spChg>
        <pc:spChg chg="add mod">
          <ac:chgData name="Hu Guo" userId="49ca91bb-9389-4c83-b380-6d44e730dc93" providerId="ADAL" clId="{D50C0940-6692-4157-B157-4D99EDFD7699}" dt="2018-12-12T23:31:02.094" v="707" actId="1076"/>
          <ac:spMkLst>
            <pc:docMk/>
            <pc:sldMk cId="1952673738" sldId="267"/>
            <ac:spMk id="8" creationId="{7E75EA03-0C07-4A94-BB7F-4873F356DFA9}"/>
          </ac:spMkLst>
        </pc:spChg>
        <pc:spChg chg="add mod">
          <ac:chgData name="Hu Guo" userId="49ca91bb-9389-4c83-b380-6d44e730dc93" providerId="ADAL" clId="{D50C0940-6692-4157-B157-4D99EDFD7699}" dt="2018-12-12T23:30:55.815" v="705" actId="1076"/>
          <ac:spMkLst>
            <pc:docMk/>
            <pc:sldMk cId="1952673738" sldId="267"/>
            <ac:spMk id="9" creationId="{D7DCDE21-D199-4007-B415-BED417AF84F2}"/>
          </ac:spMkLst>
        </pc:spChg>
        <pc:spChg chg="add mod">
          <ac:chgData name="Hu Guo" userId="49ca91bb-9389-4c83-b380-6d44e730dc93" providerId="ADAL" clId="{D50C0940-6692-4157-B157-4D99EDFD7699}" dt="2018-12-12T23:30:52.184" v="703" actId="14100"/>
          <ac:spMkLst>
            <pc:docMk/>
            <pc:sldMk cId="1952673738" sldId="267"/>
            <ac:spMk id="10" creationId="{B1A91C9C-BDB5-4936-90E2-6EECEF762BD3}"/>
          </ac:spMkLst>
        </pc:spChg>
        <pc:spChg chg="add mod">
          <ac:chgData name="Hu Guo" userId="49ca91bb-9389-4c83-b380-6d44e730dc93" providerId="ADAL" clId="{D50C0940-6692-4157-B157-4D99EDFD7699}" dt="2018-12-12T23:31:19.117" v="711" actId="13822"/>
          <ac:spMkLst>
            <pc:docMk/>
            <pc:sldMk cId="1952673738" sldId="267"/>
            <ac:spMk id="11" creationId="{448780F1-D9F3-4D37-B4FB-2E6B5386E048}"/>
          </ac:spMkLst>
        </pc:spChg>
        <pc:spChg chg="add mod">
          <ac:chgData name="Hu Guo" userId="49ca91bb-9389-4c83-b380-6d44e730dc93" providerId="ADAL" clId="{D50C0940-6692-4157-B157-4D99EDFD7699}" dt="2018-12-12T23:31:40.407" v="713" actId="1076"/>
          <ac:spMkLst>
            <pc:docMk/>
            <pc:sldMk cId="1952673738" sldId="267"/>
            <ac:spMk id="12" creationId="{2352734C-DE1D-48E8-970C-BA4581004D19}"/>
          </ac:spMkLst>
        </pc:spChg>
        <pc:spChg chg="add mod">
          <ac:chgData name="Hu Guo" userId="49ca91bb-9389-4c83-b380-6d44e730dc93" providerId="ADAL" clId="{D50C0940-6692-4157-B157-4D99EDFD7699}" dt="2018-12-12T23:31:48.539" v="717" actId="20577"/>
          <ac:spMkLst>
            <pc:docMk/>
            <pc:sldMk cId="1952673738" sldId="267"/>
            <ac:spMk id="13" creationId="{A72A7F2B-A831-442F-8912-E6667A20E780}"/>
          </ac:spMkLst>
        </pc:spChg>
        <pc:spChg chg="add del">
          <ac:chgData name="Hu Guo" userId="49ca91bb-9389-4c83-b380-6d44e730dc93" providerId="ADAL" clId="{D50C0940-6692-4157-B157-4D99EDFD7699}" dt="2018-12-12T23:33:34.424" v="721" actId="478"/>
          <ac:spMkLst>
            <pc:docMk/>
            <pc:sldMk cId="1952673738" sldId="267"/>
            <ac:spMk id="14" creationId="{16D73A6E-D3E2-44DA-BFB1-53D002BC7090}"/>
          </ac:spMkLst>
        </pc:spChg>
        <pc:spChg chg="add mod">
          <ac:chgData name="Hu Guo" userId="49ca91bb-9389-4c83-b380-6d44e730dc93" providerId="ADAL" clId="{D50C0940-6692-4157-B157-4D99EDFD7699}" dt="2018-12-12T23:34:31.940" v="745" actId="20577"/>
          <ac:spMkLst>
            <pc:docMk/>
            <pc:sldMk cId="1952673738" sldId="267"/>
            <ac:spMk id="15" creationId="{EB7C8C9B-175C-424E-B782-5975B45F06B8}"/>
          </ac:spMkLst>
        </pc:spChg>
        <pc:spChg chg="add mod">
          <ac:chgData name="Hu Guo" userId="49ca91bb-9389-4c83-b380-6d44e730dc93" providerId="ADAL" clId="{D50C0940-6692-4157-B157-4D99EDFD7699}" dt="2018-12-12T23:34:17.564" v="732" actId="1076"/>
          <ac:spMkLst>
            <pc:docMk/>
            <pc:sldMk cId="1952673738" sldId="267"/>
            <ac:spMk id="16" creationId="{5BD12D31-8CA1-4BE1-AF49-33489BE6B7BC}"/>
          </ac:spMkLst>
        </pc:spChg>
        <pc:spChg chg="add mod">
          <ac:chgData name="Hu Guo" userId="49ca91bb-9389-4c83-b380-6d44e730dc93" providerId="ADAL" clId="{D50C0940-6692-4157-B157-4D99EDFD7699}" dt="2018-12-12T23:52:31.549" v="781" actId="207"/>
          <ac:spMkLst>
            <pc:docMk/>
            <pc:sldMk cId="1952673738" sldId="267"/>
            <ac:spMk id="17" creationId="{744F69C2-0B6E-4FE2-8309-BE367BA1399F}"/>
          </ac:spMkLst>
        </pc:spChg>
        <pc:picChg chg="add mod">
          <ac:chgData name="Hu Guo" userId="49ca91bb-9389-4c83-b380-6d44e730dc93" providerId="ADAL" clId="{D50C0940-6692-4157-B157-4D99EDFD7699}" dt="2018-12-12T23:30:33.454" v="694" actId="14100"/>
          <ac:picMkLst>
            <pc:docMk/>
            <pc:sldMk cId="1952673738" sldId="267"/>
            <ac:picMk id="4" creationId="{ACD78205-1428-4CEB-A8D0-2B7C6FFDF596}"/>
          </ac:picMkLst>
        </pc:picChg>
        <pc:picChg chg="add mod">
          <ac:chgData name="Hu Guo" userId="49ca91bb-9389-4c83-b380-6d44e730dc93" providerId="ADAL" clId="{D50C0940-6692-4157-B157-4D99EDFD7699}" dt="2018-12-12T23:52:22.329" v="778" actId="1076"/>
          <ac:picMkLst>
            <pc:docMk/>
            <pc:sldMk cId="1952673738" sldId="267"/>
            <ac:picMk id="19" creationId="{903B2995-1F76-4D4A-AD43-BAF074D70AAA}"/>
          </ac:picMkLst>
        </pc:picChg>
      </pc:sldChg>
      <pc:sldChg chg="addSp modSp add">
        <pc:chgData name="Hu Guo" userId="49ca91bb-9389-4c83-b380-6d44e730dc93" providerId="ADAL" clId="{D50C0940-6692-4157-B157-4D99EDFD7699}" dt="2018-12-13T00:08:22.929" v="972" actId="1076"/>
        <pc:sldMkLst>
          <pc:docMk/>
          <pc:sldMk cId="2085899813" sldId="268"/>
        </pc:sldMkLst>
        <pc:spChg chg="add mod">
          <ac:chgData name="Hu Guo" userId="49ca91bb-9389-4c83-b380-6d44e730dc93" providerId="ADAL" clId="{D50C0940-6692-4157-B157-4D99EDFD7699}" dt="2018-12-13T00:05:34.360" v="965" actId="1076"/>
          <ac:spMkLst>
            <pc:docMk/>
            <pc:sldMk cId="2085899813" sldId="268"/>
            <ac:spMk id="2" creationId="{1FF3B401-00A2-4328-9A4A-9C5BECAF94A0}"/>
          </ac:spMkLst>
        </pc:spChg>
        <pc:spChg chg="mod">
          <ac:chgData name="Hu Guo" userId="49ca91bb-9389-4c83-b380-6d44e730dc93" providerId="ADAL" clId="{D50C0940-6692-4157-B157-4D99EDFD7699}" dt="2018-12-13T00:05:06.220" v="932" actId="20577"/>
          <ac:spMkLst>
            <pc:docMk/>
            <pc:sldMk cId="2085899813" sldId="268"/>
            <ac:spMk id="15" creationId="{EB7C8C9B-175C-424E-B782-5975B45F06B8}"/>
          </ac:spMkLst>
        </pc:spChg>
        <pc:spChg chg="add mod">
          <ac:chgData name="Hu Guo" userId="49ca91bb-9389-4c83-b380-6d44e730dc93" providerId="ADAL" clId="{D50C0940-6692-4157-B157-4D99EDFD7699}" dt="2018-12-13T00:08:22.929" v="972" actId="1076"/>
          <ac:spMkLst>
            <pc:docMk/>
            <pc:sldMk cId="2085899813" sldId="268"/>
            <ac:spMk id="17" creationId="{8353826C-8418-42A6-ADF5-9CB16677E33F}"/>
          </ac:spMkLst>
        </pc:spChg>
        <pc:picChg chg="add mod">
          <ac:chgData name="Hu Guo" userId="49ca91bb-9389-4c83-b380-6d44e730dc93" providerId="ADAL" clId="{D50C0940-6692-4157-B157-4D99EDFD7699}" dt="2018-12-13T00:08:12.668" v="970" actId="1076"/>
          <ac:picMkLst>
            <pc:docMk/>
            <pc:sldMk cId="2085899813" sldId="268"/>
            <ac:picMk id="14" creationId="{21ABCD90-EE15-4F9D-BE94-2BDC56DCD674}"/>
          </ac:picMkLst>
        </pc:picChg>
      </pc:sldChg>
      <pc:sldChg chg="addSp modSp add">
        <pc:chgData name="Hu Guo" userId="49ca91bb-9389-4c83-b380-6d44e730dc93" providerId="ADAL" clId="{D50C0940-6692-4157-B157-4D99EDFD7699}" dt="2018-12-12T23:58:29.204" v="845" actId="1076"/>
        <pc:sldMkLst>
          <pc:docMk/>
          <pc:sldMk cId="3436802585" sldId="269"/>
        </pc:sldMkLst>
        <pc:spChg chg="add mod">
          <ac:chgData name="Hu Guo" userId="49ca91bb-9389-4c83-b380-6d44e730dc93" providerId="ADAL" clId="{D50C0940-6692-4157-B157-4D99EDFD7699}" dt="2018-12-12T23:55:49.251" v="837" actId="1076"/>
          <ac:spMkLst>
            <pc:docMk/>
            <pc:sldMk cId="3436802585" sldId="269"/>
            <ac:spMk id="2" creationId="{AC0A4517-6B52-400E-A2BB-1C1C2C51E660}"/>
          </ac:spMkLst>
        </pc:spChg>
        <pc:spChg chg="add mod">
          <ac:chgData name="Hu Guo" userId="49ca91bb-9389-4c83-b380-6d44e730dc93" providerId="ADAL" clId="{D50C0940-6692-4157-B157-4D99EDFD7699}" dt="2018-12-12T23:55:46.454" v="836" actId="1076"/>
          <ac:spMkLst>
            <pc:docMk/>
            <pc:sldMk cId="3436802585" sldId="269"/>
            <ac:spMk id="3" creationId="{9C68120F-D0B2-45D2-B623-8AA1DC2F2F4F}"/>
          </ac:spMkLst>
        </pc:spChg>
        <pc:spChg chg="mod">
          <ac:chgData name="Hu Guo" userId="49ca91bb-9389-4c83-b380-6d44e730dc93" providerId="ADAL" clId="{D50C0940-6692-4157-B157-4D99EDFD7699}" dt="2018-12-12T23:56:06.830" v="839" actId="1076"/>
          <ac:spMkLst>
            <pc:docMk/>
            <pc:sldMk cId="3436802585" sldId="269"/>
            <ac:spMk id="13" creationId="{A72A7F2B-A831-442F-8912-E6667A20E780}"/>
          </ac:spMkLst>
        </pc:spChg>
        <pc:spChg chg="add mod">
          <ac:chgData name="Hu Guo" userId="49ca91bb-9389-4c83-b380-6d44e730dc93" providerId="ADAL" clId="{D50C0940-6692-4157-B157-4D99EDFD7699}" dt="2018-12-12T23:54:50.681" v="831" actId="1076"/>
          <ac:spMkLst>
            <pc:docMk/>
            <pc:sldMk cId="3436802585" sldId="269"/>
            <ac:spMk id="14" creationId="{8C9E12E7-648D-47A8-80DB-B860F8CC0301}"/>
          </ac:spMkLst>
        </pc:spChg>
        <pc:spChg chg="mod">
          <ac:chgData name="Hu Guo" userId="49ca91bb-9389-4c83-b380-6d44e730dc93" providerId="ADAL" clId="{D50C0940-6692-4157-B157-4D99EDFD7699}" dt="2018-12-12T23:52:56.762" v="791" actId="20577"/>
          <ac:spMkLst>
            <pc:docMk/>
            <pc:sldMk cId="3436802585" sldId="269"/>
            <ac:spMk id="15" creationId="{EB7C8C9B-175C-424E-B782-5975B45F06B8}"/>
          </ac:spMkLst>
        </pc:spChg>
        <pc:picChg chg="mod">
          <ac:chgData name="Hu Guo" userId="49ca91bb-9389-4c83-b380-6d44e730dc93" providerId="ADAL" clId="{D50C0940-6692-4157-B157-4D99EDFD7699}" dt="2018-12-12T23:56:03.563" v="838" actId="14100"/>
          <ac:picMkLst>
            <pc:docMk/>
            <pc:sldMk cId="3436802585" sldId="269"/>
            <ac:picMk id="4" creationId="{ACD78205-1428-4CEB-A8D0-2B7C6FFDF596}"/>
          </ac:picMkLst>
        </pc:picChg>
        <pc:picChg chg="add mod">
          <ac:chgData name="Hu Guo" userId="49ca91bb-9389-4c83-b380-6d44e730dc93" providerId="ADAL" clId="{D50C0940-6692-4157-B157-4D99EDFD7699}" dt="2018-12-12T23:58:29.204" v="845" actId="1076"/>
          <ac:picMkLst>
            <pc:docMk/>
            <pc:sldMk cId="3436802585" sldId="269"/>
            <ac:picMk id="18" creationId="{27CC4BDC-667E-4AB4-8393-F70AA9267275}"/>
          </ac:picMkLst>
        </pc:picChg>
      </pc:sldChg>
      <pc:sldChg chg="addSp modSp add">
        <pc:chgData name="Hu Guo" userId="49ca91bb-9389-4c83-b380-6d44e730dc93" providerId="ADAL" clId="{D50C0940-6692-4157-B157-4D99EDFD7699}" dt="2018-12-13T00:00:43.112" v="891" actId="1076"/>
        <pc:sldMkLst>
          <pc:docMk/>
          <pc:sldMk cId="2382773751" sldId="270"/>
        </pc:sldMkLst>
        <pc:spChg chg="add mod">
          <ac:chgData name="Hu Guo" userId="49ca91bb-9389-4c83-b380-6d44e730dc93" providerId="ADAL" clId="{D50C0940-6692-4157-B157-4D99EDFD7699}" dt="2018-12-13T00:00:43.112" v="891" actId="1076"/>
          <ac:spMkLst>
            <pc:docMk/>
            <pc:sldMk cId="2382773751" sldId="270"/>
            <ac:spMk id="14" creationId="{2FE78DAE-52EF-4E8D-B2AE-542C83AFF485}"/>
          </ac:spMkLst>
        </pc:spChg>
        <pc:spChg chg="mod">
          <ac:chgData name="Hu Guo" userId="49ca91bb-9389-4c83-b380-6d44e730dc93" providerId="ADAL" clId="{D50C0940-6692-4157-B157-4D99EDFD7699}" dt="2018-12-12T23:58:45.757" v="851" actId="20577"/>
          <ac:spMkLst>
            <pc:docMk/>
            <pc:sldMk cId="2382773751" sldId="270"/>
            <ac:spMk id="15" creationId="{EB7C8C9B-175C-424E-B782-5975B45F06B8}"/>
          </ac:spMkLst>
        </pc:spChg>
        <pc:picChg chg="add mod">
          <ac:chgData name="Hu Guo" userId="49ca91bb-9389-4c83-b380-6d44e730dc93" providerId="ADAL" clId="{D50C0940-6692-4157-B157-4D99EDFD7699}" dt="2018-12-13T00:00:14.536" v="855" actId="1076"/>
          <ac:picMkLst>
            <pc:docMk/>
            <pc:sldMk cId="2382773751" sldId="270"/>
            <ac:picMk id="3" creationId="{8681BC2C-C987-43AB-A2D8-213A116AD701}"/>
          </ac:picMkLst>
        </pc:picChg>
      </pc:sldChg>
      <pc:sldChg chg="addSp modSp add">
        <pc:chgData name="Hu Guo" userId="49ca91bb-9389-4c83-b380-6d44e730dc93" providerId="ADAL" clId="{D50C0940-6692-4157-B157-4D99EDFD7699}" dt="2018-12-13T00:04:55.079" v="926" actId="1076"/>
        <pc:sldMkLst>
          <pc:docMk/>
          <pc:sldMk cId="2136579692" sldId="271"/>
        </pc:sldMkLst>
        <pc:spChg chg="add mod">
          <ac:chgData name="Hu Guo" userId="49ca91bb-9389-4c83-b380-6d44e730dc93" providerId="ADAL" clId="{D50C0940-6692-4157-B157-4D99EDFD7699}" dt="2018-12-13T00:01:26.741" v="914" actId="1076"/>
          <ac:spMkLst>
            <pc:docMk/>
            <pc:sldMk cId="2136579692" sldId="271"/>
            <ac:spMk id="2" creationId="{4027381F-4590-4ED4-AA7A-23DB7328C069}"/>
          </ac:spMkLst>
        </pc:spChg>
        <pc:spChg chg="add mod">
          <ac:chgData name="Hu Guo" userId="49ca91bb-9389-4c83-b380-6d44e730dc93" providerId="ADAL" clId="{D50C0940-6692-4157-B157-4D99EDFD7699}" dt="2018-12-13T00:01:59.017" v="922" actId="1076"/>
          <ac:spMkLst>
            <pc:docMk/>
            <pc:sldMk cId="2136579692" sldId="271"/>
            <ac:spMk id="3" creationId="{DD1693A1-C22B-419B-81D7-56252257A00F}"/>
          </ac:spMkLst>
        </pc:spChg>
        <pc:spChg chg="mod">
          <ac:chgData name="Hu Guo" userId="49ca91bb-9389-4c83-b380-6d44e730dc93" providerId="ADAL" clId="{D50C0940-6692-4157-B157-4D99EDFD7699}" dt="2018-12-13T00:01:10.581" v="899" actId="20577"/>
          <ac:spMkLst>
            <pc:docMk/>
            <pc:sldMk cId="2136579692" sldId="271"/>
            <ac:spMk id="15" creationId="{EB7C8C9B-175C-424E-B782-5975B45F06B8}"/>
          </ac:spMkLst>
        </pc:spChg>
        <pc:picChg chg="add mod">
          <ac:chgData name="Hu Guo" userId="49ca91bb-9389-4c83-b380-6d44e730dc93" providerId="ADAL" clId="{D50C0940-6692-4157-B157-4D99EDFD7699}" dt="2018-12-13T00:04:55.079" v="926" actId="1076"/>
          <ac:picMkLst>
            <pc:docMk/>
            <pc:sldMk cId="2136579692" sldId="271"/>
            <ac:picMk id="17" creationId="{E03E5988-7759-43F5-ADC6-42F6EDAB2D3F}"/>
          </ac:picMkLst>
        </pc:picChg>
      </pc:sldChg>
      <pc:sldChg chg="delSp modSp add">
        <pc:chgData name="Hu Guo" userId="49ca91bb-9389-4c83-b380-6d44e730dc93" providerId="ADAL" clId="{D50C0940-6692-4157-B157-4D99EDFD7699}" dt="2018-12-13T00:11:46.579" v="986" actId="1076"/>
        <pc:sldMkLst>
          <pc:docMk/>
          <pc:sldMk cId="3177936378" sldId="272"/>
        </pc:sldMkLst>
        <pc:spChg chg="mod">
          <ac:chgData name="Hu Guo" userId="49ca91bb-9389-4c83-b380-6d44e730dc93" providerId="ADAL" clId="{D50C0940-6692-4157-B157-4D99EDFD7699}" dt="2018-12-13T00:11:46.579" v="986" actId="1076"/>
          <ac:spMkLst>
            <pc:docMk/>
            <pc:sldMk cId="3177936378" sldId="272"/>
            <ac:spMk id="2" creationId="{43DBD2CD-2232-4076-ADF8-21D94E610E83}"/>
          </ac:spMkLst>
        </pc:spChg>
        <pc:spChg chg="del">
          <ac:chgData name="Hu Guo" userId="49ca91bb-9389-4c83-b380-6d44e730dc93" providerId="ADAL" clId="{D50C0940-6692-4157-B157-4D99EDFD7699}" dt="2018-12-13T00:11:36.617" v="984" actId="478"/>
          <ac:spMkLst>
            <pc:docMk/>
            <pc:sldMk cId="3177936378" sldId="272"/>
            <ac:spMk id="3" creationId="{48D56617-10E2-4205-874A-801BFA00C625}"/>
          </ac:spMkLst>
        </pc:spChg>
      </pc:sldChg>
    </pc:docChg>
  </pc:docChgLst>
  <pc:docChgLst>
    <pc:chgData name="Hu Guo" userId="49ca91bb-9389-4c83-b380-6d44e730dc93" providerId="ADAL" clId="{292EF8C0-D035-409A-BDDC-F8B2A292BE5C}"/>
    <pc:docChg chg="custSel modSld">
      <pc:chgData name="Hu Guo" userId="49ca91bb-9389-4c83-b380-6d44e730dc93" providerId="ADAL" clId="{292EF8C0-D035-409A-BDDC-F8B2A292BE5C}" dt="2018-12-13T00:22:15.155" v="42" actId="1076"/>
      <pc:docMkLst>
        <pc:docMk/>
      </pc:docMkLst>
      <pc:sldChg chg="modSp">
        <pc:chgData name="Hu Guo" userId="49ca91bb-9389-4c83-b380-6d44e730dc93" providerId="ADAL" clId="{292EF8C0-D035-409A-BDDC-F8B2A292BE5C}" dt="2018-12-13T00:22:15.155" v="42" actId="1076"/>
        <pc:sldMkLst>
          <pc:docMk/>
          <pc:sldMk cId="1289071277" sldId="256"/>
        </pc:sldMkLst>
        <pc:spChg chg="mod">
          <ac:chgData name="Hu Guo" userId="49ca91bb-9389-4c83-b380-6d44e730dc93" providerId="ADAL" clId="{292EF8C0-D035-409A-BDDC-F8B2A292BE5C}" dt="2018-12-13T00:18:12.706" v="16" actId="27636"/>
          <ac:spMkLst>
            <pc:docMk/>
            <pc:sldMk cId="1289071277" sldId="256"/>
            <ac:spMk id="2" creationId="{FA7C02B7-53A9-467C-B14C-D40FA092BD55}"/>
          </ac:spMkLst>
        </pc:spChg>
        <pc:spChg chg="mod">
          <ac:chgData name="Hu Guo" userId="49ca91bb-9389-4c83-b380-6d44e730dc93" providerId="ADAL" clId="{292EF8C0-D035-409A-BDDC-F8B2A292BE5C}" dt="2018-12-13T00:22:15.155" v="42" actId="1076"/>
          <ac:spMkLst>
            <pc:docMk/>
            <pc:sldMk cId="1289071277" sldId="256"/>
            <ac:spMk id="3" creationId="{6C406FF1-77A8-46AB-B1FF-37DC176C950B}"/>
          </ac:spMkLst>
        </pc:spChg>
      </pc:sldChg>
      <pc:sldChg chg="modSp">
        <pc:chgData name="Hu Guo" userId="49ca91bb-9389-4c83-b380-6d44e730dc93" providerId="ADAL" clId="{292EF8C0-D035-409A-BDDC-F8B2A292BE5C}" dt="2018-12-13T00:19:46.872" v="41" actId="1076"/>
        <pc:sldMkLst>
          <pc:docMk/>
          <pc:sldMk cId="4240446724" sldId="257"/>
        </pc:sldMkLst>
        <pc:spChg chg="mod">
          <ac:chgData name="Hu Guo" userId="49ca91bb-9389-4c83-b380-6d44e730dc93" providerId="ADAL" clId="{292EF8C0-D035-409A-BDDC-F8B2A292BE5C}" dt="2018-12-13T00:19:46.872" v="41" actId="1076"/>
          <ac:spMkLst>
            <pc:docMk/>
            <pc:sldMk cId="4240446724" sldId="257"/>
            <ac:spMk id="2" creationId="{6612980E-AA2E-42E5-B183-D745FF46CCB8}"/>
          </ac:spMkLst>
        </pc:spChg>
        <pc:spChg chg="mod">
          <ac:chgData name="Hu Guo" userId="49ca91bb-9389-4c83-b380-6d44e730dc93" providerId="ADAL" clId="{292EF8C0-D035-409A-BDDC-F8B2A292BE5C}" dt="2018-12-13T00:18:25.658" v="24" actId="20577"/>
          <ac:spMkLst>
            <pc:docMk/>
            <pc:sldMk cId="4240446724" sldId="257"/>
            <ac:spMk id="34" creationId="{ADE41889-A5FC-4B72-926A-F979CCC8E3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B4A4A-554F-4EA4-AB5D-E56890C4CFF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FEFD-5D2F-4A50-AB94-30C01012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5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4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23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8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633830-2244-49AE-BC4A-47F415C177C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02B7-53A9-467C-B14C-D40FA092B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012" y="1967023"/>
            <a:ext cx="8361229" cy="20982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7200" dirty="0"/>
              <a:t>Final Exam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06FF1-77A8-46AB-B1FF-37DC176C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99" y="4065249"/>
            <a:ext cx="8203942" cy="1477924"/>
          </a:xfrm>
        </p:spPr>
        <p:txBody>
          <a:bodyPr>
            <a:noAutofit/>
          </a:bodyPr>
          <a:lstStyle/>
          <a:p>
            <a:r>
              <a:rPr lang="en-US" sz="2800" dirty="0"/>
              <a:t>CIS 122   </a:t>
            </a:r>
          </a:p>
          <a:p>
            <a:endParaRPr lang="en-US" sz="2800" dirty="0"/>
          </a:p>
          <a:p>
            <a:r>
              <a:rPr lang="en-US" sz="2800" dirty="0"/>
              <a:t>Professor </a:t>
            </a:r>
            <a:r>
              <a:rPr lang="en-US" sz="2800" dirty="0" err="1"/>
              <a:t>Payal</a:t>
            </a:r>
            <a:r>
              <a:rPr lang="en-US" sz="2800" dirty="0"/>
              <a:t> </a:t>
            </a:r>
            <a:r>
              <a:rPr lang="en-US" sz="2800" dirty="0" err="1"/>
              <a:t>Shete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Hu</a:t>
            </a:r>
          </a:p>
        </p:txBody>
      </p:sp>
    </p:spTree>
    <p:extLst>
      <p:ext uri="{BB962C8B-B14F-4D97-AF65-F5344CB8AC3E}">
        <p14:creationId xmlns:p14="http://schemas.microsoft.com/office/powerpoint/2010/main" val="128907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D78205-1428-4CEB-A8D0-2B7C6FFD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17"/>
            <a:ext cx="3508744" cy="57096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B74BE-746F-469F-9328-D5CB15F11DDE}"/>
              </a:ext>
            </a:extLst>
          </p:cNvPr>
          <p:cNvSpPr/>
          <p:nvPr/>
        </p:nvSpPr>
        <p:spPr>
          <a:xfrm>
            <a:off x="1009374" y="1281929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4FC659-67D4-4444-AEAD-A2D7E4BCF32E}"/>
              </a:ext>
            </a:extLst>
          </p:cNvPr>
          <p:cNvSpPr/>
          <p:nvPr/>
        </p:nvSpPr>
        <p:spPr>
          <a:xfrm>
            <a:off x="627322" y="2421672"/>
            <a:ext cx="2028468" cy="34457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0CDDF8-30C6-4145-93CB-215C3870BF9B}"/>
              </a:ext>
            </a:extLst>
          </p:cNvPr>
          <p:cNvSpPr/>
          <p:nvPr/>
        </p:nvSpPr>
        <p:spPr>
          <a:xfrm>
            <a:off x="1124041" y="3106991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E75EA03-0C07-4A94-BB7F-4873F356DFA9}"/>
              </a:ext>
            </a:extLst>
          </p:cNvPr>
          <p:cNvSpPr/>
          <p:nvPr/>
        </p:nvSpPr>
        <p:spPr>
          <a:xfrm>
            <a:off x="1124041" y="4952846"/>
            <a:ext cx="1035030" cy="45238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7DCDE21-D199-4007-B415-BED417AF84F2}"/>
              </a:ext>
            </a:extLst>
          </p:cNvPr>
          <p:cNvSpPr/>
          <p:nvPr/>
        </p:nvSpPr>
        <p:spPr>
          <a:xfrm>
            <a:off x="1124041" y="4322479"/>
            <a:ext cx="1035030" cy="453639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1A91C9C-BDB5-4936-90E2-6EECEF762BD3}"/>
              </a:ext>
            </a:extLst>
          </p:cNvPr>
          <p:cNvSpPr/>
          <p:nvPr/>
        </p:nvSpPr>
        <p:spPr>
          <a:xfrm>
            <a:off x="1124041" y="3714735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48780F1-D9F3-4D37-B4FB-2E6B5386E048}"/>
              </a:ext>
            </a:extLst>
          </p:cNvPr>
          <p:cNvSpPr/>
          <p:nvPr/>
        </p:nvSpPr>
        <p:spPr>
          <a:xfrm>
            <a:off x="1520456" y="1959156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352734C-DE1D-48E8-970C-BA4581004D19}"/>
              </a:ext>
            </a:extLst>
          </p:cNvPr>
          <p:cNvSpPr/>
          <p:nvPr/>
        </p:nvSpPr>
        <p:spPr>
          <a:xfrm>
            <a:off x="1520455" y="5888665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A7F2B-A831-442F-8912-E6667A20E780}"/>
              </a:ext>
            </a:extLst>
          </p:cNvPr>
          <p:cNvSpPr/>
          <p:nvPr/>
        </p:nvSpPr>
        <p:spPr>
          <a:xfrm>
            <a:off x="1031812" y="6173684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F2OUT.JPG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B7C8C9B-175C-424E-B782-5975B45F06B8}"/>
              </a:ext>
            </a:extLst>
          </p:cNvPr>
          <p:cNvSpPr/>
          <p:nvPr/>
        </p:nvSpPr>
        <p:spPr>
          <a:xfrm>
            <a:off x="3636335" y="399233"/>
            <a:ext cx="1137684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12D31-8CA1-4BE1-AF49-33489BE6B7BC}"/>
              </a:ext>
            </a:extLst>
          </p:cNvPr>
          <p:cNvSpPr txBox="1"/>
          <p:nvPr/>
        </p:nvSpPr>
        <p:spPr>
          <a:xfrm>
            <a:off x="1009374" y="279183"/>
            <a:ext cx="126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A4517-6B52-400E-A2BB-1C1C2C51E660}"/>
              </a:ext>
            </a:extLst>
          </p:cNvPr>
          <p:cNvSpPr/>
          <p:nvPr/>
        </p:nvSpPr>
        <p:spPr>
          <a:xfrm>
            <a:off x="3857989" y="2445857"/>
            <a:ext cx="8784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draw(Turtle):                               #define the </a:t>
            </a:r>
            <a:r>
              <a:rPr lang="en-US" dirty="0" err="1"/>
              <a:t>mainClass</a:t>
            </a:r>
            <a:r>
              <a:rPr lang="en-US" dirty="0"/>
              <a:t>   </a:t>
            </a:r>
          </a:p>
          <a:p>
            <a:r>
              <a:rPr lang="en-US" dirty="0"/>
              <a:t>  def </a:t>
            </a:r>
            <a:r>
              <a:rPr lang="en-US" dirty="0" err="1"/>
              <a:t>drawhor</a:t>
            </a:r>
            <a:r>
              <a:rPr lang="en-US" dirty="0"/>
              <a:t>(self):                              #define the subclass to draw a </a:t>
            </a:r>
            <a:r>
              <a:rPr lang="en-US" dirty="0" err="1"/>
              <a:t>horzontal</a:t>
            </a:r>
            <a:r>
              <a:rPr lang="en-US" dirty="0"/>
              <a:t> line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range(1):</a:t>
            </a:r>
          </a:p>
          <a:p>
            <a:r>
              <a:rPr lang="en-US" dirty="0"/>
              <a:t>      </a:t>
            </a:r>
            <a:r>
              <a:rPr lang="en-US" dirty="0" err="1"/>
              <a:t>self.turn</a:t>
            </a:r>
            <a:r>
              <a:rPr lang="en-US" dirty="0"/>
              <a:t>(90)</a:t>
            </a:r>
          </a:p>
          <a:p>
            <a:r>
              <a:rPr lang="en-US" dirty="0"/>
              <a:t>      </a:t>
            </a:r>
            <a:r>
              <a:rPr lang="en-US" dirty="0" err="1"/>
              <a:t>self.forward</a:t>
            </a:r>
            <a:r>
              <a:rPr lang="en-US" dirty="0"/>
              <a:t>(widthc-200)</a:t>
            </a:r>
          </a:p>
          <a:p>
            <a:r>
              <a:rPr lang="en-US" dirty="0"/>
              <a:t>  def </a:t>
            </a:r>
            <a:r>
              <a:rPr lang="en-US" dirty="0" err="1"/>
              <a:t>drawver</a:t>
            </a:r>
            <a:r>
              <a:rPr lang="en-US" dirty="0"/>
              <a:t>(self):                              #define the </a:t>
            </a:r>
            <a:r>
              <a:rPr lang="en-US" dirty="0" err="1"/>
              <a:t>subcalss</a:t>
            </a:r>
            <a:r>
              <a:rPr lang="en-US" dirty="0"/>
              <a:t> to draw a vertical line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range(1):</a:t>
            </a:r>
          </a:p>
          <a:p>
            <a:r>
              <a:rPr lang="en-US" dirty="0"/>
              <a:t>      </a:t>
            </a:r>
            <a:r>
              <a:rPr lang="en-US" dirty="0" err="1"/>
              <a:t>self.turn</a:t>
            </a:r>
            <a:r>
              <a:rPr lang="en-US" dirty="0"/>
              <a:t>(90)</a:t>
            </a:r>
          </a:p>
          <a:p>
            <a:r>
              <a:rPr lang="en-US" dirty="0"/>
              <a:t>      </a:t>
            </a:r>
            <a:r>
              <a:rPr lang="en-US" dirty="0" err="1"/>
              <a:t>self.forward</a:t>
            </a:r>
            <a:r>
              <a:rPr lang="en-US" dirty="0"/>
              <a:t>(heightc-200)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8120F-D0B2-45D2-B623-8AA1DC2F2F4F}"/>
              </a:ext>
            </a:extLst>
          </p:cNvPr>
          <p:cNvSpPr/>
          <p:nvPr/>
        </p:nvSpPr>
        <p:spPr>
          <a:xfrm>
            <a:off x="3738207" y="968529"/>
            <a:ext cx="74444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t.penDown</a:t>
            </a:r>
            <a:r>
              <a:rPr lang="en-US" dirty="0"/>
              <a:t>()</a:t>
            </a:r>
          </a:p>
          <a:p>
            <a:r>
              <a:rPr lang="en-US" dirty="0"/>
              <a:t>  </a:t>
            </a:r>
            <a:r>
              <a:rPr lang="en-US" dirty="0" err="1"/>
              <a:t>t.drawhor</a:t>
            </a:r>
            <a:r>
              <a:rPr lang="en-US" dirty="0"/>
              <a:t>()                                     #use the subclass draw a horizontal line </a:t>
            </a:r>
          </a:p>
          <a:p>
            <a:r>
              <a:rPr lang="en-US" dirty="0"/>
              <a:t>  </a:t>
            </a:r>
            <a:r>
              <a:rPr lang="en-US" dirty="0" err="1"/>
              <a:t>t.drawver</a:t>
            </a:r>
            <a:r>
              <a:rPr lang="en-US" dirty="0"/>
              <a:t>()                                     #use the subclass draw a vertical line </a:t>
            </a:r>
          </a:p>
          <a:p>
            <a:r>
              <a:rPr lang="en-US" dirty="0"/>
              <a:t>  </a:t>
            </a:r>
            <a:r>
              <a:rPr lang="en-US" dirty="0" err="1"/>
              <a:t>t.drawhor</a:t>
            </a:r>
            <a:r>
              <a:rPr lang="en-US" dirty="0"/>
              <a:t>()                                     #use the subclass draw a horizontal line </a:t>
            </a:r>
          </a:p>
          <a:p>
            <a:r>
              <a:rPr lang="en-US" dirty="0"/>
              <a:t>  </a:t>
            </a:r>
            <a:r>
              <a:rPr lang="en-US" dirty="0" err="1"/>
              <a:t>t.drawver</a:t>
            </a:r>
            <a:r>
              <a:rPr lang="en-US" dirty="0"/>
              <a:t>()                                     #use the subclass draw a vertical line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E12E7-648D-47A8-80DB-B860F8CC0301}"/>
              </a:ext>
            </a:extLst>
          </p:cNvPr>
          <p:cNvSpPr txBox="1"/>
          <p:nvPr/>
        </p:nvSpPr>
        <p:spPr>
          <a:xfrm>
            <a:off x="4997302" y="43007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classes</a:t>
            </a:r>
          </a:p>
        </p:txBody>
      </p:sp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7CC4BDC-667E-4AB4-8393-F70AA926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425" y="4144536"/>
            <a:ext cx="1796534" cy="28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D78205-1428-4CEB-A8D0-2B7C6FFD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16"/>
            <a:ext cx="3508744" cy="58798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B74BE-746F-469F-9328-D5CB15F11DDE}"/>
              </a:ext>
            </a:extLst>
          </p:cNvPr>
          <p:cNvSpPr/>
          <p:nvPr/>
        </p:nvSpPr>
        <p:spPr>
          <a:xfrm>
            <a:off x="1009374" y="1281929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4FC659-67D4-4444-AEAD-A2D7E4BCF32E}"/>
              </a:ext>
            </a:extLst>
          </p:cNvPr>
          <p:cNvSpPr/>
          <p:nvPr/>
        </p:nvSpPr>
        <p:spPr>
          <a:xfrm>
            <a:off x="627322" y="2421672"/>
            <a:ext cx="2028468" cy="34457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0CDDF8-30C6-4145-93CB-215C3870BF9B}"/>
              </a:ext>
            </a:extLst>
          </p:cNvPr>
          <p:cNvSpPr/>
          <p:nvPr/>
        </p:nvSpPr>
        <p:spPr>
          <a:xfrm>
            <a:off x="1124041" y="3106991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E75EA03-0C07-4A94-BB7F-4873F356DFA9}"/>
              </a:ext>
            </a:extLst>
          </p:cNvPr>
          <p:cNvSpPr/>
          <p:nvPr/>
        </p:nvSpPr>
        <p:spPr>
          <a:xfrm>
            <a:off x="1124041" y="4952846"/>
            <a:ext cx="1035030" cy="45238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7DCDE21-D199-4007-B415-BED417AF84F2}"/>
              </a:ext>
            </a:extLst>
          </p:cNvPr>
          <p:cNvSpPr/>
          <p:nvPr/>
        </p:nvSpPr>
        <p:spPr>
          <a:xfrm>
            <a:off x="1124041" y="4322479"/>
            <a:ext cx="1035030" cy="453639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1A91C9C-BDB5-4936-90E2-6EECEF762BD3}"/>
              </a:ext>
            </a:extLst>
          </p:cNvPr>
          <p:cNvSpPr/>
          <p:nvPr/>
        </p:nvSpPr>
        <p:spPr>
          <a:xfrm>
            <a:off x="1124041" y="3714735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48780F1-D9F3-4D37-B4FB-2E6B5386E048}"/>
              </a:ext>
            </a:extLst>
          </p:cNvPr>
          <p:cNvSpPr/>
          <p:nvPr/>
        </p:nvSpPr>
        <p:spPr>
          <a:xfrm>
            <a:off x="1520456" y="1959156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352734C-DE1D-48E8-970C-BA4581004D19}"/>
              </a:ext>
            </a:extLst>
          </p:cNvPr>
          <p:cNvSpPr/>
          <p:nvPr/>
        </p:nvSpPr>
        <p:spPr>
          <a:xfrm>
            <a:off x="1520455" y="5888665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A7F2B-A831-442F-8912-E6667A20E780}"/>
              </a:ext>
            </a:extLst>
          </p:cNvPr>
          <p:cNvSpPr/>
          <p:nvPr/>
        </p:nvSpPr>
        <p:spPr>
          <a:xfrm>
            <a:off x="1009374" y="6338347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F2OUT.JPG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B7C8C9B-175C-424E-B782-5975B45F06B8}"/>
              </a:ext>
            </a:extLst>
          </p:cNvPr>
          <p:cNvSpPr/>
          <p:nvPr/>
        </p:nvSpPr>
        <p:spPr>
          <a:xfrm>
            <a:off x="3636335" y="399233"/>
            <a:ext cx="1137684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12D31-8CA1-4BE1-AF49-33489BE6B7BC}"/>
              </a:ext>
            </a:extLst>
          </p:cNvPr>
          <p:cNvSpPr txBox="1"/>
          <p:nvPr/>
        </p:nvSpPr>
        <p:spPr>
          <a:xfrm>
            <a:off x="1009374" y="279183"/>
            <a:ext cx="126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1BC2C-C987-43AB-A2D8-213A116A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9" y="1281929"/>
            <a:ext cx="5039834" cy="5178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78DAE-52EF-4E8D-B2AE-542C83AFF485}"/>
              </a:ext>
            </a:extLst>
          </p:cNvPr>
          <p:cNvSpPr txBox="1"/>
          <p:nvPr/>
        </p:nvSpPr>
        <p:spPr>
          <a:xfrm>
            <a:off x="5029199" y="417682"/>
            <a:ext cx="352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Copying F1OUT.JPG to each corner</a:t>
            </a:r>
          </a:p>
        </p:txBody>
      </p:sp>
    </p:spTree>
    <p:extLst>
      <p:ext uri="{BB962C8B-B14F-4D97-AF65-F5344CB8AC3E}">
        <p14:creationId xmlns:p14="http://schemas.microsoft.com/office/powerpoint/2010/main" val="238277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D78205-1428-4CEB-A8D0-2B7C6FFD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16"/>
            <a:ext cx="3508744" cy="58798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B74BE-746F-469F-9328-D5CB15F11DDE}"/>
              </a:ext>
            </a:extLst>
          </p:cNvPr>
          <p:cNvSpPr/>
          <p:nvPr/>
        </p:nvSpPr>
        <p:spPr>
          <a:xfrm>
            <a:off x="1009374" y="1281929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4FC659-67D4-4444-AEAD-A2D7E4BCF32E}"/>
              </a:ext>
            </a:extLst>
          </p:cNvPr>
          <p:cNvSpPr/>
          <p:nvPr/>
        </p:nvSpPr>
        <p:spPr>
          <a:xfrm>
            <a:off x="627322" y="2421672"/>
            <a:ext cx="2028468" cy="34457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0CDDF8-30C6-4145-93CB-215C3870BF9B}"/>
              </a:ext>
            </a:extLst>
          </p:cNvPr>
          <p:cNvSpPr/>
          <p:nvPr/>
        </p:nvSpPr>
        <p:spPr>
          <a:xfrm>
            <a:off x="1124041" y="3106991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E75EA03-0C07-4A94-BB7F-4873F356DFA9}"/>
              </a:ext>
            </a:extLst>
          </p:cNvPr>
          <p:cNvSpPr/>
          <p:nvPr/>
        </p:nvSpPr>
        <p:spPr>
          <a:xfrm>
            <a:off x="1124041" y="4952846"/>
            <a:ext cx="1035030" cy="45238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7DCDE21-D199-4007-B415-BED417AF84F2}"/>
              </a:ext>
            </a:extLst>
          </p:cNvPr>
          <p:cNvSpPr/>
          <p:nvPr/>
        </p:nvSpPr>
        <p:spPr>
          <a:xfrm>
            <a:off x="1124041" y="4322479"/>
            <a:ext cx="1035030" cy="453639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1A91C9C-BDB5-4936-90E2-6EECEF762BD3}"/>
              </a:ext>
            </a:extLst>
          </p:cNvPr>
          <p:cNvSpPr/>
          <p:nvPr/>
        </p:nvSpPr>
        <p:spPr>
          <a:xfrm>
            <a:off x="1124041" y="3714735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48780F1-D9F3-4D37-B4FB-2E6B5386E048}"/>
              </a:ext>
            </a:extLst>
          </p:cNvPr>
          <p:cNvSpPr/>
          <p:nvPr/>
        </p:nvSpPr>
        <p:spPr>
          <a:xfrm>
            <a:off x="1520456" y="1959156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352734C-DE1D-48E8-970C-BA4581004D19}"/>
              </a:ext>
            </a:extLst>
          </p:cNvPr>
          <p:cNvSpPr/>
          <p:nvPr/>
        </p:nvSpPr>
        <p:spPr>
          <a:xfrm>
            <a:off x="1520455" y="5888665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A7F2B-A831-442F-8912-E6667A20E780}"/>
              </a:ext>
            </a:extLst>
          </p:cNvPr>
          <p:cNvSpPr/>
          <p:nvPr/>
        </p:nvSpPr>
        <p:spPr>
          <a:xfrm>
            <a:off x="1009374" y="6338347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F2OUT.JPG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B7C8C9B-175C-424E-B782-5975B45F06B8}"/>
              </a:ext>
            </a:extLst>
          </p:cNvPr>
          <p:cNvSpPr/>
          <p:nvPr/>
        </p:nvSpPr>
        <p:spPr>
          <a:xfrm>
            <a:off x="3636335" y="399233"/>
            <a:ext cx="1137684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12D31-8CA1-4BE1-AF49-33489BE6B7BC}"/>
              </a:ext>
            </a:extLst>
          </p:cNvPr>
          <p:cNvSpPr txBox="1"/>
          <p:nvPr/>
        </p:nvSpPr>
        <p:spPr>
          <a:xfrm>
            <a:off x="1009374" y="279183"/>
            <a:ext cx="126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7381F-4590-4ED4-AA7A-23DB7328C069}"/>
              </a:ext>
            </a:extLst>
          </p:cNvPr>
          <p:cNvSpPr txBox="1"/>
          <p:nvPr/>
        </p:nvSpPr>
        <p:spPr>
          <a:xfrm>
            <a:off x="5245350" y="460917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Radom drawing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693A1-C22B-419B-81D7-56252257A00F}"/>
              </a:ext>
            </a:extLst>
          </p:cNvPr>
          <p:cNvSpPr txBox="1"/>
          <p:nvPr/>
        </p:nvSpPr>
        <p:spPr>
          <a:xfrm>
            <a:off x="3636335" y="952684"/>
            <a:ext cx="8201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subFn3():                                        #draw randomly on canvas</a:t>
            </a:r>
          </a:p>
          <a:p>
            <a:r>
              <a:rPr lang="en-US" dirty="0"/>
              <a:t>  </a:t>
            </a:r>
            <a:r>
              <a:rPr lang="en-US" dirty="0" err="1"/>
              <a:t>tr</a:t>
            </a:r>
            <a:r>
              <a:rPr lang="en-US" dirty="0"/>
              <a:t>=Turtle(canvas2)</a:t>
            </a:r>
          </a:p>
          <a:p>
            <a:r>
              <a:rPr lang="en-US" dirty="0"/>
              <a:t>  </a:t>
            </a:r>
            <a:r>
              <a:rPr lang="en-US" dirty="0" err="1"/>
              <a:t>tr.setPenWidth</a:t>
            </a:r>
            <a:r>
              <a:rPr lang="en-US" dirty="0"/>
              <a:t>(3)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in range(6000):</a:t>
            </a:r>
          </a:p>
          <a:p>
            <a:r>
              <a:rPr lang="en-US" dirty="0"/>
              <a:t>      </a:t>
            </a:r>
            <a:r>
              <a:rPr lang="en-US" dirty="0" err="1"/>
              <a:t>tr.setPenColor</a:t>
            </a:r>
            <a:r>
              <a:rPr lang="en-US" dirty="0"/>
              <a:t>(</a:t>
            </a:r>
            <a:r>
              <a:rPr lang="en-US" dirty="0" err="1"/>
              <a:t>makeColor</a:t>
            </a:r>
            <a:r>
              <a:rPr lang="en-US" dirty="0"/>
              <a:t>(</a:t>
            </a:r>
            <a:r>
              <a:rPr lang="en-US" dirty="0" err="1"/>
              <a:t>random.randint</a:t>
            </a:r>
            <a:r>
              <a:rPr lang="en-US" dirty="0"/>
              <a:t>(1,255),</a:t>
            </a:r>
            <a:r>
              <a:rPr lang="en-US" dirty="0" err="1"/>
              <a:t>random.randint</a:t>
            </a:r>
            <a:r>
              <a:rPr lang="en-US" dirty="0"/>
              <a:t>(1,255),</a:t>
            </a:r>
            <a:r>
              <a:rPr lang="en-US" dirty="0" err="1"/>
              <a:t>random.randint</a:t>
            </a:r>
            <a:r>
              <a:rPr lang="en-US" dirty="0"/>
              <a:t>(1,255)))</a:t>
            </a:r>
          </a:p>
          <a:p>
            <a:r>
              <a:rPr lang="en-US" dirty="0"/>
              <a:t>    </a:t>
            </a:r>
            <a:r>
              <a:rPr lang="en-US" dirty="0" err="1"/>
              <a:t>tr.forward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(100*</a:t>
            </a:r>
            <a:r>
              <a:rPr lang="en-US" dirty="0" err="1"/>
              <a:t>random.random</a:t>
            </a:r>
            <a:r>
              <a:rPr lang="en-US" dirty="0"/>
              <a:t>()))</a:t>
            </a:r>
          </a:p>
          <a:p>
            <a:r>
              <a:rPr lang="en-US" dirty="0"/>
              <a:t>    </a:t>
            </a:r>
            <a:r>
              <a:rPr lang="en-US" dirty="0" err="1"/>
              <a:t>tr.turn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(90*</a:t>
            </a:r>
            <a:r>
              <a:rPr lang="en-US" dirty="0" err="1"/>
              <a:t>random.random</a:t>
            </a:r>
            <a:r>
              <a:rPr lang="en-US" dirty="0"/>
              <a:t>()))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3E5988-7759-43F5-ADC6-42F6EDAB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790" y="3207061"/>
            <a:ext cx="3089836" cy="31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7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D78205-1428-4CEB-A8D0-2B7C6FFD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16"/>
            <a:ext cx="3508744" cy="58798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B74BE-746F-469F-9328-D5CB15F11DDE}"/>
              </a:ext>
            </a:extLst>
          </p:cNvPr>
          <p:cNvSpPr/>
          <p:nvPr/>
        </p:nvSpPr>
        <p:spPr>
          <a:xfrm>
            <a:off x="1009374" y="1281929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4FC659-67D4-4444-AEAD-A2D7E4BCF32E}"/>
              </a:ext>
            </a:extLst>
          </p:cNvPr>
          <p:cNvSpPr/>
          <p:nvPr/>
        </p:nvSpPr>
        <p:spPr>
          <a:xfrm>
            <a:off x="627322" y="2421672"/>
            <a:ext cx="2028468" cy="34457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0CDDF8-30C6-4145-93CB-215C3870BF9B}"/>
              </a:ext>
            </a:extLst>
          </p:cNvPr>
          <p:cNvSpPr/>
          <p:nvPr/>
        </p:nvSpPr>
        <p:spPr>
          <a:xfrm>
            <a:off x="1124041" y="3106991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E75EA03-0C07-4A94-BB7F-4873F356DFA9}"/>
              </a:ext>
            </a:extLst>
          </p:cNvPr>
          <p:cNvSpPr/>
          <p:nvPr/>
        </p:nvSpPr>
        <p:spPr>
          <a:xfrm>
            <a:off x="1124041" y="4952846"/>
            <a:ext cx="1035030" cy="45238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7DCDE21-D199-4007-B415-BED417AF84F2}"/>
              </a:ext>
            </a:extLst>
          </p:cNvPr>
          <p:cNvSpPr/>
          <p:nvPr/>
        </p:nvSpPr>
        <p:spPr>
          <a:xfrm>
            <a:off x="1124041" y="4322479"/>
            <a:ext cx="1035030" cy="453639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1A91C9C-BDB5-4936-90E2-6EECEF762BD3}"/>
              </a:ext>
            </a:extLst>
          </p:cNvPr>
          <p:cNvSpPr/>
          <p:nvPr/>
        </p:nvSpPr>
        <p:spPr>
          <a:xfrm>
            <a:off x="1124041" y="3714735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48780F1-D9F3-4D37-B4FB-2E6B5386E048}"/>
              </a:ext>
            </a:extLst>
          </p:cNvPr>
          <p:cNvSpPr/>
          <p:nvPr/>
        </p:nvSpPr>
        <p:spPr>
          <a:xfrm>
            <a:off x="1520456" y="1959156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352734C-DE1D-48E8-970C-BA4581004D19}"/>
              </a:ext>
            </a:extLst>
          </p:cNvPr>
          <p:cNvSpPr/>
          <p:nvPr/>
        </p:nvSpPr>
        <p:spPr>
          <a:xfrm>
            <a:off x="1520455" y="5888665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A7F2B-A831-442F-8912-E6667A20E780}"/>
              </a:ext>
            </a:extLst>
          </p:cNvPr>
          <p:cNvSpPr/>
          <p:nvPr/>
        </p:nvSpPr>
        <p:spPr>
          <a:xfrm>
            <a:off x="1009374" y="6338347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F2OUT.JPG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B7C8C9B-175C-424E-B782-5975B45F06B8}"/>
              </a:ext>
            </a:extLst>
          </p:cNvPr>
          <p:cNvSpPr/>
          <p:nvPr/>
        </p:nvSpPr>
        <p:spPr>
          <a:xfrm>
            <a:off x="3636335" y="399233"/>
            <a:ext cx="1137684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12D31-8CA1-4BE1-AF49-33489BE6B7BC}"/>
              </a:ext>
            </a:extLst>
          </p:cNvPr>
          <p:cNvSpPr txBox="1"/>
          <p:nvPr/>
        </p:nvSpPr>
        <p:spPr>
          <a:xfrm>
            <a:off x="1009374" y="279183"/>
            <a:ext cx="126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3B401-00A2-4328-9A4A-9C5BECAF94A0}"/>
              </a:ext>
            </a:extLst>
          </p:cNvPr>
          <p:cNvSpPr txBox="1"/>
          <p:nvPr/>
        </p:nvSpPr>
        <p:spPr>
          <a:xfrm>
            <a:off x="5220586" y="430075"/>
            <a:ext cx="335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Copying F1OUT.JPG to the center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ABCD90-EE15-4F9D-BE94-2BDC56DC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9" y="1582859"/>
            <a:ext cx="4944141" cy="51233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53826C-8418-42A6-ADF5-9CB16677E33F}"/>
              </a:ext>
            </a:extLst>
          </p:cNvPr>
          <p:cNvSpPr/>
          <p:nvPr/>
        </p:nvSpPr>
        <p:spPr>
          <a:xfrm>
            <a:off x="6869087" y="943315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F2OUT.JPG</a:t>
            </a:r>
          </a:p>
        </p:txBody>
      </p:sp>
    </p:spTree>
    <p:extLst>
      <p:ext uri="{BB962C8B-B14F-4D97-AF65-F5344CB8AC3E}">
        <p14:creationId xmlns:p14="http://schemas.microsoft.com/office/powerpoint/2010/main" val="208589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D2CD-2232-4076-ADF8-21D94E61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03" y="194310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793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80E-AA2E-42E5-B183-D745FF46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798" y="155466"/>
            <a:ext cx="3863163" cy="6418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Whole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EBCEFB-DA9B-4CBD-AFC6-4ED9A02C8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631" y="1386459"/>
            <a:ext cx="3658807" cy="431075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0BEE60-57B8-4F14-8F42-C467F5523BB0}"/>
              </a:ext>
            </a:extLst>
          </p:cNvPr>
          <p:cNvSpPr/>
          <p:nvPr/>
        </p:nvSpPr>
        <p:spPr>
          <a:xfrm>
            <a:off x="618507" y="1413185"/>
            <a:ext cx="3528192" cy="4178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3F02F43-DFC4-4868-9EA5-E33247824DAF}"/>
              </a:ext>
            </a:extLst>
          </p:cNvPr>
          <p:cNvSpPr/>
          <p:nvPr/>
        </p:nvSpPr>
        <p:spPr>
          <a:xfrm>
            <a:off x="4248274" y="3118398"/>
            <a:ext cx="1011988" cy="4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02A604-7E3E-4309-87E9-2765BD9DD43E}"/>
              </a:ext>
            </a:extLst>
          </p:cNvPr>
          <p:cNvSpPr/>
          <p:nvPr/>
        </p:nvSpPr>
        <p:spPr>
          <a:xfrm>
            <a:off x="9255023" y="3257567"/>
            <a:ext cx="585818" cy="34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B8069-FCC5-4BA2-AA98-F1FA0ACED2C0}"/>
              </a:ext>
            </a:extLst>
          </p:cNvPr>
          <p:cNvSpPr txBox="1"/>
          <p:nvPr/>
        </p:nvSpPr>
        <p:spPr>
          <a:xfrm>
            <a:off x="10125175" y="3231101"/>
            <a:ext cx="1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F2OUT.JPG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A15E96-6B91-416B-A535-2567EAAC16E3}"/>
              </a:ext>
            </a:extLst>
          </p:cNvPr>
          <p:cNvSpPr/>
          <p:nvPr/>
        </p:nvSpPr>
        <p:spPr>
          <a:xfrm>
            <a:off x="1073934" y="1640790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C9A269-81B3-48C0-AA05-F5C30C239229}"/>
              </a:ext>
            </a:extLst>
          </p:cNvPr>
          <p:cNvSpPr/>
          <p:nvPr/>
        </p:nvSpPr>
        <p:spPr>
          <a:xfrm>
            <a:off x="2513709" y="1626781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38DA91-891A-44F5-B7B1-EC6664B18AED}"/>
              </a:ext>
            </a:extLst>
          </p:cNvPr>
          <p:cNvCxnSpPr/>
          <p:nvPr/>
        </p:nvCxnSpPr>
        <p:spPr>
          <a:xfrm>
            <a:off x="1233377" y="2179674"/>
            <a:ext cx="88603" cy="47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CD0C95D-C72A-4C55-AE83-76CBFA1FA6A1}"/>
              </a:ext>
            </a:extLst>
          </p:cNvPr>
          <p:cNvSpPr/>
          <p:nvPr/>
        </p:nvSpPr>
        <p:spPr>
          <a:xfrm>
            <a:off x="1423554" y="2275367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4BDF05DB-4352-4C5D-83EA-BE7A51707AA3}"/>
              </a:ext>
            </a:extLst>
          </p:cNvPr>
          <p:cNvSpPr/>
          <p:nvPr/>
        </p:nvSpPr>
        <p:spPr>
          <a:xfrm>
            <a:off x="1720701" y="2777762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75B064A5-4BA7-4614-8D8C-2057BAE5A552}"/>
              </a:ext>
            </a:extLst>
          </p:cNvPr>
          <p:cNvSpPr/>
          <p:nvPr/>
        </p:nvSpPr>
        <p:spPr>
          <a:xfrm>
            <a:off x="1720701" y="3357173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04375117-2AA9-4B13-9949-5EACC12A5A3A}"/>
              </a:ext>
            </a:extLst>
          </p:cNvPr>
          <p:cNvSpPr/>
          <p:nvPr/>
        </p:nvSpPr>
        <p:spPr>
          <a:xfrm>
            <a:off x="1720701" y="3955908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094D3638-9E6C-42AF-8D71-EA05FE31ACFF}"/>
              </a:ext>
            </a:extLst>
          </p:cNvPr>
          <p:cNvSpPr/>
          <p:nvPr/>
        </p:nvSpPr>
        <p:spPr>
          <a:xfrm>
            <a:off x="1720700" y="4515695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DE41889-A5FC-4B72-926A-F979CCC8E348}"/>
              </a:ext>
            </a:extLst>
          </p:cNvPr>
          <p:cNvSpPr/>
          <p:nvPr/>
        </p:nvSpPr>
        <p:spPr>
          <a:xfrm>
            <a:off x="9896013" y="2658140"/>
            <a:ext cx="1821066" cy="152045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F2OUT.JPG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870AB2-6EE2-4091-9CEB-D70F7BD41C95}"/>
              </a:ext>
            </a:extLst>
          </p:cNvPr>
          <p:cNvSpPr/>
          <p:nvPr/>
        </p:nvSpPr>
        <p:spPr>
          <a:xfrm>
            <a:off x="6726815" y="1540081"/>
            <a:ext cx="1318438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8850958-E040-4D56-A1F8-AD2A563A9F01}"/>
              </a:ext>
            </a:extLst>
          </p:cNvPr>
          <p:cNvSpPr/>
          <p:nvPr/>
        </p:nvSpPr>
        <p:spPr>
          <a:xfrm>
            <a:off x="6522468" y="2275367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B3A32389-C71F-480C-B495-56A5F3ADB8B1}"/>
              </a:ext>
            </a:extLst>
          </p:cNvPr>
          <p:cNvSpPr/>
          <p:nvPr/>
        </p:nvSpPr>
        <p:spPr>
          <a:xfrm>
            <a:off x="6863313" y="2749066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7EC7069B-AF6C-4E90-BFA6-B0CDF562D734}"/>
              </a:ext>
            </a:extLst>
          </p:cNvPr>
          <p:cNvSpPr/>
          <p:nvPr/>
        </p:nvSpPr>
        <p:spPr>
          <a:xfrm>
            <a:off x="6849978" y="4513950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1CD8CAA-D565-4A32-B6F3-2AA5A62E413F}"/>
              </a:ext>
            </a:extLst>
          </p:cNvPr>
          <p:cNvSpPr/>
          <p:nvPr/>
        </p:nvSpPr>
        <p:spPr>
          <a:xfrm>
            <a:off x="6863314" y="3962225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C85C8C99-6A06-4732-B5AE-628440837542}"/>
              </a:ext>
            </a:extLst>
          </p:cNvPr>
          <p:cNvSpPr/>
          <p:nvPr/>
        </p:nvSpPr>
        <p:spPr>
          <a:xfrm>
            <a:off x="6863313" y="3364551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269655B-2167-498F-97AD-2F638EF7EA43}"/>
              </a:ext>
            </a:extLst>
          </p:cNvPr>
          <p:cNvSpPr/>
          <p:nvPr/>
        </p:nvSpPr>
        <p:spPr>
          <a:xfrm>
            <a:off x="7254398" y="2052084"/>
            <a:ext cx="167128" cy="369332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D7266F0-E63D-453A-AE99-06FB7D9C17E8}"/>
              </a:ext>
            </a:extLst>
          </p:cNvPr>
          <p:cNvSpPr/>
          <p:nvPr/>
        </p:nvSpPr>
        <p:spPr>
          <a:xfrm>
            <a:off x="1609852" y="2128401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1F90E12C-291A-401C-9407-27DDA032630D}"/>
              </a:ext>
            </a:extLst>
          </p:cNvPr>
          <p:cNvSpPr/>
          <p:nvPr/>
        </p:nvSpPr>
        <p:spPr>
          <a:xfrm>
            <a:off x="2708119" y="2104201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9FB-8D02-4BBA-99B3-40DF4DAF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796" y="1394579"/>
            <a:ext cx="7638430" cy="5017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mainFn</a:t>
            </a:r>
            <a:r>
              <a:rPr lang="en-US" dirty="0"/>
              <a:t>(path):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global p1,p2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global w1,h1,w2,h2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global canvas1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global wc1,hc1</a:t>
            </a:r>
          </a:p>
          <a:p>
            <a:pPr marL="0" indent="0">
              <a:buNone/>
            </a:pPr>
            <a:r>
              <a:rPr lang="en-US" dirty="0"/>
              <a:t>   p1=</a:t>
            </a:r>
            <a:r>
              <a:rPr lang="en-US" dirty="0" err="1"/>
              <a:t>makePicture</a:t>
            </a:r>
            <a:r>
              <a:rPr lang="en-US" dirty="0"/>
              <a:t>(</a:t>
            </a:r>
            <a:r>
              <a:rPr lang="en-US" dirty="0" err="1"/>
              <a:t>pickAFile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w1,h1=</a:t>
            </a:r>
            <a:r>
              <a:rPr lang="en-US" dirty="0" err="1"/>
              <a:t>getWidth</a:t>
            </a:r>
            <a:r>
              <a:rPr lang="en-US" dirty="0"/>
              <a:t>(p1),</a:t>
            </a:r>
            <a:r>
              <a:rPr lang="en-US" dirty="0" err="1"/>
              <a:t>getHeight</a:t>
            </a:r>
            <a:r>
              <a:rPr lang="en-US" dirty="0"/>
              <a:t>(p1)</a:t>
            </a:r>
          </a:p>
          <a:p>
            <a:pPr marL="0" indent="0">
              <a:buNone/>
            </a:pPr>
            <a:r>
              <a:rPr lang="en-US" dirty="0"/>
              <a:t>   p2=</a:t>
            </a:r>
            <a:r>
              <a:rPr lang="en-US" dirty="0" err="1"/>
              <a:t>makePicture</a:t>
            </a:r>
            <a:r>
              <a:rPr lang="en-US" dirty="0"/>
              <a:t>(</a:t>
            </a:r>
            <a:r>
              <a:rPr lang="en-US" dirty="0" err="1"/>
              <a:t>pickAFile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w2,h2=</a:t>
            </a:r>
            <a:r>
              <a:rPr lang="en-US" dirty="0" err="1"/>
              <a:t>getWidth</a:t>
            </a:r>
            <a:r>
              <a:rPr lang="en-US" dirty="0"/>
              <a:t>(p2),</a:t>
            </a:r>
            <a:r>
              <a:rPr lang="en-US" dirty="0" err="1"/>
              <a:t>getHeight</a:t>
            </a:r>
            <a:r>
              <a:rPr lang="en-US" dirty="0"/>
              <a:t>(p2)</a:t>
            </a:r>
          </a:p>
          <a:p>
            <a:pPr marL="0" indent="0">
              <a:buNone/>
            </a:pPr>
            <a:r>
              <a:rPr lang="en-US" dirty="0"/>
              <a:t>   canvas1=</a:t>
            </a:r>
            <a:r>
              <a:rPr lang="en-US" dirty="0" err="1"/>
              <a:t>makeEmptyPicture</a:t>
            </a:r>
            <a:r>
              <a:rPr lang="en-US" dirty="0"/>
              <a:t>(w1+w2+5,h1+h2+5,green)</a:t>
            </a:r>
          </a:p>
          <a:p>
            <a:pPr marL="0" indent="0">
              <a:buNone/>
            </a:pPr>
            <a:r>
              <a:rPr lang="en-US" dirty="0"/>
              <a:t>   wc1,hc1=</a:t>
            </a:r>
            <a:r>
              <a:rPr lang="en-US" dirty="0" err="1"/>
              <a:t>getWidth</a:t>
            </a:r>
            <a:r>
              <a:rPr lang="en-US" dirty="0"/>
              <a:t>(canvas1),</a:t>
            </a:r>
            <a:r>
              <a:rPr lang="en-US" dirty="0" err="1"/>
              <a:t>getHeight</a:t>
            </a:r>
            <a:r>
              <a:rPr lang="en-US" dirty="0"/>
              <a:t>(canvas1)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D7332-CD26-472F-AB58-F76161BB70D3}"/>
              </a:ext>
            </a:extLst>
          </p:cNvPr>
          <p:cNvSpPr/>
          <p:nvPr/>
        </p:nvSpPr>
        <p:spPr>
          <a:xfrm>
            <a:off x="1" y="969191"/>
            <a:ext cx="3285460" cy="588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39312-DD4E-470C-8135-FF781A632672}"/>
              </a:ext>
            </a:extLst>
          </p:cNvPr>
          <p:cNvSpPr/>
          <p:nvPr/>
        </p:nvSpPr>
        <p:spPr>
          <a:xfrm>
            <a:off x="455428" y="1937674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6A41-72D6-48E2-91FC-30ABB887B11B}"/>
              </a:ext>
            </a:extLst>
          </p:cNvPr>
          <p:cNvSpPr/>
          <p:nvPr/>
        </p:nvSpPr>
        <p:spPr>
          <a:xfrm>
            <a:off x="1895203" y="1923665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34FD67-CF58-402D-8FF1-6FE6ED65E53B}"/>
              </a:ext>
            </a:extLst>
          </p:cNvPr>
          <p:cNvSpPr/>
          <p:nvPr/>
        </p:nvSpPr>
        <p:spPr>
          <a:xfrm>
            <a:off x="797488" y="2562187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1F35C85-875F-4361-BB23-E4748919534C}"/>
              </a:ext>
            </a:extLst>
          </p:cNvPr>
          <p:cNvSpPr/>
          <p:nvPr/>
        </p:nvSpPr>
        <p:spPr>
          <a:xfrm>
            <a:off x="1102195" y="3074646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6E8038C-F43A-439E-988C-AD760919AEAC}"/>
              </a:ext>
            </a:extLst>
          </p:cNvPr>
          <p:cNvSpPr/>
          <p:nvPr/>
        </p:nvSpPr>
        <p:spPr>
          <a:xfrm>
            <a:off x="1102195" y="3654057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E698FFC-ECD6-4428-9740-2B15BA518FBD}"/>
              </a:ext>
            </a:extLst>
          </p:cNvPr>
          <p:cNvSpPr/>
          <p:nvPr/>
        </p:nvSpPr>
        <p:spPr>
          <a:xfrm>
            <a:off x="1102195" y="4252792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DEC4ADE-BD4E-406E-B359-37E545C535D3}"/>
              </a:ext>
            </a:extLst>
          </p:cNvPr>
          <p:cNvSpPr/>
          <p:nvPr/>
        </p:nvSpPr>
        <p:spPr>
          <a:xfrm>
            <a:off x="1102194" y="4812579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A67209-EBBC-4094-8F14-A7DFA11F0EC5}"/>
              </a:ext>
            </a:extLst>
          </p:cNvPr>
          <p:cNvSpPr/>
          <p:nvPr/>
        </p:nvSpPr>
        <p:spPr>
          <a:xfrm>
            <a:off x="991346" y="24252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A8CEF77-2BE6-41F0-9B85-B1D196C68CC7}"/>
              </a:ext>
            </a:extLst>
          </p:cNvPr>
          <p:cNvSpPr/>
          <p:nvPr/>
        </p:nvSpPr>
        <p:spPr>
          <a:xfrm>
            <a:off x="2089613" y="24010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4E91A-4728-4AB8-B72F-B2721BE0AE2F}"/>
              </a:ext>
            </a:extLst>
          </p:cNvPr>
          <p:cNvSpPr txBox="1"/>
          <p:nvPr/>
        </p:nvSpPr>
        <p:spPr>
          <a:xfrm>
            <a:off x="797488" y="256464"/>
            <a:ext cx="14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DA967-2505-4403-9D65-94E60EB66901}"/>
              </a:ext>
            </a:extLst>
          </p:cNvPr>
          <p:cNvSpPr txBox="1"/>
          <p:nvPr/>
        </p:nvSpPr>
        <p:spPr>
          <a:xfrm>
            <a:off x="7200723" y="2192855"/>
            <a:ext cx="357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Using global varieties to save steps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1ECFA1D-A20C-4017-918B-82437C001B85}"/>
              </a:ext>
            </a:extLst>
          </p:cNvPr>
          <p:cNvSpPr/>
          <p:nvPr/>
        </p:nvSpPr>
        <p:spPr>
          <a:xfrm>
            <a:off x="867180" y="6251434"/>
            <a:ext cx="1594930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68B2FE2-AEE3-4482-ABB5-6F9F2BA09792}"/>
              </a:ext>
            </a:extLst>
          </p:cNvPr>
          <p:cNvSpPr/>
          <p:nvPr/>
        </p:nvSpPr>
        <p:spPr>
          <a:xfrm>
            <a:off x="1532952" y="5731635"/>
            <a:ext cx="285215" cy="512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E83B16FF-BE9C-4760-8FEC-990068D51B29}"/>
              </a:ext>
            </a:extLst>
          </p:cNvPr>
          <p:cNvSpPr/>
          <p:nvPr/>
        </p:nvSpPr>
        <p:spPr>
          <a:xfrm>
            <a:off x="3732954" y="256464"/>
            <a:ext cx="1137684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mainFn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912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379C3F-2B27-4AE4-9F23-9C83E43D990F}"/>
              </a:ext>
            </a:extLst>
          </p:cNvPr>
          <p:cNvSpPr/>
          <p:nvPr/>
        </p:nvSpPr>
        <p:spPr>
          <a:xfrm>
            <a:off x="1" y="988828"/>
            <a:ext cx="3285460" cy="5869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FA1BD-B292-44DA-BAE7-DD15BD7A81DA}"/>
              </a:ext>
            </a:extLst>
          </p:cNvPr>
          <p:cNvSpPr/>
          <p:nvPr/>
        </p:nvSpPr>
        <p:spPr>
          <a:xfrm>
            <a:off x="455428" y="1796131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1199D-9F6C-4265-AD22-ADE7D858EA95}"/>
              </a:ext>
            </a:extLst>
          </p:cNvPr>
          <p:cNvSpPr/>
          <p:nvPr/>
        </p:nvSpPr>
        <p:spPr>
          <a:xfrm>
            <a:off x="1895203" y="1782122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485E7B-C227-404C-A6AA-B9D70F322FFF}"/>
              </a:ext>
            </a:extLst>
          </p:cNvPr>
          <p:cNvSpPr/>
          <p:nvPr/>
        </p:nvSpPr>
        <p:spPr>
          <a:xfrm>
            <a:off x="805048" y="2430708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0899274-9771-4435-B617-69422CB31052}"/>
              </a:ext>
            </a:extLst>
          </p:cNvPr>
          <p:cNvSpPr/>
          <p:nvPr/>
        </p:nvSpPr>
        <p:spPr>
          <a:xfrm>
            <a:off x="1102195" y="2933103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D7C0ACF-1CA5-45BD-860B-556EFF530715}"/>
              </a:ext>
            </a:extLst>
          </p:cNvPr>
          <p:cNvSpPr/>
          <p:nvPr/>
        </p:nvSpPr>
        <p:spPr>
          <a:xfrm>
            <a:off x="1102195" y="3512514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E1AD1A-9A9C-4ED0-8E71-9344A953D106}"/>
              </a:ext>
            </a:extLst>
          </p:cNvPr>
          <p:cNvSpPr/>
          <p:nvPr/>
        </p:nvSpPr>
        <p:spPr>
          <a:xfrm>
            <a:off x="1102195" y="4111249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87B5A66-4E23-4096-A531-02CAC7FD7C90}"/>
              </a:ext>
            </a:extLst>
          </p:cNvPr>
          <p:cNvSpPr/>
          <p:nvPr/>
        </p:nvSpPr>
        <p:spPr>
          <a:xfrm>
            <a:off x="1102194" y="4671036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96E7483-C3CE-4A1F-A7C3-8555D0ACD031}"/>
              </a:ext>
            </a:extLst>
          </p:cNvPr>
          <p:cNvSpPr/>
          <p:nvPr/>
        </p:nvSpPr>
        <p:spPr>
          <a:xfrm>
            <a:off x="991346" y="2283742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84D985E-A6D6-4597-AB9E-42F65828D238}"/>
              </a:ext>
            </a:extLst>
          </p:cNvPr>
          <p:cNvSpPr/>
          <p:nvPr/>
        </p:nvSpPr>
        <p:spPr>
          <a:xfrm>
            <a:off x="2089613" y="2259542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E08EE-956C-4D22-B898-FA847CCB2FDA}"/>
              </a:ext>
            </a:extLst>
          </p:cNvPr>
          <p:cNvSpPr txBox="1"/>
          <p:nvPr/>
        </p:nvSpPr>
        <p:spPr>
          <a:xfrm>
            <a:off x="797488" y="256464"/>
            <a:ext cx="14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80673B-9EBB-48D6-A0AD-1D4C5FF23D2E}"/>
              </a:ext>
            </a:extLst>
          </p:cNvPr>
          <p:cNvSpPr txBox="1"/>
          <p:nvPr/>
        </p:nvSpPr>
        <p:spPr>
          <a:xfrm>
            <a:off x="3753293" y="366240"/>
            <a:ext cx="371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000" dirty="0"/>
              <a:t>mirroring pixels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4A042E-84EC-4E6A-AE4C-7F388DEFC342}"/>
              </a:ext>
            </a:extLst>
          </p:cNvPr>
          <p:cNvSpPr txBox="1"/>
          <p:nvPr/>
        </p:nvSpPr>
        <p:spPr>
          <a:xfrm>
            <a:off x="3686471" y="878563"/>
            <a:ext cx="8829020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mirrorpoint</a:t>
            </a:r>
            <a:r>
              <a:rPr lang="en-US" sz="2000" dirty="0"/>
              <a:t>=h1/2                                   #set </a:t>
            </a:r>
            <a:r>
              <a:rPr lang="en-US" sz="2000" dirty="0" err="1"/>
              <a:t>mirrorpoint</a:t>
            </a:r>
            <a:r>
              <a:rPr lang="en-US" sz="2000" dirty="0"/>
              <a:t> </a:t>
            </a:r>
          </a:p>
          <a:p>
            <a:r>
              <a:rPr lang="en-US" sz="2000" dirty="0"/>
              <a:t>    for x in range(0,w1):                           #choose original x range </a:t>
            </a:r>
          </a:p>
          <a:p>
            <a:r>
              <a:rPr lang="en-US" sz="2000" dirty="0"/>
              <a:t>      for y in range(0,mirrorpoint):           #choose original y range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topPX</a:t>
            </a:r>
            <a:r>
              <a:rPr lang="en-US" sz="2000" dirty="0"/>
              <a:t>=</a:t>
            </a:r>
            <a:r>
              <a:rPr lang="en-US" sz="2000" dirty="0" err="1"/>
              <a:t>getPixel</a:t>
            </a:r>
            <a:r>
              <a:rPr lang="en-US" sz="2000" dirty="0"/>
              <a:t>(pic1,x,y)                #set the start point of the copied pixels 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bottomPX</a:t>
            </a:r>
            <a:r>
              <a:rPr lang="en-US" sz="2000" dirty="0"/>
              <a:t>=</a:t>
            </a:r>
            <a:r>
              <a:rPr lang="en-US" sz="2000" dirty="0" err="1"/>
              <a:t>getPixel</a:t>
            </a:r>
            <a:r>
              <a:rPr lang="en-US" sz="2000" dirty="0"/>
              <a:t>(pic1,x,h1-y-1) #set the destination of the copied pixels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colorP</a:t>
            </a:r>
            <a:r>
              <a:rPr lang="en-US" sz="2000" dirty="0"/>
              <a:t>=</a:t>
            </a:r>
            <a:r>
              <a:rPr lang="en-US" sz="2000" dirty="0" err="1"/>
              <a:t>getColor</a:t>
            </a:r>
            <a:r>
              <a:rPr lang="en-US" sz="2000" dirty="0"/>
              <a:t>(</a:t>
            </a:r>
            <a:r>
              <a:rPr lang="en-US" sz="2000" dirty="0" err="1"/>
              <a:t>topPX</a:t>
            </a:r>
            <a:r>
              <a:rPr lang="en-US" sz="2000" dirty="0"/>
              <a:t>)                  #copy color from original pixels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setColor</a:t>
            </a:r>
            <a:r>
              <a:rPr lang="en-US" sz="2000" dirty="0"/>
              <a:t>(</a:t>
            </a:r>
            <a:r>
              <a:rPr lang="en-US" sz="2000" dirty="0" err="1"/>
              <a:t>bottomPX,colorP</a:t>
            </a:r>
            <a:r>
              <a:rPr lang="en-US" sz="2000" dirty="0"/>
              <a:t>)             #set color to the destination</a:t>
            </a:r>
          </a:p>
          <a:p>
            <a:r>
              <a:rPr lang="en-US" dirty="0"/>
              <a:t> </a:t>
            </a:r>
          </a:p>
        </p:txBody>
      </p:sp>
      <p:pic>
        <p:nvPicPr>
          <p:cNvPr id="45" name="Picture 44" descr="A picture containing building, outdoor, sky&#10;&#10;Description generated with high confidence">
            <a:extLst>
              <a:ext uri="{FF2B5EF4-FFF2-40B4-BE49-F238E27FC236}">
                <a16:creationId xmlns:a16="http://schemas.microsoft.com/office/drawing/2014/main" id="{AF7D603F-3DE4-4FF3-BB72-186340DD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664" y="3424710"/>
            <a:ext cx="1943100" cy="3067050"/>
          </a:xfrm>
          <a:prstGeom prst="rect">
            <a:avLst/>
          </a:prstGeom>
        </p:spPr>
      </p:pic>
      <p:pic>
        <p:nvPicPr>
          <p:cNvPr id="47" name="Picture 46" descr="A close up of a snow covered street&#10;&#10;Description generated with very high confidence">
            <a:extLst>
              <a:ext uri="{FF2B5EF4-FFF2-40B4-BE49-F238E27FC236}">
                <a16:creationId xmlns:a16="http://schemas.microsoft.com/office/drawing/2014/main" id="{54C3A4C8-A8AD-47A6-A064-2714D0A8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46" y="3424710"/>
            <a:ext cx="1958708" cy="3067050"/>
          </a:xfrm>
          <a:prstGeom prst="rect">
            <a:avLst/>
          </a:prstGeom>
        </p:spPr>
      </p:pic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DB8C085C-D2E0-42DC-8532-168840487539}"/>
              </a:ext>
            </a:extLst>
          </p:cNvPr>
          <p:cNvSpPr/>
          <p:nvPr/>
        </p:nvSpPr>
        <p:spPr>
          <a:xfrm>
            <a:off x="3753293" y="348334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482AF3B-A4E5-4AC6-9CFA-E80D8EACADDC}"/>
              </a:ext>
            </a:extLst>
          </p:cNvPr>
          <p:cNvSpPr/>
          <p:nvPr/>
        </p:nvSpPr>
        <p:spPr>
          <a:xfrm>
            <a:off x="7219507" y="5040368"/>
            <a:ext cx="1687032" cy="3689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71096FA0-B514-49E7-B531-3A9D011CCE9E}"/>
              </a:ext>
            </a:extLst>
          </p:cNvPr>
          <p:cNvSpPr/>
          <p:nvPr/>
        </p:nvSpPr>
        <p:spPr>
          <a:xfrm>
            <a:off x="7523374" y="4588903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74657D73-907D-440A-9F9F-7246A77CDFA0}"/>
              </a:ext>
            </a:extLst>
          </p:cNvPr>
          <p:cNvSpPr/>
          <p:nvPr/>
        </p:nvSpPr>
        <p:spPr>
          <a:xfrm>
            <a:off x="867180" y="6251434"/>
            <a:ext cx="1594930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ED6374E5-6269-4CE3-87D1-E663F4A2320A}"/>
              </a:ext>
            </a:extLst>
          </p:cNvPr>
          <p:cNvSpPr/>
          <p:nvPr/>
        </p:nvSpPr>
        <p:spPr>
          <a:xfrm>
            <a:off x="1532952" y="5731635"/>
            <a:ext cx="285215" cy="512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379C3F-2B27-4AE4-9F23-9C83E43D990F}"/>
              </a:ext>
            </a:extLst>
          </p:cNvPr>
          <p:cNvSpPr/>
          <p:nvPr/>
        </p:nvSpPr>
        <p:spPr>
          <a:xfrm>
            <a:off x="1" y="902795"/>
            <a:ext cx="3232298" cy="6050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FA1BD-B292-44DA-BAE7-DD15BD7A81DA}"/>
              </a:ext>
            </a:extLst>
          </p:cNvPr>
          <p:cNvSpPr/>
          <p:nvPr/>
        </p:nvSpPr>
        <p:spPr>
          <a:xfrm>
            <a:off x="455428" y="1835655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1199D-9F6C-4265-AD22-ADE7D858EA95}"/>
              </a:ext>
            </a:extLst>
          </p:cNvPr>
          <p:cNvSpPr/>
          <p:nvPr/>
        </p:nvSpPr>
        <p:spPr>
          <a:xfrm>
            <a:off x="1895203" y="1821646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485E7B-C227-404C-A6AA-B9D70F322FFF}"/>
              </a:ext>
            </a:extLst>
          </p:cNvPr>
          <p:cNvSpPr/>
          <p:nvPr/>
        </p:nvSpPr>
        <p:spPr>
          <a:xfrm>
            <a:off x="805048" y="2470232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0899274-9771-4435-B617-69422CB31052}"/>
              </a:ext>
            </a:extLst>
          </p:cNvPr>
          <p:cNvSpPr/>
          <p:nvPr/>
        </p:nvSpPr>
        <p:spPr>
          <a:xfrm>
            <a:off x="1102195" y="2972627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D7C0ACF-1CA5-45BD-860B-556EFF530715}"/>
              </a:ext>
            </a:extLst>
          </p:cNvPr>
          <p:cNvSpPr/>
          <p:nvPr/>
        </p:nvSpPr>
        <p:spPr>
          <a:xfrm>
            <a:off x="1102195" y="3552038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E1AD1A-9A9C-4ED0-8E71-9344A953D106}"/>
              </a:ext>
            </a:extLst>
          </p:cNvPr>
          <p:cNvSpPr/>
          <p:nvPr/>
        </p:nvSpPr>
        <p:spPr>
          <a:xfrm>
            <a:off x="1102195" y="4150773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87B5A66-4E23-4096-A531-02CAC7FD7C90}"/>
              </a:ext>
            </a:extLst>
          </p:cNvPr>
          <p:cNvSpPr/>
          <p:nvPr/>
        </p:nvSpPr>
        <p:spPr>
          <a:xfrm>
            <a:off x="1102194" y="4710560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96E7483-C3CE-4A1F-A7C3-8555D0ACD031}"/>
              </a:ext>
            </a:extLst>
          </p:cNvPr>
          <p:cNvSpPr/>
          <p:nvPr/>
        </p:nvSpPr>
        <p:spPr>
          <a:xfrm>
            <a:off x="991346" y="2323266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84D985E-A6D6-4597-AB9E-42F65828D238}"/>
              </a:ext>
            </a:extLst>
          </p:cNvPr>
          <p:cNvSpPr/>
          <p:nvPr/>
        </p:nvSpPr>
        <p:spPr>
          <a:xfrm>
            <a:off x="2089613" y="2299066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E08EE-956C-4D22-B898-FA847CCB2FDA}"/>
              </a:ext>
            </a:extLst>
          </p:cNvPr>
          <p:cNvSpPr txBox="1"/>
          <p:nvPr/>
        </p:nvSpPr>
        <p:spPr>
          <a:xfrm>
            <a:off x="797488" y="256464"/>
            <a:ext cx="14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4A042E-84EC-4E6A-AE4C-7F388DEFC342}"/>
              </a:ext>
            </a:extLst>
          </p:cNvPr>
          <p:cNvSpPr txBox="1"/>
          <p:nvPr/>
        </p:nvSpPr>
        <p:spPr>
          <a:xfrm>
            <a:off x="3686471" y="87856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734A0191-CB48-4671-8C5E-6B8F9298A932}"/>
              </a:ext>
            </a:extLst>
          </p:cNvPr>
          <p:cNvSpPr/>
          <p:nvPr/>
        </p:nvSpPr>
        <p:spPr>
          <a:xfrm>
            <a:off x="4307957" y="394963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B1E880-8512-455F-A097-88BC31653F35}"/>
              </a:ext>
            </a:extLst>
          </p:cNvPr>
          <p:cNvSpPr txBox="1"/>
          <p:nvPr/>
        </p:nvSpPr>
        <p:spPr>
          <a:xfrm>
            <a:off x="5874672" y="345149"/>
            <a:ext cx="21465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rotating an image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E9EA85-B28C-4749-A89F-285D2032D6C2}"/>
              </a:ext>
            </a:extLst>
          </p:cNvPr>
          <p:cNvSpPr/>
          <p:nvPr/>
        </p:nvSpPr>
        <p:spPr>
          <a:xfrm>
            <a:off x="3677038" y="1142803"/>
            <a:ext cx="86620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targetX</a:t>
            </a:r>
            <a:r>
              <a:rPr lang="en-US" sz="2000" dirty="0"/>
              <a:t>=0                               		#set start point on the canvas      </a:t>
            </a:r>
          </a:p>
          <a:p>
            <a:r>
              <a:rPr lang="en-US" sz="2000" dirty="0"/>
              <a:t>  for </a:t>
            </a:r>
            <a:r>
              <a:rPr lang="en-US" sz="2000" dirty="0" err="1"/>
              <a:t>picX</a:t>
            </a:r>
            <a:r>
              <a:rPr lang="en-US" sz="2000" dirty="0"/>
              <a:t> in range(0,w2):                 #loop the X value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targetY</a:t>
            </a:r>
            <a:r>
              <a:rPr lang="en-US" sz="2000" dirty="0"/>
              <a:t>=0                                     #set start </a:t>
            </a:r>
            <a:r>
              <a:rPr lang="en-US" sz="2000" dirty="0" err="1"/>
              <a:t>ponit</a:t>
            </a:r>
            <a:r>
              <a:rPr lang="en-US" sz="2000" dirty="0"/>
              <a:t> on the canvas </a:t>
            </a:r>
          </a:p>
          <a:p>
            <a:r>
              <a:rPr lang="en-US" sz="2000" dirty="0"/>
              <a:t>    for </a:t>
            </a:r>
            <a:r>
              <a:rPr lang="en-US" sz="2000" dirty="0" err="1"/>
              <a:t>picY</a:t>
            </a:r>
            <a:r>
              <a:rPr lang="en-US" sz="2000" dirty="0"/>
              <a:t> in range(0,h2):               #loop the Y value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colorC</a:t>
            </a:r>
            <a:r>
              <a:rPr lang="en-US" sz="2000" dirty="0"/>
              <a:t>=</a:t>
            </a:r>
            <a:r>
              <a:rPr lang="en-US" sz="2000" dirty="0" err="1"/>
              <a:t>getColor</a:t>
            </a:r>
            <a:r>
              <a:rPr lang="en-US" sz="2000" dirty="0"/>
              <a:t>(</a:t>
            </a:r>
            <a:r>
              <a:rPr lang="en-US" sz="2000" dirty="0" err="1"/>
              <a:t>getPixel</a:t>
            </a:r>
            <a:r>
              <a:rPr lang="en-US" sz="2000" dirty="0"/>
              <a:t>(pic2,picX,picY))          #copy pixels from the picture       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setColor</a:t>
            </a:r>
            <a:r>
              <a:rPr lang="en-US" sz="2000" dirty="0"/>
              <a:t>(</a:t>
            </a:r>
            <a:r>
              <a:rPr lang="en-US" sz="2000" dirty="0" err="1"/>
              <a:t>getPixel</a:t>
            </a:r>
            <a:r>
              <a:rPr lang="en-US" sz="2000" dirty="0"/>
              <a:t>(pic2r,targetY,targetX),</a:t>
            </a:r>
            <a:r>
              <a:rPr lang="en-US" sz="2000" dirty="0" err="1"/>
              <a:t>colorC</a:t>
            </a:r>
            <a:r>
              <a:rPr lang="en-US" sz="2000" dirty="0"/>
              <a:t>) #write pixels to the canvas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targetY</a:t>
            </a:r>
            <a:r>
              <a:rPr lang="en-US" sz="2000" dirty="0"/>
              <a:t>=targetY+1                                               #move to next Y value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targetX</a:t>
            </a:r>
            <a:r>
              <a:rPr lang="en-US" sz="2000" dirty="0"/>
              <a:t>=targetX+1                                                 #move to next X value</a:t>
            </a:r>
          </a:p>
        </p:txBody>
      </p:sp>
      <p:pic>
        <p:nvPicPr>
          <p:cNvPr id="20" name="Picture 19" descr="A group of people walking in front of a brick building&#10;&#10;Description generated with very high confidence">
            <a:extLst>
              <a:ext uri="{FF2B5EF4-FFF2-40B4-BE49-F238E27FC236}">
                <a16:creationId xmlns:a16="http://schemas.microsoft.com/office/drawing/2014/main" id="{447C850A-70E4-409E-8ABD-15C439FF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85" y="3817894"/>
            <a:ext cx="3764490" cy="29188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F6122A-3D38-4AFE-8854-748201CF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150" y="3696990"/>
            <a:ext cx="3153319" cy="3160652"/>
          </a:xfrm>
          <a:prstGeom prst="rect">
            <a:avLst/>
          </a:prstGeom>
        </p:spPr>
      </p:pic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AC6B526-78FD-4911-A7EF-285DAF923B08}"/>
              </a:ext>
            </a:extLst>
          </p:cNvPr>
          <p:cNvSpPr/>
          <p:nvPr/>
        </p:nvSpPr>
        <p:spPr>
          <a:xfrm>
            <a:off x="7620464" y="4520105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B201D6E-3740-4AEB-A29C-B193CFDAE565}"/>
              </a:ext>
            </a:extLst>
          </p:cNvPr>
          <p:cNvSpPr/>
          <p:nvPr/>
        </p:nvSpPr>
        <p:spPr>
          <a:xfrm>
            <a:off x="7620464" y="5079892"/>
            <a:ext cx="1162029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F642FFE2-A41B-412E-A0D1-8B2C30F82E74}"/>
              </a:ext>
            </a:extLst>
          </p:cNvPr>
          <p:cNvSpPr/>
          <p:nvPr/>
        </p:nvSpPr>
        <p:spPr>
          <a:xfrm>
            <a:off x="867180" y="6251434"/>
            <a:ext cx="1594930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0330689-FF91-4CDE-858A-EBD6D0DA689D}"/>
              </a:ext>
            </a:extLst>
          </p:cNvPr>
          <p:cNvSpPr/>
          <p:nvPr/>
        </p:nvSpPr>
        <p:spPr>
          <a:xfrm>
            <a:off x="1532952" y="5731635"/>
            <a:ext cx="285215" cy="512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9FB-8D02-4BBA-99B3-40DF4DAF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148" y="969191"/>
            <a:ext cx="8392088" cy="3568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#red eye reduction algorithm #resource: https://stackoverflow.com/questions/133675/red-eye-reduction-algorithm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gbaverage</a:t>
            </a:r>
            <a:r>
              <a:rPr lang="en-US" dirty="0"/>
              <a:t>=(float(g)+float(b))/2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reddect</a:t>
            </a:r>
            <a:r>
              <a:rPr lang="en-US" dirty="0"/>
              <a:t>=(float(r))/</a:t>
            </a:r>
            <a:r>
              <a:rPr lang="en-US" dirty="0" err="1"/>
              <a:t>gbaverage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picX</a:t>
            </a:r>
            <a:r>
              <a:rPr lang="en-US" dirty="0"/>
              <a:t>&gt;44 and </a:t>
            </a:r>
            <a:r>
              <a:rPr lang="en-US" dirty="0" err="1"/>
              <a:t>picX</a:t>
            </a:r>
            <a:r>
              <a:rPr lang="en-US" dirty="0"/>
              <a:t>&lt;200:                    #choose x range  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picY</a:t>
            </a:r>
            <a:r>
              <a:rPr lang="en-US" dirty="0"/>
              <a:t>&gt;63 and </a:t>
            </a:r>
            <a:r>
              <a:rPr lang="en-US" dirty="0" err="1"/>
              <a:t>picY</a:t>
            </a:r>
            <a:r>
              <a:rPr lang="en-US" dirty="0"/>
              <a:t>&lt;200:                  #choose Y range</a:t>
            </a:r>
          </a:p>
          <a:p>
            <a:pPr marL="0" indent="0">
              <a:buNone/>
            </a:pPr>
            <a:r>
              <a:rPr lang="en-US" dirty="0"/>
              <a:t>        if float(</a:t>
            </a:r>
            <a:r>
              <a:rPr lang="en-US" dirty="0" err="1"/>
              <a:t>reddect</a:t>
            </a:r>
            <a:r>
              <a:rPr lang="en-US" dirty="0"/>
              <a:t>)&gt;1.4:                        #detect red color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setColor</a:t>
            </a:r>
            <a:r>
              <a:rPr lang="en-US" dirty="0"/>
              <a:t>(</a:t>
            </a:r>
            <a:r>
              <a:rPr lang="en-US" dirty="0" err="1"/>
              <a:t>px,green</a:t>
            </a:r>
            <a:r>
              <a:rPr lang="en-US" dirty="0"/>
              <a:t>)                          #change color to green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D7332-CD26-472F-AB58-F76161BB70D3}"/>
              </a:ext>
            </a:extLst>
          </p:cNvPr>
          <p:cNvSpPr/>
          <p:nvPr/>
        </p:nvSpPr>
        <p:spPr>
          <a:xfrm>
            <a:off x="1" y="969191"/>
            <a:ext cx="3285460" cy="588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39312-DD4E-470C-8135-FF781A632672}"/>
              </a:ext>
            </a:extLst>
          </p:cNvPr>
          <p:cNvSpPr/>
          <p:nvPr/>
        </p:nvSpPr>
        <p:spPr>
          <a:xfrm>
            <a:off x="455428" y="1937674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6A41-72D6-48E2-91FC-30ABB887B11B}"/>
              </a:ext>
            </a:extLst>
          </p:cNvPr>
          <p:cNvSpPr/>
          <p:nvPr/>
        </p:nvSpPr>
        <p:spPr>
          <a:xfrm>
            <a:off x="1895203" y="1923665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34FD67-CF58-402D-8FF1-6FE6ED65E53B}"/>
              </a:ext>
            </a:extLst>
          </p:cNvPr>
          <p:cNvSpPr/>
          <p:nvPr/>
        </p:nvSpPr>
        <p:spPr>
          <a:xfrm>
            <a:off x="797488" y="2562187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1F35C85-875F-4361-BB23-E4748919534C}"/>
              </a:ext>
            </a:extLst>
          </p:cNvPr>
          <p:cNvSpPr/>
          <p:nvPr/>
        </p:nvSpPr>
        <p:spPr>
          <a:xfrm>
            <a:off x="1102195" y="3074646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6E8038C-F43A-439E-988C-AD760919AEAC}"/>
              </a:ext>
            </a:extLst>
          </p:cNvPr>
          <p:cNvSpPr/>
          <p:nvPr/>
        </p:nvSpPr>
        <p:spPr>
          <a:xfrm>
            <a:off x="1102195" y="3654057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E698FFC-ECD6-4428-9740-2B15BA518FBD}"/>
              </a:ext>
            </a:extLst>
          </p:cNvPr>
          <p:cNvSpPr/>
          <p:nvPr/>
        </p:nvSpPr>
        <p:spPr>
          <a:xfrm>
            <a:off x="1102195" y="4252792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DEC4ADE-BD4E-406E-B359-37E545C535D3}"/>
              </a:ext>
            </a:extLst>
          </p:cNvPr>
          <p:cNvSpPr/>
          <p:nvPr/>
        </p:nvSpPr>
        <p:spPr>
          <a:xfrm>
            <a:off x="1102194" y="4812579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A67209-EBBC-4094-8F14-A7DFA11F0EC5}"/>
              </a:ext>
            </a:extLst>
          </p:cNvPr>
          <p:cNvSpPr/>
          <p:nvPr/>
        </p:nvSpPr>
        <p:spPr>
          <a:xfrm>
            <a:off x="991346" y="24252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A8CEF77-2BE6-41F0-9B85-B1D196C68CC7}"/>
              </a:ext>
            </a:extLst>
          </p:cNvPr>
          <p:cNvSpPr/>
          <p:nvPr/>
        </p:nvSpPr>
        <p:spPr>
          <a:xfrm>
            <a:off x="2089613" y="24010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4E91A-4728-4AB8-B72F-B2721BE0AE2F}"/>
              </a:ext>
            </a:extLst>
          </p:cNvPr>
          <p:cNvSpPr txBox="1"/>
          <p:nvPr/>
        </p:nvSpPr>
        <p:spPr>
          <a:xfrm>
            <a:off x="797488" y="256464"/>
            <a:ext cx="14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Part1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E91EB94-1122-400E-9D5A-2222C910565E}"/>
              </a:ext>
            </a:extLst>
          </p:cNvPr>
          <p:cNvSpPr/>
          <p:nvPr/>
        </p:nvSpPr>
        <p:spPr>
          <a:xfrm>
            <a:off x="3870205" y="449995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4A465-27BA-4A45-A49F-8956AD86B517}"/>
              </a:ext>
            </a:extLst>
          </p:cNvPr>
          <p:cNvSpPr txBox="1"/>
          <p:nvPr/>
        </p:nvSpPr>
        <p:spPr>
          <a:xfrm>
            <a:off x="5322554" y="435681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Changing Color</a:t>
            </a:r>
          </a:p>
        </p:txBody>
      </p:sp>
      <p:pic>
        <p:nvPicPr>
          <p:cNvPr id="18" name="Picture 17" descr="A picture containing outdoor, ground, sky, furniture&#10;&#10;Description generated with high confidence">
            <a:extLst>
              <a:ext uri="{FF2B5EF4-FFF2-40B4-BE49-F238E27FC236}">
                <a16:creationId xmlns:a16="http://schemas.microsoft.com/office/drawing/2014/main" id="{DD898E0E-0FB2-4C69-A31A-A460F069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90" y="4373605"/>
            <a:ext cx="1886796" cy="2916786"/>
          </a:xfrm>
          <a:prstGeom prst="rect">
            <a:avLst/>
          </a:prstGeom>
        </p:spPr>
      </p:pic>
      <p:pic>
        <p:nvPicPr>
          <p:cNvPr id="20" name="Picture 19" descr="A close up of a snow covered street&#10;&#10;Description generated with very high confidence">
            <a:extLst>
              <a:ext uri="{FF2B5EF4-FFF2-40B4-BE49-F238E27FC236}">
                <a16:creationId xmlns:a16="http://schemas.microsoft.com/office/drawing/2014/main" id="{D4B9D7F1-1CF9-4EED-B69A-BAAFB9DF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49" y="4373605"/>
            <a:ext cx="1801037" cy="2677190"/>
          </a:xfrm>
          <a:prstGeom prst="rect">
            <a:avLst/>
          </a:prstGeom>
        </p:spPr>
      </p:pic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9D0C3C8-22B6-49D3-A4A3-6F61DD399B05}"/>
              </a:ext>
            </a:extLst>
          </p:cNvPr>
          <p:cNvSpPr/>
          <p:nvPr/>
        </p:nvSpPr>
        <p:spPr>
          <a:xfrm>
            <a:off x="6605840" y="4981451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E4907D8-EA8D-4208-B70E-2A86656BB13F}"/>
              </a:ext>
            </a:extLst>
          </p:cNvPr>
          <p:cNvSpPr/>
          <p:nvPr/>
        </p:nvSpPr>
        <p:spPr>
          <a:xfrm>
            <a:off x="6423377" y="5353008"/>
            <a:ext cx="1562760" cy="3917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4698279-D316-4DD5-A0D0-7AD17E15A02F}"/>
              </a:ext>
            </a:extLst>
          </p:cNvPr>
          <p:cNvSpPr/>
          <p:nvPr/>
        </p:nvSpPr>
        <p:spPr>
          <a:xfrm>
            <a:off x="867180" y="6251434"/>
            <a:ext cx="1594930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B94D776-FBF4-4669-904D-43B3A1A313C5}"/>
              </a:ext>
            </a:extLst>
          </p:cNvPr>
          <p:cNvSpPr/>
          <p:nvPr/>
        </p:nvSpPr>
        <p:spPr>
          <a:xfrm>
            <a:off x="1532952" y="5731635"/>
            <a:ext cx="285215" cy="512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D7332-CD26-472F-AB58-F76161BB70D3}"/>
              </a:ext>
            </a:extLst>
          </p:cNvPr>
          <p:cNvSpPr/>
          <p:nvPr/>
        </p:nvSpPr>
        <p:spPr>
          <a:xfrm>
            <a:off x="1" y="969191"/>
            <a:ext cx="3285460" cy="588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39312-DD4E-470C-8135-FF781A632672}"/>
              </a:ext>
            </a:extLst>
          </p:cNvPr>
          <p:cNvSpPr/>
          <p:nvPr/>
        </p:nvSpPr>
        <p:spPr>
          <a:xfrm>
            <a:off x="455428" y="1937674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6A41-72D6-48E2-91FC-30ABB887B11B}"/>
              </a:ext>
            </a:extLst>
          </p:cNvPr>
          <p:cNvSpPr/>
          <p:nvPr/>
        </p:nvSpPr>
        <p:spPr>
          <a:xfrm>
            <a:off x="1895203" y="1923665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34FD67-CF58-402D-8FF1-6FE6ED65E53B}"/>
              </a:ext>
            </a:extLst>
          </p:cNvPr>
          <p:cNvSpPr/>
          <p:nvPr/>
        </p:nvSpPr>
        <p:spPr>
          <a:xfrm>
            <a:off x="797488" y="2562187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1F35C85-875F-4361-BB23-E4748919534C}"/>
              </a:ext>
            </a:extLst>
          </p:cNvPr>
          <p:cNvSpPr/>
          <p:nvPr/>
        </p:nvSpPr>
        <p:spPr>
          <a:xfrm>
            <a:off x="1102195" y="3074646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6E8038C-F43A-439E-988C-AD760919AEAC}"/>
              </a:ext>
            </a:extLst>
          </p:cNvPr>
          <p:cNvSpPr/>
          <p:nvPr/>
        </p:nvSpPr>
        <p:spPr>
          <a:xfrm>
            <a:off x="1102195" y="3654057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E698FFC-ECD6-4428-9740-2B15BA518FBD}"/>
              </a:ext>
            </a:extLst>
          </p:cNvPr>
          <p:cNvSpPr/>
          <p:nvPr/>
        </p:nvSpPr>
        <p:spPr>
          <a:xfrm>
            <a:off x="1102195" y="4252792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DEC4ADE-BD4E-406E-B359-37E545C535D3}"/>
              </a:ext>
            </a:extLst>
          </p:cNvPr>
          <p:cNvSpPr/>
          <p:nvPr/>
        </p:nvSpPr>
        <p:spPr>
          <a:xfrm>
            <a:off x="1102194" y="4812579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A67209-EBBC-4094-8F14-A7DFA11F0EC5}"/>
              </a:ext>
            </a:extLst>
          </p:cNvPr>
          <p:cNvSpPr/>
          <p:nvPr/>
        </p:nvSpPr>
        <p:spPr>
          <a:xfrm>
            <a:off x="991346" y="24252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A8CEF77-2BE6-41F0-9B85-B1D196C68CC7}"/>
              </a:ext>
            </a:extLst>
          </p:cNvPr>
          <p:cNvSpPr/>
          <p:nvPr/>
        </p:nvSpPr>
        <p:spPr>
          <a:xfrm>
            <a:off x="2089613" y="24010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4E91A-4728-4AB8-B72F-B2721BE0AE2F}"/>
              </a:ext>
            </a:extLst>
          </p:cNvPr>
          <p:cNvSpPr txBox="1"/>
          <p:nvPr/>
        </p:nvSpPr>
        <p:spPr>
          <a:xfrm>
            <a:off x="797488" y="256464"/>
            <a:ext cx="14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Part1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E91EB94-1122-400E-9D5A-2222C910565E}"/>
              </a:ext>
            </a:extLst>
          </p:cNvPr>
          <p:cNvSpPr/>
          <p:nvPr/>
        </p:nvSpPr>
        <p:spPr>
          <a:xfrm>
            <a:off x="3870205" y="449995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4A465-27BA-4A45-A49F-8956AD86B517}"/>
              </a:ext>
            </a:extLst>
          </p:cNvPr>
          <p:cNvSpPr txBox="1"/>
          <p:nvPr/>
        </p:nvSpPr>
        <p:spPr>
          <a:xfrm>
            <a:off x="5322554" y="435681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Blending images</a:t>
            </a:r>
          </a:p>
        </p:txBody>
      </p:sp>
      <p:pic>
        <p:nvPicPr>
          <p:cNvPr id="23" name="Picture 22" descr="A group of people walking in front of a house&#10;&#10;Description generated with very high confidence">
            <a:extLst>
              <a:ext uri="{FF2B5EF4-FFF2-40B4-BE49-F238E27FC236}">
                <a16:creationId xmlns:a16="http://schemas.microsoft.com/office/drawing/2014/main" id="{22D8807F-F205-442B-B981-E0447584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9" y="1938466"/>
            <a:ext cx="1326056" cy="2314326"/>
          </a:xfrm>
          <a:prstGeom prst="rect">
            <a:avLst/>
          </a:prstGeom>
        </p:spPr>
      </p:pic>
      <p:pic>
        <p:nvPicPr>
          <p:cNvPr id="25" name="Picture 24" descr="A picture containing building, sky, outdoor, tree&#10;&#10;Description generated with very high confidence">
            <a:extLst>
              <a:ext uri="{FF2B5EF4-FFF2-40B4-BE49-F238E27FC236}">
                <a16:creationId xmlns:a16="http://schemas.microsoft.com/office/drawing/2014/main" id="{0DCD93CF-612C-4D8C-ABCD-CB65F2F4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71" y="2652282"/>
            <a:ext cx="1493116" cy="3028950"/>
          </a:xfrm>
          <a:prstGeom prst="rect">
            <a:avLst/>
          </a:prstGeom>
        </p:spPr>
      </p:pic>
      <p:pic>
        <p:nvPicPr>
          <p:cNvPr id="27" name="Picture 26" descr="A large brick building&#10;&#10;Description generated with very high confidence">
            <a:extLst>
              <a:ext uri="{FF2B5EF4-FFF2-40B4-BE49-F238E27FC236}">
                <a16:creationId xmlns:a16="http://schemas.microsoft.com/office/drawing/2014/main" id="{2057DFA1-421C-4724-8977-D466DD1E4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949" y="2652282"/>
            <a:ext cx="3952875" cy="3028950"/>
          </a:xfrm>
          <a:prstGeom prst="rect">
            <a:avLst/>
          </a:prstGeom>
        </p:spPr>
      </p:pic>
      <p:pic>
        <p:nvPicPr>
          <p:cNvPr id="29" name="Picture 28" descr="A close up of a snow covered street&#10;&#10;Description generated with very high confidence">
            <a:extLst>
              <a:ext uri="{FF2B5EF4-FFF2-40B4-BE49-F238E27FC236}">
                <a16:creationId xmlns:a16="http://schemas.microsoft.com/office/drawing/2014/main" id="{0C0850E5-2D9C-4919-AC00-F81F9E428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991" y="4426253"/>
            <a:ext cx="1306444" cy="231432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8D6ACE-9D9E-40BC-B090-095914B6CD06}"/>
              </a:ext>
            </a:extLst>
          </p:cNvPr>
          <p:cNvSpPr/>
          <p:nvPr/>
        </p:nvSpPr>
        <p:spPr>
          <a:xfrm>
            <a:off x="4051005" y="1307805"/>
            <a:ext cx="89849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986CB22-4E3C-4CAF-B20D-4832BA72B3F6}"/>
              </a:ext>
            </a:extLst>
          </p:cNvPr>
          <p:cNvSpPr/>
          <p:nvPr/>
        </p:nvSpPr>
        <p:spPr>
          <a:xfrm>
            <a:off x="6108380" y="1307805"/>
            <a:ext cx="89849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D70028-0FD7-4325-8A8A-779CFF51D92D}"/>
              </a:ext>
            </a:extLst>
          </p:cNvPr>
          <p:cNvSpPr/>
          <p:nvPr/>
        </p:nvSpPr>
        <p:spPr>
          <a:xfrm>
            <a:off x="9653137" y="1307805"/>
            <a:ext cx="89849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22A8A477-E1CB-4C47-80A5-5F495855E203}"/>
              </a:ext>
            </a:extLst>
          </p:cNvPr>
          <p:cNvSpPr/>
          <p:nvPr/>
        </p:nvSpPr>
        <p:spPr>
          <a:xfrm>
            <a:off x="867180" y="6251434"/>
            <a:ext cx="1594930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B3E86AC-42AA-45BE-9E78-A0311E050108}"/>
              </a:ext>
            </a:extLst>
          </p:cNvPr>
          <p:cNvSpPr/>
          <p:nvPr/>
        </p:nvSpPr>
        <p:spPr>
          <a:xfrm>
            <a:off x="1532952" y="5731635"/>
            <a:ext cx="285215" cy="512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7D7332-CD26-472F-AB58-F76161BB70D3}"/>
              </a:ext>
            </a:extLst>
          </p:cNvPr>
          <p:cNvSpPr/>
          <p:nvPr/>
        </p:nvSpPr>
        <p:spPr>
          <a:xfrm>
            <a:off x="1" y="969191"/>
            <a:ext cx="3285460" cy="588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39312-DD4E-470C-8135-FF781A632672}"/>
              </a:ext>
            </a:extLst>
          </p:cNvPr>
          <p:cNvSpPr/>
          <p:nvPr/>
        </p:nvSpPr>
        <p:spPr>
          <a:xfrm>
            <a:off x="455428" y="1937674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16A41-72D6-48E2-91FC-30ABB887B11B}"/>
              </a:ext>
            </a:extLst>
          </p:cNvPr>
          <p:cNvSpPr/>
          <p:nvPr/>
        </p:nvSpPr>
        <p:spPr>
          <a:xfrm>
            <a:off x="1895203" y="1923665"/>
            <a:ext cx="1020726" cy="55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34FD67-CF58-402D-8FF1-6FE6ED65E53B}"/>
              </a:ext>
            </a:extLst>
          </p:cNvPr>
          <p:cNvSpPr/>
          <p:nvPr/>
        </p:nvSpPr>
        <p:spPr>
          <a:xfrm>
            <a:off x="797488" y="2562187"/>
            <a:ext cx="1734315" cy="3169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1F35C85-875F-4361-BB23-E4748919534C}"/>
              </a:ext>
            </a:extLst>
          </p:cNvPr>
          <p:cNvSpPr/>
          <p:nvPr/>
        </p:nvSpPr>
        <p:spPr>
          <a:xfrm>
            <a:off x="1102195" y="3074646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6E8038C-F43A-439E-988C-AD760919AEAC}"/>
              </a:ext>
            </a:extLst>
          </p:cNvPr>
          <p:cNvSpPr/>
          <p:nvPr/>
        </p:nvSpPr>
        <p:spPr>
          <a:xfrm>
            <a:off x="1102195" y="3654057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E698FFC-ECD6-4428-9740-2B15BA518FBD}"/>
              </a:ext>
            </a:extLst>
          </p:cNvPr>
          <p:cNvSpPr/>
          <p:nvPr/>
        </p:nvSpPr>
        <p:spPr>
          <a:xfrm>
            <a:off x="1102195" y="4252792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DEC4ADE-BD4E-406E-B359-37E545C535D3}"/>
              </a:ext>
            </a:extLst>
          </p:cNvPr>
          <p:cNvSpPr/>
          <p:nvPr/>
        </p:nvSpPr>
        <p:spPr>
          <a:xfrm>
            <a:off x="1102194" y="4812579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A67209-EBBC-4094-8F14-A7DFA11F0EC5}"/>
              </a:ext>
            </a:extLst>
          </p:cNvPr>
          <p:cNvSpPr/>
          <p:nvPr/>
        </p:nvSpPr>
        <p:spPr>
          <a:xfrm>
            <a:off x="991346" y="24252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A8CEF77-2BE6-41F0-9B85-B1D196C68CC7}"/>
              </a:ext>
            </a:extLst>
          </p:cNvPr>
          <p:cNvSpPr/>
          <p:nvPr/>
        </p:nvSpPr>
        <p:spPr>
          <a:xfrm>
            <a:off x="2089613" y="2401085"/>
            <a:ext cx="236118" cy="50239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4E91A-4728-4AB8-B72F-B2721BE0AE2F}"/>
              </a:ext>
            </a:extLst>
          </p:cNvPr>
          <p:cNvSpPr txBox="1"/>
          <p:nvPr/>
        </p:nvSpPr>
        <p:spPr>
          <a:xfrm>
            <a:off x="797488" y="256464"/>
            <a:ext cx="14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Part1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E91EB94-1122-400E-9D5A-2222C910565E}"/>
              </a:ext>
            </a:extLst>
          </p:cNvPr>
          <p:cNvSpPr/>
          <p:nvPr/>
        </p:nvSpPr>
        <p:spPr>
          <a:xfrm>
            <a:off x="3870205" y="449995"/>
            <a:ext cx="1594930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pic>
        <p:nvPicPr>
          <p:cNvPr id="15" name="Picture 14" descr="A house with trees in the background&#10;&#10;Description generated with high confidence">
            <a:extLst>
              <a:ext uri="{FF2B5EF4-FFF2-40B4-BE49-F238E27FC236}">
                <a16:creationId xmlns:a16="http://schemas.microsoft.com/office/drawing/2014/main" id="{24205AF4-0B67-4017-B576-772BB679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966" y="1116419"/>
            <a:ext cx="5583166" cy="5632780"/>
          </a:xfrm>
          <a:prstGeom prst="rect">
            <a:avLst/>
          </a:prstGeom>
        </p:spPr>
      </p:pic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737B603-0BF5-40B8-A80E-31CD98BD6D2C}"/>
              </a:ext>
            </a:extLst>
          </p:cNvPr>
          <p:cNvSpPr/>
          <p:nvPr/>
        </p:nvSpPr>
        <p:spPr>
          <a:xfrm>
            <a:off x="4385838" y="1274133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052C43B-BEF5-472E-80DE-9FFC8D2C46A4}"/>
              </a:ext>
            </a:extLst>
          </p:cNvPr>
          <p:cNvSpPr/>
          <p:nvPr/>
        </p:nvSpPr>
        <p:spPr>
          <a:xfrm>
            <a:off x="9805963" y="1274133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C9E8A45-C4C2-4E2A-A528-D547D7EE423B}"/>
              </a:ext>
            </a:extLst>
          </p:cNvPr>
          <p:cNvSpPr/>
          <p:nvPr/>
        </p:nvSpPr>
        <p:spPr>
          <a:xfrm>
            <a:off x="4385838" y="3932809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D346D774-C40B-4530-AC19-6F8B24B6E72D}"/>
              </a:ext>
            </a:extLst>
          </p:cNvPr>
          <p:cNvSpPr/>
          <p:nvPr/>
        </p:nvSpPr>
        <p:spPr>
          <a:xfrm>
            <a:off x="9805962" y="3962245"/>
            <a:ext cx="1079297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D6BEB1D1-668B-4727-B020-B85035D6B588}"/>
              </a:ext>
            </a:extLst>
          </p:cNvPr>
          <p:cNvSpPr/>
          <p:nvPr/>
        </p:nvSpPr>
        <p:spPr>
          <a:xfrm>
            <a:off x="867180" y="6251434"/>
            <a:ext cx="1594930" cy="36933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C85401-4C64-4B70-8E64-07DF03D36935}"/>
              </a:ext>
            </a:extLst>
          </p:cNvPr>
          <p:cNvSpPr/>
          <p:nvPr/>
        </p:nvSpPr>
        <p:spPr>
          <a:xfrm>
            <a:off x="1532952" y="5731635"/>
            <a:ext cx="285215" cy="512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D78205-1428-4CEB-A8D0-2B7C6FFD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16"/>
            <a:ext cx="3508744" cy="58798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BB74BE-746F-469F-9328-D5CB15F11DDE}"/>
              </a:ext>
            </a:extLst>
          </p:cNvPr>
          <p:cNvSpPr/>
          <p:nvPr/>
        </p:nvSpPr>
        <p:spPr>
          <a:xfrm>
            <a:off x="1009374" y="1281929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F1OUT.JPG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4FC659-67D4-4444-AEAD-A2D7E4BCF32E}"/>
              </a:ext>
            </a:extLst>
          </p:cNvPr>
          <p:cNvSpPr/>
          <p:nvPr/>
        </p:nvSpPr>
        <p:spPr>
          <a:xfrm>
            <a:off x="627322" y="2421672"/>
            <a:ext cx="2028468" cy="34457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0CDDF8-30C6-4145-93CB-215C3870BF9B}"/>
              </a:ext>
            </a:extLst>
          </p:cNvPr>
          <p:cNvSpPr/>
          <p:nvPr/>
        </p:nvSpPr>
        <p:spPr>
          <a:xfrm>
            <a:off x="1124041" y="3106991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subFn1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E75EA03-0C07-4A94-BB7F-4873F356DFA9}"/>
              </a:ext>
            </a:extLst>
          </p:cNvPr>
          <p:cNvSpPr/>
          <p:nvPr/>
        </p:nvSpPr>
        <p:spPr>
          <a:xfrm>
            <a:off x="1124041" y="4952846"/>
            <a:ext cx="1035030" cy="45238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subFn4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7DCDE21-D199-4007-B415-BED417AF84F2}"/>
              </a:ext>
            </a:extLst>
          </p:cNvPr>
          <p:cNvSpPr/>
          <p:nvPr/>
        </p:nvSpPr>
        <p:spPr>
          <a:xfrm>
            <a:off x="1124041" y="4322479"/>
            <a:ext cx="1035030" cy="453639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subFn3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1A91C9C-BDB5-4936-90E2-6EECEF762BD3}"/>
              </a:ext>
            </a:extLst>
          </p:cNvPr>
          <p:cNvSpPr/>
          <p:nvPr/>
        </p:nvSpPr>
        <p:spPr>
          <a:xfrm>
            <a:off x="1124041" y="3714735"/>
            <a:ext cx="1035030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subFn2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48780F1-D9F3-4D37-B4FB-2E6B5386E048}"/>
              </a:ext>
            </a:extLst>
          </p:cNvPr>
          <p:cNvSpPr/>
          <p:nvPr/>
        </p:nvSpPr>
        <p:spPr>
          <a:xfrm>
            <a:off x="1520456" y="1959156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352734C-DE1D-48E8-970C-BA4581004D19}"/>
              </a:ext>
            </a:extLst>
          </p:cNvPr>
          <p:cNvSpPr/>
          <p:nvPr/>
        </p:nvSpPr>
        <p:spPr>
          <a:xfrm>
            <a:off x="1520455" y="5888665"/>
            <a:ext cx="287079" cy="4625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A7F2B-A831-442F-8912-E6667A20E780}"/>
              </a:ext>
            </a:extLst>
          </p:cNvPr>
          <p:cNvSpPr/>
          <p:nvPr/>
        </p:nvSpPr>
        <p:spPr>
          <a:xfrm>
            <a:off x="1009374" y="6338347"/>
            <a:ext cx="1264364" cy="67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F2OUT.JPG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B7C8C9B-175C-424E-B782-5975B45F06B8}"/>
              </a:ext>
            </a:extLst>
          </p:cNvPr>
          <p:cNvSpPr/>
          <p:nvPr/>
        </p:nvSpPr>
        <p:spPr>
          <a:xfrm>
            <a:off x="3636335" y="399233"/>
            <a:ext cx="1137684" cy="4310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mainFn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12D31-8CA1-4BE1-AF49-33489BE6B7BC}"/>
              </a:ext>
            </a:extLst>
          </p:cNvPr>
          <p:cNvSpPr txBox="1"/>
          <p:nvPr/>
        </p:nvSpPr>
        <p:spPr>
          <a:xfrm>
            <a:off x="1009374" y="279183"/>
            <a:ext cx="126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F69C2-0B6E-4FE2-8309-BE367BA1399F}"/>
              </a:ext>
            </a:extLst>
          </p:cNvPr>
          <p:cNvSpPr txBox="1"/>
          <p:nvPr/>
        </p:nvSpPr>
        <p:spPr>
          <a:xfrm>
            <a:off x="4019826" y="1086881"/>
            <a:ext cx="485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global f1</a:t>
            </a:r>
          </a:p>
          <a:p>
            <a:r>
              <a:rPr lang="en-US" dirty="0">
                <a:solidFill>
                  <a:srgbClr val="0070C0"/>
                </a:solidFill>
              </a:rPr>
              <a:t>  global widthf1,heightf1  </a:t>
            </a:r>
          </a:p>
          <a:p>
            <a:r>
              <a:rPr lang="en-US" dirty="0">
                <a:solidFill>
                  <a:srgbClr val="0070C0"/>
                </a:solidFill>
              </a:rPr>
              <a:t>  global canvas2</a:t>
            </a:r>
          </a:p>
          <a:p>
            <a:r>
              <a:rPr lang="en-US" dirty="0">
                <a:solidFill>
                  <a:srgbClr val="0070C0"/>
                </a:solidFill>
              </a:rPr>
              <a:t>  global </a:t>
            </a:r>
            <a:r>
              <a:rPr lang="en-US" dirty="0" err="1">
                <a:solidFill>
                  <a:srgbClr val="0070C0"/>
                </a:solidFill>
              </a:rPr>
              <a:t>widthc,heightc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  f1=</a:t>
            </a:r>
            <a:r>
              <a:rPr lang="en-US" dirty="0" err="1"/>
              <a:t>makePicture</a:t>
            </a:r>
            <a:r>
              <a:rPr lang="en-US" dirty="0"/>
              <a:t>(</a:t>
            </a:r>
            <a:r>
              <a:rPr lang="en-US" dirty="0" err="1"/>
              <a:t>pickAFile</a:t>
            </a:r>
            <a:r>
              <a:rPr lang="en-US" dirty="0"/>
              <a:t>())</a:t>
            </a:r>
          </a:p>
          <a:p>
            <a:r>
              <a:rPr lang="en-US" dirty="0"/>
              <a:t>  widthf1,heightf1=</a:t>
            </a:r>
            <a:r>
              <a:rPr lang="en-US" dirty="0" err="1"/>
              <a:t>getWidth</a:t>
            </a:r>
            <a:r>
              <a:rPr lang="en-US" dirty="0"/>
              <a:t>(f1),</a:t>
            </a:r>
            <a:r>
              <a:rPr lang="en-US" dirty="0" err="1"/>
              <a:t>getHeight</a:t>
            </a:r>
            <a:r>
              <a:rPr lang="en-US" dirty="0"/>
              <a:t>(f1)</a:t>
            </a:r>
          </a:p>
          <a:p>
            <a:r>
              <a:rPr lang="en-US" dirty="0"/>
              <a:t>  cc=</a:t>
            </a:r>
            <a:r>
              <a:rPr lang="en-US" dirty="0" err="1"/>
              <a:t>pickAColor</a:t>
            </a:r>
            <a:r>
              <a:rPr lang="en-US" dirty="0"/>
              <a:t>()</a:t>
            </a:r>
          </a:p>
          <a:p>
            <a:r>
              <a:rPr lang="en-US" dirty="0"/>
              <a:t>  </a:t>
            </a:r>
            <a:r>
              <a:rPr lang="en-US" dirty="0" err="1"/>
              <a:t>widthc,heightc</a:t>
            </a:r>
            <a:r>
              <a:rPr lang="en-US" dirty="0"/>
              <a:t>=3*widthf1,3*heightf1 </a:t>
            </a:r>
          </a:p>
          <a:p>
            <a:r>
              <a:rPr lang="en-US" dirty="0"/>
              <a:t>  canvas2=</a:t>
            </a:r>
            <a:r>
              <a:rPr lang="en-US" dirty="0" err="1"/>
              <a:t>makeEmptyPicture</a:t>
            </a:r>
            <a:r>
              <a:rPr lang="en-US" dirty="0"/>
              <a:t>(</a:t>
            </a:r>
            <a:r>
              <a:rPr lang="en-US" dirty="0" err="1"/>
              <a:t>widthc,heightc,cc</a:t>
            </a:r>
            <a:r>
              <a:rPr lang="en-US" dirty="0"/>
              <a:t>)</a:t>
            </a:r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B2995-1F76-4D4A-AD43-BAF074D7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66" y="3743998"/>
            <a:ext cx="4817342" cy="3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37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140</TotalTime>
  <Words>793</Words>
  <Application>Microsoft Office PowerPoint</Application>
  <PresentationFormat>Widescreen</PresentationFormat>
  <Paragraphs>317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 Final Exam </vt:lpstr>
      <vt:lpstr>Whole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 </dc:title>
  <dc:creator>Hu Guo</dc:creator>
  <cp:lastModifiedBy>Hu Guo</cp:lastModifiedBy>
  <cp:revision>13</cp:revision>
  <dcterms:created xsi:type="dcterms:W3CDTF">2018-12-12T17:17:37Z</dcterms:created>
  <dcterms:modified xsi:type="dcterms:W3CDTF">2018-12-13T00:22:28Z</dcterms:modified>
</cp:coreProperties>
</file>