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3791585" y="1383665"/>
            <a:ext cx="3819525" cy="3113306"/>
            <a:chOff x="5993" y="2936"/>
            <a:chExt cx="6015" cy="4903"/>
          </a:xfrm>
        </p:grpSpPr>
        <p:grpSp>
          <p:nvGrpSpPr>
            <p:cNvPr id="15" name="组合 14"/>
            <p:cNvGrpSpPr/>
            <p:nvPr/>
          </p:nvGrpSpPr>
          <p:grpSpPr>
            <a:xfrm>
              <a:off x="5993" y="2936"/>
              <a:ext cx="6015" cy="4903"/>
              <a:chOff x="5100" y="2936"/>
              <a:chExt cx="6015" cy="265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5100" y="2936"/>
                <a:ext cx="6015" cy="26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/>
                  <a:t>通信程序</a:t>
                </a:r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7169" y="3368"/>
                <a:ext cx="809" cy="140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格式转换</a:t>
                </a:r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9090" y="3369"/>
                <a:ext cx="809" cy="136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数据分发</a:t>
                </a:r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7281" y="4932"/>
                <a:ext cx="2705" cy="44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p>
                <a:pPr algn="ctr"/>
                <a:r>
                  <a:rPr lang="zh-CN" altLang="en-US"/>
                  <a:t>模拟器通信</a:t>
                </a:r>
                <a:endParaRPr lang="zh-CN" altLang="en-US"/>
              </a:p>
            </p:txBody>
          </p:sp>
        </p:grpSp>
        <p:sp>
          <p:nvSpPr>
            <p:cNvPr id="26" name="椭圆 25"/>
            <p:cNvSpPr/>
            <p:nvPr/>
          </p:nvSpPr>
          <p:spPr>
            <a:xfrm>
              <a:off x="6173" y="3370"/>
              <a:ext cx="1594" cy="1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中间存储</a:t>
              </a: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223" y="6011"/>
              <a:ext cx="1572" cy="1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结果存储</a:t>
              </a: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1365" y="160020"/>
            <a:ext cx="3144520" cy="1859915"/>
            <a:chOff x="1199" y="252"/>
            <a:chExt cx="4952" cy="2929"/>
          </a:xfrm>
        </p:grpSpPr>
        <p:sp>
          <p:nvSpPr>
            <p:cNvPr id="5" name="圆角矩形 4"/>
            <p:cNvSpPr/>
            <p:nvPr/>
          </p:nvSpPr>
          <p:spPr>
            <a:xfrm>
              <a:off x="1199" y="252"/>
              <a:ext cx="2374" cy="92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孟博士</a:t>
              </a:r>
              <a:endParaRPr lang="zh-CN" altLang="en-US"/>
            </a:p>
          </p:txBody>
        </p:sp>
        <p:sp>
          <p:nvSpPr>
            <p:cNvPr id="7" name="横卷形 6"/>
            <p:cNvSpPr/>
            <p:nvPr/>
          </p:nvSpPr>
          <p:spPr>
            <a:xfrm>
              <a:off x="3595" y="1438"/>
              <a:ext cx="1279" cy="1106"/>
            </a:xfrm>
            <a:prstGeom prst="horizontalScrol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文本数据</a:t>
              </a:r>
              <a:endParaRPr lang="zh-CN" altLang="en-US"/>
            </a:p>
          </p:txBody>
        </p:sp>
        <p:cxnSp>
          <p:nvCxnSpPr>
            <p:cNvPr id="16" name="直接箭头连接符 15"/>
            <p:cNvCxnSpPr>
              <a:stCxn id="5" idx="2"/>
              <a:endCxn id="26" idx="2"/>
            </p:cNvCxnSpPr>
            <p:nvPr/>
          </p:nvCxnSpPr>
          <p:spPr>
            <a:xfrm>
              <a:off x="2386" y="1173"/>
              <a:ext cx="3765" cy="2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5561965" y="5697855"/>
            <a:ext cx="1436370" cy="914400"/>
            <a:chOff x="8759" y="8973"/>
            <a:chExt cx="2262" cy="1440"/>
          </a:xfrm>
        </p:grpSpPr>
        <p:sp>
          <p:nvSpPr>
            <p:cNvPr id="29" name=" 29"/>
            <p:cNvSpPr/>
            <p:nvPr/>
          </p:nvSpPr>
          <p:spPr bwMode="auto">
            <a:xfrm>
              <a:off x="8759" y="9277"/>
              <a:ext cx="1591" cy="1049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373" y="8973"/>
              <a:ext cx="648" cy="1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rgbClr val="002060"/>
                  </a:solidFill>
                </a:rPr>
                <a:t>模</a:t>
              </a:r>
              <a:endParaRPr lang="zh-CN" altLang="en-US">
                <a:solidFill>
                  <a:srgbClr val="002060"/>
                </a:solidFill>
              </a:endParaRPr>
            </a:p>
            <a:p>
              <a:r>
                <a:rPr lang="zh-CN" altLang="en-US">
                  <a:solidFill>
                    <a:srgbClr val="002060"/>
                  </a:solidFill>
                </a:rPr>
                <a:t>拟</a:t>
              </a:r>
              <a:endParaRPr lang="zh-CN" altLang="en-US">
                <a:solidFill>
                  <a:srgbClr val="002060"/>
                </a:solidFill>
              </a:endParaRPr>
            </a:p>
            <a:p>
              <a:r>
                <a:rPr lang="zh-CN" altLang="en-US">
                  <a:solidFill>
                    <a:srgbClr val="002060"/>
                  </a:solidFill>
                </a:rPr>
                <a:t>器</a:t>
              </a:r>
              <a:endParaRPr lang="zh-CN" altLang="en-US">
                <a:solidFill>
                  <a:srgbClr val="002060"/>
                </a:solidFill>
              </a:endParaRPr>
            </a:p>
          </p:txBody>
        </p:sp>
      </p:grpSp>
      <p:cxnSp>
        <p:nvCxnSpPr>
          <p:cNvPr id="33" name="直接箭头连接符 32"/>
          <p:cNvCxnSpPr>
            <a:stCxn id="12" idx="2"/>
          </p:cNvCxnSpPr>
          <p:nvPr/>
        </p:nvCxnSpPr>
        <p:spPr>
          <a:xfrm>
            <a:off x="6035675" y="4246245"/>
            <a:ext cx="4445" cy="16052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7" idx="4"/>
          </p:cNvCxnSpPr>
          <p:nvPr/>
        </p:nvCxnSpPr>
        <p:spPr>
          <a:xfrm flipH="1" flipV="1">
            <a:off x="4436745" y="4057650"/>
            <a:ext cx="1331595" cy="183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034530" y="1539875"/>
            <a:ext cx="3121660" cy="2162175"/>
            <a:chOff x="11288" y="2824"/>
            <a:chExt cx="4916" cy="3405"/>
          </a:xfrm>
        </p:grpSpPr>
        <p:sp>
          <p:nvSpPr>
            <p:cNvPr id="13" name="圆角矩形 12"/>
            <p:cNvSpPr/>
            <p:nvPr/>
          </p:nvSpPr>
          <p:spPr>
            <a:xfrm>
              <a:off x="14760" y="2824"/>
              <a:ext cx="1440" cy="14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海返程序</a:t>
              </a: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4764" y="4789"/>
              <a:ext cx="1440" cy="14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掩星程序</a:t>
              </a:r>
              <a:endParaRPr lang="zh-CN" altLang="en-US"/>
            </a:p>
          </p:txBody>
        </p:sp>
        <p:cxnSp>
          <p:nvCxnSpPr>
            <p:cNvPr id="17" name="直接箭头连接符 16"/>
            <p:cNvCxnSpPr>
              <a:endCxn id="13" idx="1"/>
            </p:cNvCxnSpPr>
            <p:nvPr/>
          </p:nvCxnSpPr>
          <p:spPr>
            <a:xfrm flipV="1">
              <a:off x="11288" y="3523"/>
              <a:ext cx="3472" cy="7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4" idx="1"/>
            </p:cNvCxnSpPr>
            <p:nvPr/>
          </p:nvCxnSpPr>
          <p:spPr>
            <a:xfrm>
              <a:off x="11310" y="4908"/>
              <a:ext cx="3454" cy="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5756910" y="2432050"/>
            <a:ext cx="451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FF9900"/>
                </a:solidFill>
              </a:rPr>
              <a:t>...</a:t>
            </a:r>
            <a:endParaRPr lang="en-US" altLang="zh-CN" sz="2800">
              <a:solidFill>
                <a:srgbClr val="FF9900"/>
              </a:solidFill>
            </a:endParaRPr>
          </a:p>
        </p:txBody>
      </p:sp>
      <p:cxnSp>
        <p:nvCxnSpPr>
          <p:cNvPr id="39" name="肘形连接符 38"/>
          <p:cNvCxnSpPr>
            <a:stCxn id="13" idx="3"/>
            <a:endCxn id="12" idx="3"/>
          </p:cNvCxnSpPr>
          <p:nvPr/>
        </p:nvCxnSpPr>
        <p:spPr>
          <a:xfrm flipH="1">
            <a:off x="6894195" y="1997075"/>
            <a:ext cx="3259455" cy="1986280"/>
          </a:xfrm>
          <a:prstGeom prst="bentConnector3">
            <a:avLst>
              <a:gd name="adj1" fmla="val -730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3"/>
          </p:cNvCxnSpPr>
          <p:nvPr/>
        </p:nvCxnSpPr>
        <p:spPr>
          <a:xfrm>
            <a:off x="10156190" y="3244850"/>
            <a:ext cx="23622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程序操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655" y="22860"/>
            <a:ext cx="8267065" cy="6760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Harry</dc:creator>
  <cp:lastModifiedBy>Harry</cp:lastModifiedBy>
  <cp:revision>7</cp:revision>
  <dcterms:created xsi:type="dcterms:W3CDTF">2016-05-25T06:52:18Z</dcterms:created>
  <dcterms:modified xsi:type="dcterms:W3CDTF">2016-05-25T07:55:12Z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