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278" r:id="rId3"/>
    <p:sldId id="286" r:id="rId5"/>
    <p:sldId id="257" r:id="rId6"/>
    <p:sldId id="285" r:id="rId7"/>
    <p:sldId id="294" r:id="rId8"/>
    <p:sldId id="259" r:id="rId9"/>
    <p:sldId id="258" r:id="rId10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5CA5"/>
    <a:srgbClr val="72B9D2"/>
    <a:srgbClr val="E3914F"/>
    <a:srgbClr val="7A65B4"/>
    <a:srgbClr val="D27A9B"/>
    <a:srgbClr val="BB5C66"/>
    <a:srgbClr val="EBDF6A"/>
    <a:srgbClr val="5D7EBE"/>
    <a:srgbClr val="F08294"/>
    <a:srgbClr val="FFDE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64" autoAdjust="0"/>
  </p:normalViewPr>
  <p:slideViewPr>
    <p:cSldViewPr snapToGrid="0">
      <p:cViewPr varScale="1">
        <p:scale>
          <a:sx n="110" d="100"/>
          <a:sy n="110" d="100"/>
        </p:scale>
        <p:origin x="582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170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C28432-F7D1-4977-8C45-5F8A9BCEF8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F699A9-7F3B-4898-BFE7-21166F0B49E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F699A9-7F3B-4898-BFE7-21166F0B49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F699A9-7F3B-4898-BFE7-21166F0B49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F699A9-7F3B-4898-BFE7-21166F0B49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F699A9-7F3B-4898-BFE7-21166F0B49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F699A9-7F3B-4898-BFE7-21166F0B49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181BA-40C1-4F01-A521-530101DCB7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455D-B86A-4F0F-84EC-4ED355A2CD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181BA-40C1-4F01-A521-530101DCB7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455D-B86A-4F0F-84EC-4ED355A2CD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181BA-40C1-4F01-A521-530101DCB7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455D-B86A-4F0F-84EC-4ED355A2CD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181BA-40C1-4F01-A521-530101DCB7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455D-B86A-4F0F-84EC-4ED355A2CD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181BA-40C1-4F01-A521-530101DCB7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455D-B86A-4F0F-84EC-4ED355A2CD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181BA-40C1-4F01-A521-530101DCB7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455D-B86A-4F0F-84EC-4ED355A2CD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181BA-40C1-4F01-A521-530101DCB7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455D-B86A-4F0F-84EC-4ED355A2CD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181BA-40C1-4F01-A521-530101DCB7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455D-B86A-4F0F-84EC-4ED355A2CD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181BA-40C1-4F01-A521-530101DCB7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455D-B86A-4F0F-84EC-4ED355A2CD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181BA-40C1-4F01-A521-530101DCB7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455D-B86A-4F0F-84EC-4ED355A2CD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181BA-40C1-4F01-A521-530101DCB7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455D-B86A-4F0F-84EC-4ED355A2CD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181BA-40C1-4F01-A521-530101DCB7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6455D-B86A-4F0F-84EC-4ED355A2CD7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9" Type="http://schemas.openxmlformats.org/officeDocument/2006/relationships/notesSlide" Target="../notesSlides/notesSlide1.xml"/><Relationship Id="rId68" Type="http://schemas.openxmlformats.org/officeDocument/2006/relationships/slideLayout" Target="../slideLayouts/slideLayout6.xml"/><Relationship Id="rId67" Type="http://schemas.openxmlformats.org/officeDocument/2006/relationships/tags" Target="../tags/tag67.xml"/><Relationship Id="rId66" Type="http://schemas.openxmlformats.org/officeDocument/2006/relationships/tags" Target="../tags/tag66.xml"/><Relationship Id="rId65" Type="http://schemas.openxmlformats.org/officeDocument/2006/relationships/tags" Target="../tags/tag65.xml"/><Relationship Id="rId64" Type="http://schemas.openxmlformats.org/officeDocument/2006/relationships/tags" Target="../tags/tag64.xml"/><Relationship Id="rId63" Type="http://schemas.openxmlformats.org/officeDocument/2006/relationships/tags" Target="../tags/tag63.xml"/><Relationship Id="rId62" Type="http://schemas.openxmlformats.org/officeDocument/2006/relationships/tags" Target="../tags/tag62.xml"/><Relationship Id="rId61" Type="http://schemas.openxmlformats.org/officeDocument/2006/relationships/tags" Target="../tags/tag61.xml"/><Relationship Id="rId60" Type="http://schemas.openxmlformats.org/officeDocument/2006/relationships/tags" Target="../tags/tag60.xml"/><Relationship Id="rId6" Type="http://schemas.openxmlformats.org/officeDocument/2006/relationships/tags" Target="../tags/tag6.xml"/><Relationship Id="rId59" Type="http://schemas.openxmlformats.org/officeDocument/2006/relationships/tags" Target="../tags/tag59.xml"/><Relationship Id="rId58" Type="http://schemas.openxmlformats.org/officeDocument/2006/relationships/tags" Target="../tags/tag58.xml"/><Relationship Id="rId57" Type="http://schemas.openxmlformats.org/officeDocument/2006/relationships/tags" Target="../tags/tag57.xml"/><Relationship Id="rId56" Type="http://schemas.openxmlformats.org/officeDocument/2006/relationships/tags" Target="../tags/tag56.xml"/><Relationship Id="rId55" Type="http://schemas.openxmlformats.org/officeDocument/2006/relationships/tags" Target="../tags/tag55.xml"/><Relationship Id="rId54" Type="http://schemas.openxmlformats.org/officeDocument/2006/relationships/tags" Target="../tags/tag54.xml"/><Relationship Id="rId53" Type="http://schemas.openxmlformats.org/officeDocument/2006/relationships/tags" Target="../tags/tag53.xml"/><Relationship Id="rId52" Type="http://schemas.openxmlformats.org/officeDocument/2006/relationships/tags" Target="../tags/tag52.xml"/><Relationship Id="rId51" Type="http://schemas.openxmlformats.org/officeDocument/2006/relationships/tags" Target="../tags/tag51.xml"/><Relationship Id="rId50" Type="http://schemas.openxmlformats.org/officeDocument/2006/relationships/tags" Target="../tags/tag50.xml"/><Relationship Id="rId5" Type="http://schemas.openxmlformats.org/officeDocument/2006/relationships/tags" Target="../tags/tag5.xml"/><Relationship Id="rId49" Type="http://schemas.openxmlformats.org/officeDocument/2006/relationships/tags" Target="../tags/tag49.xml"/><Relationship Id="rId48" Type="http://schemas.openxmlformats.org/officeDocument/2006/relationships/tags" Target="../tags/tag48.xml"/><Relationship Id="rId47" Type="http://schemas.openxmlformats.org/officeDocument/2006/relationships/tags" Target="../tags/tag47.xml"/><Relationship Id="rId46" Type="http://schemas.openxmlformats.org/officeDocument/2006/relationships/tags" Target="../tags/tag46.xml"/><Relationship Id="rId45" Type="http://schemas.openxmlformats.org/officeDocument/2006/relationships/tags" Target="../tags/tag45.xml"/><Relationship Id="rId44" Type="http://schemas.openxmlformats.org/officeDocument/2006/relationships/tags" Target="../tags/tag44.xml"/><Relationship Id="rId43" Type="http://schemas.openxmlformats.org/officeDocument/2006/relationships/tags" Target="../tags/tag43.xml"/><Relationship Id="rId42" Type="http://schemas.openxmlformats.org/officeDocument/2006/relationships/tags" Target="../tags/tag42.xml"/><Relationship Id="rId41" Type="http://schemas.openxmlformats.org/officeDocument/2006/relationships/tags" Target="../tags/tag41.xml"/><Relationship Id="rId40" Type="http://schemas.openxmlformats.org/officeDocument/2006/relationships/tags" Target="../tags/tag40.xml"/><Relationship Id="rId4" Type="http://schemas.openxmlformats.org/officeDocument/2006/relationships/tags" Target="../tags/tag4.xml"/><Relationship Id="rId39" Type="http://schemas.openxmlformats.org/officeDocument/2006/relationships/tags" Target="../tags/tag39.xml"/><Relationship Id="rId38" Type="http://schemas.openxmlformats.org/officeDocument/2006/relationships/tags" Target="../tags/tag38.xml"/><Relationship Id="rId37" Type="http://schemas.openxmlformats.org/officeDocument/2006/relationships/tags" Target="../tags/tag37.xml"/><Relationship Id="rId36" Type="http://schemas.openxmlformats.org/officeDocument/2006/relationships/tags" Target="../tags/tag36.xml"/><Relationship Id="rId35" Type="http://schemas.openxmlformats.org/officeDocument/2006/relationships/tags" Target="../tags/tag35.xml"/><Relationship Id="rId34" Type="http://schemas.openxmlformats.org/officeDocument/2006/relationships/tags" Target="../tags/tag34.xml"/><Relationship Id="rId33" Type="http://schemas.openxmlformats.org/officeDocument/2006/relationships/tags" Target="../tags/tag33.xml"/><Relationship Id="rId32" Type="http://schemas.openxmlformats.org/officeDocument/2006/relationships/tags" Target="../tags/tag32.xml"/><Relationship Id="rId31" Type="http://schemas.openxmlformats.org/officeDocument/2006/relationships/tags" Target="../tags/tag31.xml"/><Relationship Id="rId30" Type="http://schemas.openxmlformats.org/officeDocument/2006/relationships/tags" Target="../tags/tag30.xml"/><Relationship Id="rId3" Type="http://schemas.openxmlformats.org/officeDocument/2006/relationships/tags" Target="../tags/tag3.xml"/><Relationship Id="rId29" Type="http://schemas.openxmlformats.org/officeDocument/2006/relationships/tags" Target="../tags/tag29.xml"/><Relationship Id="rId28" Type="http://schemas.openxmlformats.org/officeDocument/2006/relationships/tags" Target="../tags/tag28.xml"/><Relationship Id="rId27" Type="http://schemas.openxmlformats.org/officeDocument/2006/relationships/tags" Target="../tags/tag27.xml"/><Relationship Id="rId26" Type="http://schemas.openxmlformats.org/officeDocument/2006/relationships/tags" Target="../tags/tag26.xml"/><Relationship Id="rId25" Type="http://schemas.openxmlformats.org/officeDocument/2006/relationships/tags" Target="../tags/tag25.xml"/><Relationship Id="rId24" Type="http://schemas.openxmlformats.org/officeDocument/2006/relationships/tags" Target="../tags/tag24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76.xml"/><Relationship Id="rId8" Type="http://schemas.openxmlformats.org/officeDocument/2006/relationships/tags" Target="../tags/tag75.xml"/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2" Type="http://schemas.openxmlformats.org/officeDocument/2006/relationships/notesSlide" Target="../notesSlides/notesSlide2.xml"/><Relationship Id="rId41" Type="http://schemas.openxmlformats.org/officeDocument/2006/relationships/slideLayout" Target="../slideLayouts/slideLayout6.xml"/><Relationship Id="rId40" Type="http://schemas.openxmlformats.org/officeDocument/2006/relationships/tags" Target="../tags/tag107.xml"/><Relationship Id="rId4" Type="http://schemas.openxmlformats.org/officeDocument/2006/relationships/tags" Target="../tags/tag71.xml"/><Relationship Id="rId39" Type="http://schemas.openxmlformats.org/officeDocument/2006/relationships/tags" Target="../tags/tag106.xml"/><Relationship Id="rId38" Type="http://schemas.openxmlformats.org/officeDocument/2006/relationships/tags" Target="../tags/tag105.xml"/><Relationship Id="rId37" Type="http://schemas.openxmlformats.org/officeDocument/2006/relationships/tags" Target="../tags/tag104.xml"/><Relationship Id="rId36" Type="http://schemas.openxmlformats.org/officeDocument/2006/relationships/tags" Target="../tags/tag103.xml"/><Relationship Id="rId35" Type="http://schemas.openxmlformats.org/officeDocument/2006/relationships/tags" Target="../tags/tag102.xml"/><Relationship Id="rId34" Type="http://schemas.openxmlformats.org/officeDocument/2006/relationships/tags" Target="../tags/tag101.xml"/><Relationship Id="rId33" Type="http://schemas.openxmlformats.org/officeDocument/2006/relationships/tags" Target="../tags/tag100.xml"/><Relationship Id="rId32" Type="http://schemas.openxmlformats.org/officeDocument/2006/relationships/tags" Target="../tags/tag99.xml"/><Relationship Id="rId31" Type="http://schemas.openxmlformats.org/officeDocument/2006/relationships/tags" Target="../tags/tag98.xml"/><Relationship Id="rId30" Type="http://schemas.openxmlformats.org/officeDocument/2006/relationships/tags" Target="../tags/tag97.xml"/><Relationship Id="rId3" Type="http://schemas.openxmlformats.org/officeDocument/2006/relationships/tags" Target="../tags/tag70.xml"/><Relationship Id="rId29" Type="http://schemas.openxmlformats.org/officeDocument/2006/relationships/tags" Target="../tags/tag96.xml"/><Relationship Id="rId28" Type="http://schemas.openxmlformats.org/officeDocument/2006/relationships/tags" Target="../tags/tag95.xml"/><Relationship Id="rId27" Type="http://schemas.openxmlformats.org/officeDocument/2006/relationships/tags" Target="../tags/tag94.xml"/><Relationship Id="rId26" Type="http://schemas.openxmlformats.org/officeDocument/2006/relationships/tags" Target="../tags/tag93.xml"/><Relationship Id="rId25" Type="http://schemas.openxmlformats.org/officeDocument/2006/relationships/tags" Target="../tags/tag92.xml"/><Relationship Id="rId24" Type="http://schemas.openxmlformats.org/officeDocument/2006/relationships/tags" Target="../tags/tag91.xml"/><Relationship Id="rId23" Type="http://schemas.openxmlformats.org/officeDocument/2006/relationships/tags" Target="../tags/tag90.xml"/><Relationship Id="rId22" Type="http://schemas.openxmlformats.org/officeDocument/2006/relationships/tags" Target="../tags/tag89.xml"/><Relationship Id="rId21" Type="http://schemas.openxmlformats.org/officeDocument/2006/relationships/tags" Target="../tags/tag88.xml"/><Relationship Id="rId20" Type="http://schemas.openxmlformats.org/officeDocument/2006/relationships/tags" Target="../tags/tag87.xml"/><Relationship Id="rId2" Type="http://schemas.openxmlformats.org/officeDocument/2006/relationships/tags" Target="../tags/tag69.xml"/><Relationship Id="rId19" Type="http://schemas.openxmlformats.org/officeDocument/2006/relationships/tags" Target="../tags/tag86.xml"/><Relationship Id="rId18" Type="http://schemas.openxmlformats.org/officeDocument/2006/relationships/tags" Target="../tags/tag85.xml"/><Relationship Id="rId17" Type="http://schemas.openxmlformats.org/officeDocument/2006/relationships/tags" Target="../tags/tag84.xml"/><Relationship Id="rId16" Type="http://schemas.openxmlformats.org/officeDocument/2006/relationships/tags" Target="../tags/tag83.xml"/><Relationship Id="rId15" Type="http://schemas.openxmlformats.org/officeDocument/2006/relationships/tags" Target="../tags/tag82.xml"/><Relationship Id="rId14" Type="http://schemas.openxmlformats.org/officeDocument/2006/relationships/tags" Target="../tags/tag81.xml"/><Relationship Id="rId13" Type="http://schemas.openxmlformats.org/officeDocument/2006/relationships/tags" Target="../tags/tag80.xml"/><Relationship Id="rId12" Type="http://schemas.openxmlformats.org/officeDocument/2006/relationships/tags" Target="../tags/tag79.xml"/><Relationship Id="rId11" Type="http://schemas.openxmlformats.org/officeDocument/2006/relationships/tags" Target="../tags/tag78.xml"/><Relationship Id="rId10" Type="http://schemas.openxmlformats.org/officeDocument/2006/relationships/tags" Target="../tags/tag77.xml"/><Relationship Id="rId1" Type="http://schemas.openxmlformats.org/officeDocument/2006/relationships/tags" Target="../tags/tag68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16.xml"/><Relationship Id="rId8" Type="http://schemas.openxmlformats.org/officeDocument/2006/relationships/tags" Target="../tags/tag115.xml"/><Relationship Id="rId7" Type="http://schemas.openxmlformats.org/officeDocument/2006/relationships/tags" Target="../tags/tag114.xml"/><Relationship Id="rId6" Type="http://schemas.openxmlformats.org/officeDocument/2006/relationships/tags" Target="../tags/tag113.xml"/><Relationship Id="rId5" Type="http://schemas.openxmlformats.org/officeDocument/2006/relationships/tags" Target="../tags/tag112.xml"/><Relationship Id="rId4" Type="http://schemas.openxmlformats.org/officeDocument/2006/relationships/tags" Target="../tags/tag111.xml"/><Relationship Id="rId33" Type="http://schemas.openxmlformats.org/officeDocument/2006/relationships/notesSlide" Target="../notesSlides/notesSlide3.xml"/><Relationship Id="rId32" Type="http://schemas.openxmlformats.org/officeDocument/2006/relationships/slideLayout" Target="../slideLayouts/slideLayout6.xml"/><Relationship Id="rId31" Type="http://schemas.openxmlformats.org/officeDocument/2006/relationships/tags" Target="../tags/tag138.xml"/><Relationship Id="rId30" Type="http://schemas.openxmlformats.org/officeDocument/2006/relationships/tags" Target="../tags/tag137.xml"/><Relationship Id="rId3" Type="http://schemas.openxmlformats.org/officeDocument/2006/relationships/tags" Target="../tags/tag110.xml"/><Relationship Id="rId29" Type="http://schemas.openxmlformats.org/officeDocument/2006/relationships/tags" Target="../tags/tag136.xml"/><Relationship Id="rId28" Type="http://schemas.openxmlformats.org/officeDocument/2006/relationships/tags" Target="../tags/tag135.xml"/><Relationship Id="rId27" Type="http://schemas.openxmlformats.org/officeDocument/2006/relationships/tags" Target="../tags/tag134.xml"/><Relationship Id="rId26" Type="http://schemas.openxmlformats.org/officeDocument/2006/relationships/tags" Target="../tags/tag133.xml"/><Relationship Id="rId25" Type="http://schemas.openxmlformats.org/officeDocument/2006/relationships/tags" Target="../tags/tag132.xml"/><Relationship Id="rId24" Type="http://schemas.openxmlformats.org/officeDocument/2006/relationships/tags" Target="../tags/tag131.xml"/><Relationship Id="rId23" Type="http://schemas.openxmlformats.org/officeDocument/2006/relationships/tags" Target="../tags/tag130.xml"/><Relationship Id="rId22" Type="http://schemas.openxmlformats.org/officeDocument/2006/relationships/tags" Target="../tags/tag129.xml"/><Relationship Id="rId21" Type="http://schemas.openxmlformats.org/officeDocument/2006/relationships/tags" Target="../tags/tag128.xml"/><Relationship Id="rId20" Type="http://schemas.openxmlformats.org/officeDocument/2006/relationships/tags" Target="../tags/tag127.xml"/><Relationship Id="rId2" Type="http://schemas.openxmlformats.org/officeDocument/2006/relationships/tags" Target="../tags/tag109.xml"/><Relationship Id="rId19" Type="http://schemas.openxmlformats.org/officeDocument/2006/relationships/tags" Target="../tags/tag126.xml"/><Relationship Id="rId18" Type="http://schemas.openxmlformats.org/officeDocument/2006/relationships/tags" Target="../tags/tag125.xml"/><Relationship Id="rId17" Type="http://schemas.openxmlformats.org/officeDocument/2006/relationships/tags" Target="../tags/tag124.xml"/><Relationship Id="rId16" Type="http://schemas.openxmlformats.org/officeDocument/2006/relationships/tags" Target="../tags/tag123.xml"/><Relationship Id="rId15" Type="http://schemas.openxmlformats.org/officeDocument/2006/relationships/tags" Target="../tags/tag122.xml"/><Relationship Id="rId14" Type="http://schemas.openxmlformats.org/officeDocument/2006/relationships/tags" Target="../tags/tag121.xml"/><Relationship Id="rId13" Type="http://schemas.openxmlformats.org/officeDocument/2006/relationships/tags" Target="../tags/tag120.xml"/><Relationship Id="rId12" Type="http://schemas.openxmlformats.org/officeDocument/2006/relationships/tags" Target="../tags/tag119.xml"/><Relationship Id="rId11" Type="http://schemas.openxmlformats.org/officeDocument/2006/relationships/tags" Target="../tags/tag118.xml"/><Relationship Id="rId10" Type="http://schemas.openxmlformats.org/officeDocument/2006/relationships/tags" Target="../tags/tag117.xml"/><Relationship Id="rId1" Type="http://schemas.openxmlformats.org/officeDocument/2006/relationships/tags" Target="../tags/tag10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6.xml"/><Relationship Id="rId6" Type="http://schemas.openxmlformats.org/officeDocument/2006/relationships/tags" Target="../tags/tag144.xml"/><Relationship Id="rId5" Type="http://schemas.openxmlformats.org/officeDocument/2006/relationships/tags" Target="../tags/tag143.xml"/><Relationship Id="rId4" Type="http://schemas.openxmlformats.org/officeDocument/2006/relationships/tags" Target="../tags/tag142.xml"/><Relationship Id="rId3" Type="http://schemas.openxmlformats.org/officeDocument/2006/relationships/tags" Target="../tags/tag141.xml"/><Relationship Id="rId2" Type="http://schemas.openxmlformats.org/officeDocument/2006/relationships/tags" Target="../tags/tag140.xml"/><Relationship Id="rId1" Type="http://schemas.openxmlformats.org/officeDocument/2006/relationships/tags" Target="../tags/tag139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53.xml"/><Relationship Id="rId8" Type="http://schemas.openxmlformats.org/officeDocument/2006/relationships/tags" Target="../tags/tag152.xml"/><Relationship Id="rId7" Type="http://schemas.openxmlformats.org/officeDocument/2006/relationships/tags" Target="../tags/tag151.xml"/><Relationship Id="rId6" Type="http://schemas.openxmlformats.org/officeDocument/2006/relationships/tags" Target="../tags/tag150.xml"/><Relationship Id="rId5" Type="http://schemas.openxmlformats.org/officeDocument/2006/relationships/tags" Target="../tags/tag149.xml"/><Relationship Id="rId4" Type="http://schemas.openxmlformats.org/officeDocument/2006/relationships/tags" Target="../tags/tag148.xml"/><Relationship Id="rId3" Type="http://schemas.openxmlformats.org/officeDocument/2006/relationships/tags" Target="../tags/tag147.xml"/><Relationship Id="rId2" Type="http://schemas.openxmlformats.org/officeDocument/2006/relationships/tags" Target="../tags/tag146.xml"/><Relationship Id="rId12" Type="http://schemas.openxmlformats.org/officeDocument/2006/relationships/notesSlide" Target="../notesSlides/notesSlide5.xml"/><Relationship Id="rId11" Type="http://schemas.openxmlformats.org/officeDocument/2006/relationships/slideLayout" Target="../slideLayouts/slideLayout6.xml"/><Relationship Id="rId10" Type="http://schemas.openxmlformats.org/officeDocument/2006/relationships/tags" Target="../tags/tag154.xml"/><Relationship Id="rId1" Type="http://schemas.openxmlformats.org/officeDocument/2006/relationships/tags" Target="../tags/tag145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63.xml"/><Relationship Id="rId8" Type="http://schemas.openxmlformats.org/officeDocument/2006/relationships/tags" Target="../tags/tag162.xml"/><Relationship Id="rId7" Type="http://schemas.openxmlformats.org/officeDocument/2006/relationships/tags" Target="../tags/tag161.xml"/><Relationship Id="rId6" Type="http://schemas.openxmlformats.org/officeDocument/2006/relationships/tags" Target="../tags/tag160.xml"/><Relationship Id="rId5" Type="http://schemas.openxmlformats.org/officeDocument/2006/relationships/tags" Target="../tags/tag159.xml"/><Relationship Id="rId4" Type="http://schemas.openxmlformats.org/officeDocument/2006/relationships/tags" Target="../tags/tag158.xml"/><Relationship Id="rId3" Type="http://schemas.openxmlformats.org/officeDocument/2006/relationships/tags" Target="../tags/tag157.xml"/><Relationship Id="rId2" Type="http://schemas.openxmlformats.org/officeDocument/2006/relationships/tags" Target="../tags/tag156.xml"/><Relationship Id="rId16" Type="http://schemas.openxmlformats.org/officeDocument/2006/relationships/slideLayout" Target="../slideLayouts/slideLayout6.xml"/><Relationship Id="rId15" Type="http://schemas.openxmlformats.org/officeDocument/2006/relationships/tags" Target="../tags/tag169.xml"/><Relationship Id="rId14" Type="http://schemas.openxmlformats.org/officeDocument/2006/relationships/tags" Target="../tags/tag168.xml"/><Relationship Id="rId13" Type="http://schemas.openxmlformats.org/officeDocument/2006/relationships/tags" Target="../tags/tag167.xml"/><Relationship Id="rId12" Type="http://schemas.openxmlformats.org/officeDocument/2006/relationships/tags" Target="../tags/tag166.xml"/><Relationship Id="rId11" Type="http://schemas.openxmlformats.org/officeDocument/2006/relationships/tags" Target="../tags/tag165.xml"/><Relationship Id="rId10" Type="http://schemas.openxmlformats.org/officeDocument/2006/relationships/tags" Target="../tags/tag164.xml"/><Relationship Id="rId1" Type="http://schemas.openxmlformats.org/officeDocument/2006/relationships/tags" Target="../tags/tag15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6600825"/>
            <a:ext cx="12192000" cy="25717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Readme.md –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– perf-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prof_framework</a:t>
            </a:r>
            <a:endParaRPr lang="en-US" altLang="zh-CN" sz="1200" dirty="0" err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61391" y="3856503"/>
            <a:ext cx="12130405" cy="11430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942840" y="5827204"/>
            <a:ext cx="9150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ringbuffer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387850" y="5583999"/>
            <a:ext cx="554990" cy="262890"/>
          </a:xfrm>
          <a:prstGeom prst="rect">
            <a:avLst/>
          </a:prstGeom>
          <a:solidFill>
            <a:srgbClr val="FFE599"/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286250" y="5827204"/>
            <a:ext cx="74422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counter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795905" y="4882959"/>
            <a:ext cx="994410" cy="664210"/>
          </a:xfrm>
          <a:prstGeom prst="rect">
            <a:avLst/>
          </a:prstGeom>
          <a:pattFill prst="pct75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pmu</a:t>
            </a:r>
            <a:endParaRPr lang="en-US" altLang="zh-CN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trace</a:t>
            </a:r>
            <a:endParaRPr lang="en-US" altLang="zh-CN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795905" y="4387659"/>
            <a:ext cx="994410" cy="262890"/>
          </a:xfrm>
          <a:prstGeom prst="rect">
            <a:avLst/>
          </a:prstGeom>
          <a:pattFill prst="pct75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ebpf</a:t>
            </a:r>
            <a:endParaRPr lang="en-US" altLang="zh-CN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箭头连接符 33"/>
          <p:cNvCxnSpPr>
            <a:stCxn id="26" idx="2"/>
            <a:endCxn id="25" idx="0"/>
          </p:cNvCxnSpPr>
          <p:nvPr/>
        </p:nvCxnSpPr>
        <p:spPr>
          <a:xfrm>
            <a:off x="3293110" y="4650549"/>
            <a:ext cx="0" cy="232410"/>
          </a:xfrm>
          <a:prstGeom prst="straightConnector1">
            <a:avLst/>
          </a:prstGeom>
          <a:ln w="12700">
            <a:solidFill>
              <a:srgbClr val="2C5C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6123305" y="4225734"/>
            <a:ext cx="1407795" cy="1569720"/>
          </a:xfrm>
          <a:prstGeom prst="rect">
            <a:avLst/>
          </a:prstGeom>
          <a:ln>
            <a:solidFill>
              <a:srgbClr val="2C5CA5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t" anchorCtr="0"/>
          <a:lstStyle/>
          <a:p>
            <a:pPr algn="ctr"/>
            <a:r>
              <a:rPr lang="en-US" altLang="zh-CN" sz="10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</a:rPr>
              <a:t> 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</a:rPr>
              <a:t>PERF_SAMPLE_*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ea typeface="+mn-lt"/>
            </a:endParaRPr>
          </a:p>
          <a:p>
            <a:r>
              <a:rPr lang="en-US" altLang="zh-CN" sz="10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</a:rPr>
              <a:t>cpu</a:t>
            </a:r>
            <a:endParaRPr lang="en-US" altLang="zh-CN" sz="1000" b="1" dirty="0">
              <a:solidFill>
                <a:schemeClr val="tx1">
                  <a:lumMod val="75000"/>
                  <a:lumOff val="25000"/>
                </a:schemeClr>
              </a:solidFill>
              <a:ea typeface="+mn-lt"/>
            </a:endParaRPr>
          </a:p>
          <a:p>
            <a:r>
              <a:rPr lang="en-US" altLang="zh-CN" sz="10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</a:rPr>
              <a:t>ip</a:t>
            </a:r>
            <a:endParaRPr lang="en-US" altLang="zh-CN" sz="1000" b="1" dirty="0">
              <a:solidFill>
                <a:schemeClr val="tx1">
                  <a:lumMod val="75000"/>
                  <a:lumOff val="25000"/>
                </a:schemeClr>
              </a:solidFill>
              <a:ea typeface="+mn-lt"/>
            </a:endParaRPr>
          </a:p>
          <a:p>
            <a:r>
              <a:rPr lang="en-US" altLang="zh-CN" sz="10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</a:rPr>
              <a:t>pid/tid</a:t>
            </a:r>
            <a:endParaRPr lang="en-US" altLang="zh-CN" sz="1000" b="1" dirty="0">
              <a:solidFill>
                <a:schemeClr val="tx1">
                  <a:lumMod val="75000"/>
                  <a:lumOff val="25000"/>
                </a:schemeClr>
              </a:solidFill>
              <a:ea typeface="+mn-lt"/>
            </a:endParaRPr>
          </a:p>
          <a:p>
            <a:r>
              <a:rPr lang="en-US" altLang="zh-CN" sz="10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</a:rPr>
              <a:t>time</a:t>
            </a:r>
            <a:endParaRPr lang="en-US" altLang="zh-CN" sz="1000" b="1" dirty="0">
              <a:solidFill>
                <a:schemeClr val="tx1">
                  <a:lumMod val="75000"/>
                  <a:lumOff val="25000"/>
                </a:schemeClr>
              </a:solidFill>
              <a:ea typeface="+mn-lt"/>
            </a:endParaRPr>
          </a:p>
          <a:p>
            <a:r>
              <a:rPr lang="en-US" altLang="zh-CN" sz="10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</a:rPr>
              <a:t>callchain</a:t>
            </a:r>
            <a:endParaRPr lang="en-US" altLang="zh-CN" sz="1000" b="1" dirty="0">
              <a:solidFill>
                <a:schemeClr val="tx1">
                  <a:lumMod val="75000"/>
                  <a:lumOff val="25000"/>
                </a:schemeClr>
              </a:solidFill>
              <a:ea typeface="+mn-lt"/>
            </a:endParaRPr>
          </a:p>
          <a:p>
            <a:r>
              <a:rPr lang="en-US" altLang="zh-CN" sz="10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</a:rPr>
              <a:t>raw(tracepoint)</a:t>
            </a:r>
            <a:endParaRPr lang="en-US" altLang="zh-CN" sz="1000" b="1" dirty="0">
              <a:solidFill>
                <a:schemeClr val="tx1">
                  <a:lumMod val="75000"/>
                  <a:lumOff val="25000"/>
                </a:schemeClr>
              </a:solidFill>
              <a:ea typeface="+mn-lt"/>
            </a:endParaRPr>
          </a:p>
          <a:p>
            <a:r>
              <a:rPr lang="en-US" altLang="zh-CN" sz="10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</a:rPr>
              <a:t>regs</a:t>
            </a:r>
            <a:endParaRPr lang="en-US" altLang="zh-CN" sz="1000" b="1" dirty="0">
              <a:solidFill>
                <a:schemeClr val="tx1">
                  <a:lumMod val="75000"/>
                  <a:lumOff val="25000"/>
                </a:schemeClr>
              </a:solidFill>
              <a:ea typeface="+mn-lt"/>
            </a:endParaRPr>
          </a:p>
          <a:p>
            <a:pPr algn="ctr"/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</a:rPr>
              <a:t>…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ea typeface="+mn-lt"/>
            </a:endParaRPr>
          </a:p>
        </p:txBody>
      </p:sp>
      <p:cxnSp>
        <p:nvCxnSpPr>
          <p:cNvPr id="80" name="直接连接符 79"/>
          <p:cNvCxnSpPr/>
          <p:nvPr/>
        </p:nvCxnSpPr>
        <p:spPr>
          <a:xfrm flipV="1">
            <a:off x="5696585" y="4224464"/>
            <a:ext cx="427355" cy="318135"/>
          </a:xfrm>
          <a:prstGeom prst="line">
            <a:avLst/>
          </a:prstGeom>
          <a:ln w="9525">
            <a:solidFill>
              <a:srgbClr val="2C5C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>
            <a:off x="5702300" y="4712779"/>
            <a:ext cx="421640" cy="1082040"/>
          </a:xfrm>
          <a:prstGeom prst="line">
            <a:avLst/>
          </a:prstGeom>
          <a:ln w="9525">
            <a:solidFill>
              <a:srgbClr val="2C5C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stCxn id="25" idx="3"/>
            <a:endCxn id="23" idx="0"/>
          </p:cNvCxnSpPr>
          <p:nvPr/>
        </p:nvCxnSpPr>
        <p:spPr>
          <a:xfrm>
            <a:off x="3790315" y="5215064"/>
            <a:ext cx="875030" cy="368935"/>
          </a:xfrm>
          <a:prstGeom prst="bentConnector2">
            <a:avLst/>
          </a:prstGeom>
          <a:ln w="12700">
            <a:solidFill>
              <a:srgbClr val="2C5C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stCxn id="25" idx="3"/>
          </p:cNvCxnSpPr>
          <p:nvPr/>
        </p:nvCxnSpPr>
        <p:spPr>
          <a:xfrm flipV="1">
            <a:off x="3790315" y="4742624"/>
            <a:ext cx="1303655" cy="472440"/>
          </a:xfrm>
          <a:prstGeom prst="bentConnector3">
            <a:avLst>
              <a:gd name="adj1" fmla="val 67218"/>
            </a:avLst>
          </a:prstGeom>
          <a:ln w="12700">
            <a:solidFill>
              <a:srgbClr val="2C5CA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4411345" y="5319839"/>
            <a:ext cx="337185" cy="260350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latin typeface="Consolas" panose="020B0609020204030204" pitchFamily="49" charset="0"/>
              </a:rPr>
              <a:t>+1</a:t>
            </a:r>
            <a:endParaRPr lang="en-US" altLang="zh-CN" sz="1600" b="1" dirty="0">
              <a:latin typeface="Consolas" panose="020B0609020204030204" pitchFamily="49" charset="0"/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2800985" y="5827204"/>
            <a:ext cx="9893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7" name="组合 126"/>
          <p:cNvGrpSpPr/>
          <p:nvPr/>
        </p:nvGrpSpPr>
        <p:grpSpPr>
          <a:xfrm>
            <a:off x="495300" y="4357370"/>
            <a:ext cx="1257300" cy="281940"/>
            <a:chOff x="780" y="6862"/>
            <a:chExt cx="1980" cy="444"/>
          </a:xfrm>
        </p:grpSpPr>
        <p:sp>
          <p:nvSpPr>
            <p:cNvPr id="28" name="椭圆 27"/>
            <p:cNvSpPr/>
            <p:nvPr/>
          </p:nvSpPr>
          <p:spPr>
            <a:xfrm>
              <a:off x="2356" y="6902"/>
              <a:ext cx="404" cy="40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000000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>
              <p:custDataLst>
                <p:tags r:id="rId1"/>
              </p:custDataLst>
            </p:nvPr>
          </p:nvSpPr>
          <p:spPr>
            <a:xfrm>
              <a:off x="780" y="6862"/>
              <a:ext cx="15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tracepoint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4" name="组合 123"/>
          <p:cNvGrpSpPr/>
          <p:nvPr/>
        </p:nvGrpSpPr>
        <p:grpSpPr>
          <a:xfrm>
            <a:off x="495300" y="4701540"/>
            <a:ext cx="1257300" cy="295910"/>
            <a:chOff x="780" y="7455"/>
            <a:chExt cx="1980" cy="466"/>
          </a:xfrm>
        </p:grpSpPr>
        <p:sp>
          <p:nvSpPr>
            <p:cNvPr id="6" name="椭圆 5"/>
            <p:cNvSpPr/>
            <p:nvPr>
              <p:custDataLst>
                <p:tags r:id="rId2"/>
              </p:custDataLst>
            </p:nvPr>
          </p:nvSpPr>
          <p:spPr>
            <a:xfrm>
              <a:off x="2356" y="7517"/>
              <a:ext cx="404" cy="40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000000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>
              <p:custDataLst>
                <p:tags r:id="rId3"/>
              </p:custDataLst>
            </p:nvPr>
          </p:nvSpPr>
          <p:spPr>
            <a:xfrm>
              <a:off x="780" y="7455"/>
              <a:ext cx="15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kprobe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3" name="组合 122"/>
          <p:cNvGrpSpPr/>
          <p:nvPr/>
        </p:nvGrpSpPr>
        <p:grpSpPr>
          <a:xfrm>
            <a:off x="495300" y="5059680"/>
            <a:ext cx="1257300" cy="275590"/>
            <a:chOff x="780" y="8120"/>
            <a:chExt cx="1980" cy="434"/>
          </a:xfrm>
        </p:grpSpPr>
        <p:sp>
          <p:nvSpPr>
            <p:cNvPr id="15" name="椭圆 14"/>
            <p:cNvSpPr/>
            <p:nvPr>
              <p:custDataLst>
                <p:tags r:id="rId4"/>
              </p:custDataLst>
            </p:nvPr>
          </p:nvSpPr>
          <p:spPr>
            <a:xfrm>
              <a:off x="2356" y="8132"/>
              <a:ext cx="404" cy="40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000000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>
              <p:custDataLst>
                <p:tags r:id="rId5"/>
              </p:custDataLst>
            </p:nvPr>
          </p:nvSpPr>
          <p:spPr>
            <a:xfrm>
              <a:off x="780" y="8120"/>
              <a:ext cx="15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uprobe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6" name="左大括号 35"/>
          <p:cNvSpPr/>
          <p:nvPr/>
        </p:nvSpPr>
        <p:spPr>
          <a:xfrm rot="16200000">
            <a:off x="3949700" y="2546794"/>
            <a:ext cx="285750" cy="7071995"/>
          </a:xfrm>
          <a:prstGeom prst="leftBrace">
            <a:avLst>
              <a:gd name="adj1" fmla="val 62111"/>
              <a:gd name="adj2" fmla="val 49721"/>
            </a:avLst>
          </a:prstGeom>
          <a:noFill/>
          <a:ln>
            <a:solidFill>
              <a:srgbClr val="2C5CA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>
            <p:custDataLst>
              <p:tags r:id="rId6"/>
            </p:custDataLst>
          </p:nvPr>
        </p:nvSpPr>
        <p:spPr>
          <a:xfrm>
            <a:off x="3597910" y="6225984"/>
            <a:ext cx="9893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cpu0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>
            <p:custDataLst>
              <p:tags r:id="rId7"/>
            </p:custDataLst>
          </p:nvPr>
        </p:nvSpPr>
        <p:spPr>
          <a:xfrm>
            <a:off x="7967980" y="4813744"/>
            <a:ext cx="9893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左大括号 49"/>
          <p:cNvSpPr/>
          <p:nvPr>
            <p:custDataLst>
              <p:tags r:id="rId8"/>
            </p:custDataLst>
          </p:nvPr>
        </p:nvSpPr>
        <p:spPr>
          <a:xfrm rot="16200000">
            <a:off x="9964420" y="5213477"/>
            <a:ext cx="206375" cy="1588135"/>
          </a:xfrm>
          <a:prstGeom prst="leftBrace">
            <a:avLst>
              <a:gd name="adj1" fmla="val 33827"/>
              <a:gd name="adj2" fmla="val 49721"/>
            </a:avLst>
          </a:prstGeom>
          <a:ln>
            <a:solidFill>
              <a:srgbClr val="2C5CA5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/>
          <p:cNvSpPr txBox="1"/>
          <p:nvPr>
            <p:custDataLst>
              <p:tags r:id="rId9"/>
            </p:custDataLst>
          </p:nvPr>
        </p:nvSpPr>
        <p:spPr>
          <a:xfrm>
            <a:off x="9572625" y="6225984"/>
            <a:ext cx="9893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cpuN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5093970" y="3972369"/>
            <a:ext cx="607060" cy="1874520"/>
            <a:chOff x="8022" y="5830"/>
            <a:chExt cx="956" cy="2952"/>
          </a:xfrm>
          <a:solidFill>
            <a:srgbClr val="FFE599"/>
          </a:solidFill>
        </p:grpSpPr>
        <p:grpSp>
          <p:nvGrpSpPr>
            <p:cNvPr id="12" name="组合 11"/>
            <p:cNvGrpSpPr/>
            <p:nvPr/>
          </p:nvGrpSpPr>
          <p:grpSpPr>
            <a:xfrm>
              <a:off x="8022" y="5830"/>
              <a:ext cx="956" cy="2952"/>
              <a:chOff x="8022" y="5830"/>
              <a:chExt cx="956" cy="2952"/>
            </a:xfrm>
            <a:grpFill/>
          </p:grpSpPr>
          <p:sp>
            <p:nvSpPr>
              <p:cNvPr id="13" name="矩形 12"/>
              <p:cNvSpPr/>
              <p:nvPr/>
            </p:nvSpPr>
            <p:spPr>
              <a:xfrm>
                <a:off x="8032" y="5830"/>
                <a:ext cx="946" cy="2953"/>
              </a:xfrm>
              <a:prstGeom prst="rect">
                <a:avLst/>
              </a:prstGeom>
              <a:grpFill/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0">
                <a:srgbClr val="FFFFFF"/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7" name="直接连接符 16"/>
              <p:cNvCxnSpPr/>
              <p:nvPr/>
            </p:nvCxnSpPr>
            <p:spPr>
              <a:xfrm>
                <a:off x="8032" y="6251"/>
                <a:ext cx="946" cy="0"/>
              </a:xfrm>
              <a:prstGeom prst="line">
                <a:avLst/>
              </a:prstGeom>
              <a:grpFill/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0">
                <a:srgbClr val="FFFFFF"/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>
                <a:off x="8032" y="6484"/>
                <a:ext cx="946" cy="0"/>
              </a:xfrm>
              <a:prstGeom prst="line">
                <a:avLst/>
              </a:prstGeom>
              <a:grpFill/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0">
                <a:srgbClr val="FFFFFF"/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</p:cxnSp>
          <p:cxnSp>
            <p:nvCxnSpPr>
              <p:cNvPr id="87" name="直接连接符 86"/>
              <p:cNvCxnSpPr/>
              <p:nvPr/>
            </p:nvCxnSpPr>
            <p:spPr>
              <a:xfrm>
                <a:off x="8032" y="6732"/>
                <a:ext cx="946" cy="0"/>
              </a:xfrm>
              <a:prstGeom prst="line">
                <a:avLst/>
              </a:prstGeom>
              <a:grpFill/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0">
                <a:srgbClr val="FFFFFF"/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</p:cxnSp>
          <p:cxnSp>
            <p:nvCxnSpPr>
              <p:cNvPr id="88" name="直接连接符 87"/>
              <p:cNvCxnSpPr/>
              <p:nvPr/>
            </p:nvCxnSpPr>
            <p:spPr>
              <a:xfrm>
                <a:off x="8032" y="6998"/>
                <a:ext cx="946" cy="0"/>
              </a:xfrm>
              <a:prstGeom prst="line">
                <a:avLst/>
              </a:prstGeom>
              <a:grpFill/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0">
                <a:srgbClr val="FFFFFF"/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8022" y="6043"/>
                <a:ext cx="946" cy="0"/>
              </a:xfrm>
              <a:prstGeom prst="line">
                <a:avLst/>
              </a:prstGeom>
              <a:grpFill/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0">
                <a:srgbClr val="FFFFFF"/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</p:cxnSp>
        </p:grpSp>
        <p:sp>
          <p:nvSpPr>
            <p:cNvPr id="20" name="文本框 19"/>
            <p:cNvSpPr txBox="1"/>
            <p:nvPr/>
          </p:nvSpPr>
          <p:spPr>
            <a:xfrm>
              <a:off x="8028" y="5830"/>
              <a:ext cx="950" cy="220"/>
            </a:xfrm>
            <a:prstGeom prst="rect">
              <a:avLst/>
            </a:prstGeom>
            <a:grpFill/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wrap="square" rtlCol="0">
              <a:noAutofit/>
            </a:bodyPr>
            <a:lstStyle/>
            <a:p>
              <a:pPr algn="ctr">
                <a:lnSpc>
                  <a:spcPct val="50000"/>
                </a:lnSpc>
              </a:pPr>
              <a:r>
                <a:rPr lang="en-US" altLang="zh-CN" sz="109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event</a:t>
              </a:r>
              <a:endParaRPr lang="en-US" altLang="zh-CN" sz="109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0172700" y="3972369"/>
            <a:ext cx="607060" cy="1874520"/>
            <a:chOff x="8022" y="5830"/>
            <a:chExt cx="956" cy="2952"/>
          </a:xfrm>
          <a:solidFill>
            <a:srgbClr val="FFE599"/>
          </a:solidFill>
        </p:grpSpPr>
        <p:grpSp>
          <p:nvGrpSpPr>
            <p:cNvPr id="55" name="组合 54"/>
            <p:cNvGrpSpPr/>
            <p:nvPr/>
          </p:nvGrpSpPr>
          <p:grpSpPr>
            <a:xfrm>
              <a:off x="8022" y="5830"/>
              <a:ext cx="956" cy="2952"/>
              <a:chOff x="8022" y="5830"/>
              <a:chExt cx="956" cy="2952"/>
            </a:xfrm>
            <a:grpFill/>
          </p:grpSpPr>
          <p:sp>
            <p:nvSpPr>
              <p:cNvPr id="56" name="矩形 55"/>
              <p:cNvSpPr/>
              <p:nvPr>
                <p:custDataLst>
                  <p:tags r:id="rId10"/>
                </p:custDataLst>
              </p:nvPr>
            </p:nvSpPr>
            <p:spPr>
              <a:xfrm>
                <a:off x="8032" y="5830"/>
                <a:ext cx="946" cy="2953"/>
              </a:xfrm>
              <a:prstGeom prst="rect">
                <a:avLst/>
              </a:prstGeom>
              <a:grpFill/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0">
                <a:srgbClr val="FFFFFF"/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7" name="直接连接符 56"/>
              <p:cNvCxnSpPr/>
              <p:nvPr>
                <p:custDataLst>
                  <p:tags r:id="rId11"/>
                </p:custDataLst>
              </p:nvPr>
            </p:nvCxnSpPr>
            <p:spPr>
              <a:xfrm>
                <a:off x="8032" y="6251"/>
                <a:ext cx="946" cy="0"/>
              </a:xfrm>
              <a:prstGeom prst="line">
                <a:avLst/>
              </a:prstGeom>
              <a:grpFill/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0">
                <a:srgbClr val="FFFFFF"/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</p:cxnSp>
          <p:cxnSp>
            <p:nvCxnSpPr>
              <p:cNvPr id="59" name="直接连接符 58"/>
              <p:cNvCxnSpPr/>
              <p:nvPr>
                <p:custDataLst>
                  <p:tags r:id="rId12"/>
                </p:custDataLst>
              </p:nvPr>
            </p:nvCxnSpPr>
            <p:spPr>
              <a:xfrm>
                <a:off x="8032" y="6484"/>
                <a:ext cx="946" cy="0"/>
              </a:xfrm>
              <a:prstGeom prst="line">
                <a:avLst/>
              </a:prstGeom>
              <a:grpFill/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0">
                <a:srgbClr val="FFFFFF"/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</p:cxnSp>
          <p:cxnSp>
            <p:nvCxnSpPr>
              <p:cNvPr id="60" name="直接连接符 59"/>
              <p:cNvCxnSpPr/>
              <p:nvPr>
                <p:custDataLst>
                  <p:tags r:id="rId13"/>
                </p:custDataLst>
              </p:nvPr>
            </p:nvCxnSpPr>
            <p:spPr>
              <a:xfrm>
                <a:off x="8032" y="6732"/>
                <a:ext cx="946" cy="0"/>
              </a:xfrm>
              <a:prstGeom prst="line">
                <a:avLst/>
              </a:prstGeom>
              <a:grpFill/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0">
                <a:srgbClr val="FFFFFF"/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</p:cxnSp>
          <p:cxnSp>
            <p:nvCxnSpPr>
              <p:cNvPr id="61" name="直接连接符 60"/>
              <p:cNvCxnSpPr/>
              <p:nvPr>
                <p:custDataLst>
                  <p:tags r:id="rId14"/>
                </p:custDataLst>
              </p:nvPr>
            </p:nvCxnSpPr>
            <p:spPr>
              <a:xfrm>
                <a:off x="8032" y="6998"/>
                <a:ext cx="946" cy="0"/>
              </a:xfrm>
              <a:prstGeom prst="line">
                <a:avLst/>
              </a:prstGeom>
              <a:grpFill/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0">
                <a:srgbClr val="FFFFFF"/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</p:cxnSp>
          <p:cxnSp>
            <p:nvCxnSpPr>
              <p:cNvPr id="64" name="直接连接符 63"/>
              <p:cNvCxnSpPr/>
              <p:nvPr>
                <p:custDataLst>
                  <p:tags r:id="rId15"/>
                </p:custDataLst>
              </p:nvPr>
            </p:nvCxnSpPr>
            <p:spPr>
              <a:xfrm>
                <a:off x="8022" y="6043"/>
                <a:ext cx="946" cy="0"/>
              </a:xfrm>
              <a:prstGeom prst="line">
                <a:avLst/>
              </a:prstGeom>
              <a:grpFill/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0">
                <a:srgbClr val="FFFFFF"/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</p:cxnSp>
        </p:grpSp>
        <p:sp>
          <p:nvSpPr>
            <p:cNvPr id="65" name="文本框 64"/>
            <p:cNvSpPr txBox="1"/>
            <p:nvPr>
              <p:custDataLst>
                <p:tags r:id="rId16"/>
              </p:custDataLst>
            </p:nvPr>
          </p:nvSpPr>
          <p:spPr>
            <a:xfrm>
              <a:off x="8028" y="5830"/>
              <a:ext cx="950" cy="220"/>
            </a:xfrm>
            <a:prstGeom prst="rect">
              <a:avLst/>
            </a:prstGeom>
            <a:grpFill/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wrap="square" rtlCol="0">
              <a:noAutofit/>
            </a:bodyPr>
            <a:lstStyle/>
            <a:p>
              <a:pPr algn="ctr">
                <a:lnSpc>
                  <a:spcPct val="50000"/>
                </a:lnSpc>
              </a:pPr>
              <a:r>
                <a:rPr lang="en-US" altLang="zh-CN" sz="109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event</a:t>
              </a:r>
              <a:endParaRPr lang="en-US" altLang="zh-CN" sz="109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6" name="矩形 65"/>
          <p:cNvSpPr/>
          <p:nvPr>
            <p:custDataLst>
              <p:tags r:id="rId17"/>
            </p:custDataLst>
          </p:nvPr>
        </p:nvSpPr>
        <p:spPr>
          <a:xfrm>
            <a:off x="9273540" y="5583999"/>
            <a:ext cx="554990" cy="262890"/>
          </a:xfrm>
          <a:prstGeom prst="rect">
            <a:avLst/>
          </a:prstGeom>
          <a:solidFill>
            <a:srgbClr val="FFE599"/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11438255" y="1272540"/>
            <a:ext cx="466725" cy="247904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="eaVert" rtlCol="0" anchor="t" anchorCtr="1"/>
          <a:lstStyle/>
          <a:p>
            <a:pPr algn="r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分析单元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圆角矩形 81"/>
          <p:cNvSpPr/>
          <p:nvPr/>
        </p:nvSpPr>
        <p:spPr>
          <a:xfrm>
            <a:off x="1467485" y="3343910"/>
            <a:ext cx="871855" cy="327660"/>
          </a:xfrm>
          <a:prstGeom prst="roundRect">
            <a:avLst/>
          </a:prstGeom>
          <a:solidFill>
            <a:srgbClr val="5D7EBE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火焰图</a:t>
            </a:r>
            <a:endParaRPr lang="zh-CN" altLang="zh-CN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 4"/>
          <p:cNvSpPr/>
          <p:nvPr>
            <p:custDataLst>
              <p:tags r:id="rId18"/>
            </p:custDataLst>
          </p:nvPr>
        </p:nvSpPr>
        <p:spPr>
          <a:xfrm>
            <a:off x="10366375" y="3344545"/>
            <a:ext cx="871220" cy="327660"/>
          </a:xfrm>
          <a:prstGeom prst="roundRect">
            <a:avLst/>
          </a:prstGeom>
          <a:solidFill>
            <a:srgbClr val="5D7EBE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USDT</a:t>
            </a:r>
            <a:endParaRPr lang="en-US" altLang="zh-CN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>
            <p:custDataLst>
              <p:tags r:id="rId19"/>
            </p:custDataLst>
          </p:nvPr>
        </p:nvSpPr>
        <p:spPr>
          <a:xfrm>
            <a:off x="374015" y="3344545"/>
            <a:ext cx="873125" cy="327660"/>
          </a:xfrm>
          <a:prstGeom prst="roundRect">
            <a:avLst/>
          </a:prstGeom>
          <a:solidFill>
            <a:srgbClr val="5D7EBE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help</a:t>
            </a:r>
            <a:endParaRPr lang="en-US" altLang="zh-CN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>
            <p:custDataLst>
              <p:tags r:id="rId20"/>
            </p:custDataLst>
          </p:nvPr>
        </p:nvSpPr>
        <p:spPr>
          <a:xfrm>
            <a:off x="3651885" y="3344545"/>
            <a:ext cx="871855" cy="327660"/>
          </a:xfrm>
          <a:prstGeom prst="roundRect">
            <a:avLst/>
          </a:prstGeom>
          <a:solidFill>
            <a:srgbClr val="5D7EBE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rgbClr val="EBDF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endParaRPr lang="en-US" altLang="zh-CN" sz="1200" b="1">
              <a:solidFill>
                <a:srgbClr val="EBDF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>
            <p:custDataLst>
              <p:tags r:id="rId21"/>
            </p:custDataLst>
          </p:nvPr>
        </p:nvSpPr>
        <p:spPr>
          <a:xfrm>
            <a:off x="6929755" y="3344545"/>
            <a:ext cx="871855" cy="327660"/>
          </a:xfrm>
          <a:prstGeom prst="roundRect">
            <a:avLst/>
          </a:prstGeom>
          <a:solidFill>
            <a:srgbClr val="5D7EBE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rgbClr val="EBDF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expr</a:t>
            </a:r>
            <a:endParaRPr lang="en-US" altLang="zh-CN" sz="1200" b="1">
              <a:solidFill>
                <a:srgbClr val="EBDF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9"/>
          <p:cNvSpPr/>
          <p:nvPr>
            <p:custDataLst>
              <p:tags r:id="rId22"/>
            </p:custDataLst>
          </p:nvPr>
        </p:nvSpPr>
        <p:spPr>
          <a:xfrm>
            <a:off x="4744085" y="3344545"/>
            <a:ext cx="871855" cy="327660"/>
          </a:xfrm>
          <a:prstGeom prst="roundRect">
            <a:avLst/>
          </a:prstGeom>
          <a:solidFill>
            <a:srgbClr val="5D7EBE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rgbClr val="EBDF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</a:t>
            </a:r>
            <a:endParaRPr lang="en-US" altLang="zh-CN" sz="1200" b="1">
              <a:solidFill>
                <a:srgbClr val="EBDF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>
            <p:custDataLst>
              <p:tags r:id="rId23"/>
            </p:custDataLst>
          </p:nvPr>
        </p:nvSpPr>
        <p:spPr>
          <a:xfrm>
            <a:off x="8021955" y="3344545"/>
            <a:ext cx="871855" cy="327660"/>
          </a:xfrm>
          <a:prstGeom prst="roundRect">
            <a:avLst/>
          </a:prstGeom>
          <a:solidFill>
            <a:srgbClr val="5D7EBE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rgbClr val="EBDF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</a:t>
            </a:r>
            <a:endParaRPr lang="en-US" altLang="zh-CN" sz="1200" b="1">
              <a:solidFill>
                <a:srgbClr val="EBDF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圆角矩形 20"/>
          <p:cNvSpPr/>
          <p:nvPr>
            <p:custDataLst>
              <p:tags r:id="rId24"/>
            </p:custDataLst>
          </p:nvPr>
        </p:nvSpPr>
        <p:spPr>
          <a:xfrm>
            <a:off x="9114155" y="3344545"/>
            <a:ext cx="1031875" cy="327660"/>
          </a:xfrm>
          <a:prstGeom prst="roundRect">
            <a:avLst/>
          </a:prstGeom>
          <a:solidFill>
            <a:srgbClr val="5D7EBE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event-spread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圆角矩形 83"/>
          <p:cNvSpPr/>
          <p:nvPr>
            <p:custDataLst>
              <p:tags r:id="rId25"/>
            </p:custDataLst>
          </p:nvPr>
        </p:nvSpPr>
        <p:spPr>
          <a:xfrm>
            <a:off x="4030345" y="2748280"/>
            <a:ext cx="968375" cy="489585"/>
          </a:xfrm>
          <a:prstGeom prst="roundRect">
            <a:avLst/>
          </a:prstGeom>
          <a:solidFill>
            <a:srgbClr val="E3914F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trace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2" name="组合 111"/>
          <p:cNvGrpSpPr/>
          <p:nvPr/>
        </p:nvGrpSpPr>
        <p:grpSpPr>
          <a:xfrm>
            <a:off x="7751445" y="1272540"/>
            <a:ext cx="1109980" cy="1249045"/>
            <a:chOff x="11293" y="2063"/>
            <a:chExt cx="1748" cy="1967"/>
          </a:xfrm>
        </p:grpSpPr>
        <p:sp>
          <p:nvSpPr>
            <p:cNvPr id="45" name="圆角矩形 44"/>
            <p:cNvSpPr/>
            <p:nvPr>
              <p:custDataLst>
                <p:tags r:id="rId26"/>
              </p:custDataLst>
            </p:nvPr>
          </p:nvSpPr>
          <p:spPr>
            <a:xfrm>
              <a:off x="11293" y="2498"/>
              <a:ext cx="1747" cy="765"/>
            </a:xfrm>
            <a:prstGeom prst="roundRect">
              <a:avLst/>
            </a:prstGeom>
            <a:solidFill>
              <a:srgbClr val="E3914F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kvm-exit</a:t>
              </a:r>
              <a:endPara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圆角矩形 85"/>
            <p:cNvSpPr/>
            <p:nvPr>
              <p:custDataLst>
                <p:tags r:id="rId27"/>
              </p:custDataLst>
            </p:nvPr>
          </p:nvSpPr>
          <p:spPr>
            <a:xfrm>
              <a:off x="11294" y="3265"/>
              <a:ext cx="1747" cy="765"/>
            </a:xfrm>
            <a:prstGeom prst="roundRect">
              <a:avLst/>
            </a:prstGeom>
            <a:solidFill>
              <a:srgbClr val="E3914F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kvmmmu</a:t>
              </a:r>
              <a:endPara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11370" y="2063"/>
              <a:ext cx="1408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虚拟化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360795" y="1272540"/>
            <a:ext cx="1170305" cy="1258598"/>
            <a:chOff x="5857875" y="1310005"/>
            <a:chExt cx="1170305" cy="1258598"/>
          </a:xfrm>
        </p:grpSpPr>
        <p:sp>
          <p:nvSpPr>
            <p:cNvPr id="43" name="圆角矩形 42"/>
            <p:cNvSpPr/>
            <p:nvPr>
              <p:custDataLst>
                <p:tags r:id="rId28"/>
              </p:custDataLst>
            </p:nvPr>
          </p:nvSpPr>
          <p:spPr>
            <a:xfrm>
              <a:off x="5857875" y="1595755"/>
              <a:ext cx="1170305" cy="485775"/>
            </a:xfrm>
            <a:prstGeom prst="roundRect">
              <a:avLst/>
            </a:prstGeom>
            <a:solidFill>
              <a:srgbClr val="E3914F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kmemleak</a:t>
              </a:r>
              <a:endParaRPr lang="en-US" altLang="zh-CN" sz="1200" b="1" dirty="0" err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圆角矩形 69"/>
            <p:cNvSpPr/>
            <p:nvPr>
              <p:custDataLst>
                <p:tags r:id="rId29"/>
              </p:custDataLst>
            </p:nvPr>
          </p:nvSpPr>
          <p:spPr>
            <a:xfrm>
              <a:off x="5857875" y="2082828"/>
              <a:ext cx="1170305" cy="485775"/>
            </a:xfrm>
            <a:prstGeom prst="roundRect">
              <a:avLst/>
            </a:prstGeom>
            <a:solidFill>
              <a:srgbClr val="E3914F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kmemprof</a:t>
              </a:r>
              <a:endPara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" name="文本框 89"/>
            <p:cNvSpPr txBox="1"/>
            <p:nvPr>
              <p:custDataLst>
                <p:tags r:id="rId30"/>
              </p:custDataLst>
            </p:nvPr>
          </p:nvSpPr>
          <p:spPr>
            <a:xfrm>
              <a:off x="5966460" y="1310005"/>
              <a:ext cx="894080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内存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2828290" y="1272718"/>
            <a:ext cx="2072005" cy="1257122"/>
            <a:chOff x="3960" y="2066"/>
            <a:chExt cx="3153" cy="1976"/>
          </a:xfrm>
        </p:grpSpPr>
        <p:grpSp>
          <p:nvGrpSpPr>
            <p:cNvPr id="96" name="组合 95"/>
            <p:cNvGrpSpPr/>
            <p:nvPr/>
          </p:nvGrpSpPr>
          <p:grpSpPr>
            <a:xfrm>
              <a:off x="3960" y="2504"/>
              <a:ext cx="3153" cy="1538"/>
              <a:chOff x="4391" y="2495"/>
              <a:chExt cx="3690" cy="1531"/>
            </a:xfrm>
          </p:grpSpPr>
          <p:sp>
            <p:nvSpPr>
              <p:cNvPr id="53" name="圆角矩形 52"/>
              <p:cNvSpPr/>
              <p:nvPr>
                <p:custDataLst>
                  <p:tags r:id="rId31"/>
                </p:custDataLst>
              </p:nvPr>
            </p:nvSpPr>
            <p:spPr>
              <a:xfrm>
                <a:off x="4391" y="2495"/>
                <a:ext cx="1843" cy="765"/>
              </a:xfrm>
              <a:prstGeom prst="roundRect">
                <a:avLst/>
              </a:prstGeom>
              <a:solidFill>
                <a:srgbClr val="E3914F"/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multi-trace</a:t>
                </a:r>
                <a:endPara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1" name="圆角矩形 70"/>
              <p:cNvSpPr/>
              <p:nvPr>
                <p:custDataLst>
                  <p:tags r:id="rId32"/>
                </p:custDataLst>
              </p:nvPr>
            </p:nvSpPr>
            <p:spPr>
              <a:xfrm>
                <a:off x="6239" y="2495"/>
                <a:ext cx="1843" cy="765"/>
              </a:xfrm>
              <a:prstGeom prst="roundRect">
                <a:avLst/>
              </a:prstGeom>
              <a:solidFill>
                <a:srgbClr val="E3914F"/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syscalls</a:t>
                </a:r>
                <a:endParaRPr lang="en-US" altLang="zh-CN" sz="1200" b="1" dirty="0" err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2" name="圆角矩形 71"/>
              <p:cNvSpPr/>
              <p:nvPr>
                <p:custDataLst>
                  <p:tags r:id="rId33"/>
                </p:custDataLst>
              </p:nvPr>
            </p:nvSpPr>
            <p:spPr>
              <a:xfrm>
                <a:off x="4391" y="3262"/>
                <a:ext cx="1843" cy="765"/>
              </a:xfrm>
              <a:prstGeom prst="roundRect">
                <a:avLst/>
              </a:prstGeom>
              <a:solidFill>
                <a:srgbClr val="E3914F"/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nested-trace</a:t>
                </a:r>
                <a:endPara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3" name="圆角矩形 72"/>
              <p:cNvSpPr/>
              <p:nvPr>
                <p:custDataLst>
                  <p:tags r:id="rId34"/>
                </p:custDataLst>
              </p:nvPr>
            </p:nvSpPr>
            <p:spPr>
              <a:xfrm>
                <a:off x="6239" y="3262"/>
                <a:ext cx="1843" cy="765"/>
              </a:xfrm>
              <a:prstGeom prst="roundRect">
                <a:avLst/>
              </a:prstGeom>
              <a:solidFill>
                <a:srgbClr val="E3914F"/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rundelay</a:t>
                </a:r>
                <a:endParaRPr lang="en-US" altLang="zh-CN" sz="1200" b="1" dirty="0" err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1" name="文本框 90"/>
            <p:cNvSpPr txBox="1"/>
            <p:nvPr>
              <p:custDataLst>
                <p:tags r:id="rId35"/>
              </p:custDataLst>
            </p:nvPr>
          </p:nvSpPr>
          <p:spPr>
            <a:xfrm>
              <a:off x="4824" y="2066"/>
              <a:ext cx="1408" cy="4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延迟分析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481965" y="1272540"/>
            <a:ext cx="2125980" cy="1745615"/>
            <a:chOff x="424" y="2063"/>
            <a:chExt cx="3348" cy="2749"/>
          </a:xfrm>
        </p:grpSpPr>
        <p:sp>
          <p:nvSpPr>
            <p:cNvPr id="92" name="文本框 91"/>
            <p:cNvSpPr txBox="1"/>
            <p:nvPr>
              <p:custDataLst>
                <p:tags r:id="rId36"/>
              </p:custDataLst>
            </p:nvPr>
          </p:nvSpPr>
          <p:spPr>
            <a:xfrm>
              <a:off x="1352" y="2063"/>
              <a:ext cx="1408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计数分析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5" name="组合 94"/>
            <p:cNvGrpSpPr/>
            <p:nvPr/>
          </p:nvGrpSpPr>
          <p:grpSpPr>
            <a:xfrm>
              <a:off x="424" y="2504"/>
              <a:ext cx="3348" cy="2308"/>
              <a:chOff x="2267" y="2504"/>
              <a:chExt cx="3685" cy="2294"/>
            </a:xfrm>
          </p:grpSpPr>
          <p:sp>
            <p:nvSpPr>
              <p:cNvPr id="44" name="圆角矩形 43"/>
              <p:cNvSpPr/>
              <p:nvPr>
                <p:custDataLst>
                  <p:tags r:id="rId37"/>
                </p:custDataLst>
              </p:nvPr>
            </p:nvSpPr>
            <p:spPr>
              <a:xfrm>
                <a:off x="4110" y="2504"/>
                <a:ext cx="1843" cy="765"/>
              </a:xfrm>
              <a:prstGeom prst="roundRect">
                <a:avLst/>
              </a:prstGeom>
              <a:solidFill>
                <a:srgbClr val="E3914F"/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percpu</a:t>
                </a:r>
                <a:r>
                  <a:rPr lang="en-US" altLang="zh-CN" sz="1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-stat</a:t>
                </a:r>
                <a:endPara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" name="圆角矩形 45"/>
              <p:cNvSpPr/>
              <p:nvPr>
                <p:custDataLst>
                  <p:tags r:id="rId38"/>
                </p:custDataLst>
              </p:nvPr>
            </p:nvSpPr>
            <p:spPr>
              <a:xfrm>
                <a:off x="4110" y="4034"/>
                <a:ext cx="1843" cy="765"/>
              </a:xfrm>
              <a:prstGeom prst="roundRect">
                <a:avLst/>
              </a:prstGeom>
              <a:solidFill>
                <a:srgbClr val="E3914F"/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num-dist</a:t>
                </a:r>
                <a:endParaRPr lang="en-US" altLang="zh-CN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圆角矩形 48"/>
              <p:cNvSpPr/>
              <p:nvPr>
                <p:custDataLst>
                  <p:tags r:id="rId39"/>
                </p:custDataLst>
              </p:nvPr>
            </p:nvSpPr>
            <p:spPr>
              <a:xfrm>
                <a:off x="2267" y="4034"/>
                <a:ext cx="1843" cy="765"/>
              </a:xfrm>
              <a:prstGeom prst="roundRect">
                <a:avLst/>
              </a:prstGeom>
              <a:solidFill>
                <a:srgbClr val="E3914F"/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hrtimer</a:t>
                </a:r>
                <a:endParaRPr lang="en-US" altLang="zh-CN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8" name="圆角矩形 67"/>
              <p:cNvSpPr/>
              <p:nvPr>
                <p:custDataLst>
                  <p:tags r:id="rId40"/>
                </p:custDataLst>
              </p:nvPr>
            </p:nvSpPr>
            <p:spPr>
              <a:xfrm>
                <a:off x="2267" y="3269"/>
                <a:ext cx="1843" cy="765"/>
              </a:xfrm>
              <a:prstGeom prst="roundRect">
                <a:avLst/>
              </a:prstGeom>
              <a:solidFill>
                <a:srgbClr val="E3914F"/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top</a:t>
                </a:r>
                <a:endParaRPr lang="en-US" altLang="zh-CN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5" name="圆角矩形 84"/>
              <p:cNvSpPr/>
              <p:nvPr>
                <p:custDataLst>
                  <p:tags r:id="rId41"/>
                </p:custDataLst>
              </p:nvPr>
            </p:nvSpPr>
            <p:spPr>
              <a:xfrm>
                <a:off x="4110" y="3269"/>
                <a:ext cx="1843" cy="765"/>
              </a:xfrm>
              <a:prstGeom prst="roundRect">
                <a:avLst/>
              </a:prstGeom>
              <a:solidFill>
                <a:srgbClr val="E3914F"/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hrcount</a:t>
                </a:r>
                <a:endParaRPr lang="en-US" altLang="zh-CN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3" name="圆角矩形 92"/>
              <p:cNvSpPr/>
              <p:nvPr>
                <p:custDataLst>
                  <p:tags r:id="rId42"/>
                </p:custDataLst>
              </p:nvPr>
            </p:nvSpPr>
            <p:spPr>
              <a:xfrm>
                <a:off x="2267" y="2504"/>
                <a:ext cx="1843" cy="765"/>
              </a:xfrm>
              <a:prstGeom prst="roundRect">
                <a:avLst/>
              </a:prstGeom>
              <a:solidFill>
                <a:srgbClr val="E3914F"/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stat</a:t>
                </a:r>
                <a:endPara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04" name="组合 103"/>
          <p:cNvGrpSpPr/>
          <p:nvPr/>
        </p:nvGrpSpPr>
        <p:grpSpPr>
          <a:xfrm>
            <a:off x="5120640" y="1272816"/>
            <a:ext cx="1019810" cy="1246505"/>
            <a:chOff x="7347" y="2079"/>
            <a:chExt cx="1606" cy="1963"/>
          </a:xfrm>
        </p:grpSpPr>
        <p:grpSp>
          <p:nvGrpSpPr>
            <p:cNvPr id="97" name="组合 96"/>
            <p:cNvGrpSpPr/>
            <p:nvPr/>
          </p:nvGrpSpPr>
          <p:grpSpPr>
            <a:xfrm>
              <a:off x="7347" y="2513"/>
              <a:ext cx="1606" cy="1529"/>
              <a:chOff x="8305" y="2504"/>
              <a:chExt cx="1842" cy="1529"/>
            </a:xfrm>
          </p:grpSpPr>
          <p:sp>
            <p:nvSpPr>
              <p:cNvPr id="42" name="圆角矩形 41"/>
              <p:cNvSpPr/>
              <p:nvPr>
                <p:custDataLst>
                  <p:tags r:id="rId43"/>
                </p:custDataLst>
              </p:nvPr>
            </p:nvSpPr>
            <p:spPr>
              <a:xfrm>
                <a:off x="8305" y="2504"/>
                <a:ext cx="1843" cy="765"/>
              </a:xfrm>
              <a:prstGeom prst="roundRect">
                <a:avLst/>
              </a:prstGeom>
              <a:solidFill>
                <a:srgbClr val="E3914F"/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task-state</a:t>
                </a:r>
                <a:endParaRPr lang="en-US" altLang="zh-CN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" name="圆角矩形 57"/>
              <p:cNvSpPr/>
              <p:nvPr>
                <p:custDataLst>
                  <p:tags r:id="rId44"/>
                </p:custDataLst>
              </p:nvPr>
            </p:nvSpPr>
            <p:spPr>
              <a:xfrm>
                <a:off x="8305" y="3269"/>
                <a:ext cx="1843" cy="765"/>
              </a:xfrm>
              <a:prstGeom prst="roundRect">
                <a:avLst/>
              </a:prstGeom>
              <a:solidFill>
                <a:srgbClr val="E3914F"/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oncpu</a:t>
                </a:r>
                <a:endParaRPr lang="en-US" altLang="zh-CN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1" name="文本框 100"/>
            <p:cNvSpPr txBox="1"/>
            <p:nvPr>
              <p:custDataLst>
                <p:tags r:id="rId45"/>
              </p:custDataLst>
            </p:nvPr>
          </p:nvSpPr>
          <p:spPr>
            <a:xfrm>
              <a:off x="7446" y="2079"/>
              <a:ext cx="1408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进程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8" name="组合 137"/>
          <p:cNvGrpSpPr/>
          <p:nvPr/>
        </p:nvGrpSpPr>
        <p:grpSpPr>
          <a:xfrm>
            <a:off x="9081770" y="1242060"/>
            <a:ext cx="1988820" cy="1684655"/>
            <a:chOff x="14302" y="1956"/>
            <a:chExt cx="3132" cy="2653"/>
          </a:xfrm>
        </p:grpSpPr>
        <p:sp>
          <p:nvSpPr>
            <p:cNvPr id="83" name="圆角矩形 82"/>
            <p:cNvSpPr/>
            <p:nvPr>
              <p:custDataLst>
                <p:tags r:id="rId46"/>
              </p:custDataLst>
            </p:nvPr>
          </p:nvSpPr>
          <p:spPr>
            <a:xfrm>
              <a:off x="14302" y="2396"/>
              <a:ext cx="1563" cy="733"/>
            </a:xfrm>
            <a:prstGeom prst="roundRect">
              <a:avLst/>
            </a:prstGeom>
            <a:solidFill>
              <a:srgbClr val="E3914F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profile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圆角矩形 46"/>
            <p:cNvSpPr/>
            <p:nvPr>
              <p:custDataLst>
                <p:tags r:id="rId47"/>
              </p:custDataLst>
            </p:nvPr>
          </p:nvSpPr>
          <p:spPr>
            <a:xfrm>
              <a:off x="14302" y="3871"/>
              <a:ext cx="1563" cy="738"/>
            </a:xfrm>
            <a:prstGeom prst="roundRect">
              <a:avLst/>
            </a:prstGeom>
            <a:solidFill>
              <a:srgbClr val="E3914F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llcstat</a:t>
              </a:r>
              <a:endParaRPr lang="en-US" altLang="zh-CN" sz="1200" b="1" dirty="0" err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圆角矩形 62"/>
            <p:cNvSpPr/>
            <p:nvPr>
              <p:custDataLst>
                <p:tags r:id="rId48"/>
              </p:custDataLst>
            </p:nvPr>
          </p:nvSpPr>
          <p:spPr>
            <a:xfrm>
              <a:off x="15872" y="3133"/>
              <a:ext cx="1563" cy="738"/>
            </a:xfrm>
            <a:prstGeom prst="roundRect">
              <a:avLst/>
            </a:prstGeom>
            <a:solidFill>
              <a:srgbClr val="E3914F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ldlat</a:t>
              </a:r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-loads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圆角矩形 66"/>
            <p:cNvSpPr/>
            <p:nvPr>
              <p:custDataLst>
                <p:tags r:id="rId49"/>
              </p:custDataLst>
            </p:nvPr>
          </p:nvSpPr>
          <p:spPr>
            <a:xfrm>
              <a:off x="15865" y="2396"/>
              <a:ext cx="1563" cy="738"/>
            </a:xfrm>
            <a:prstGeom prst="roundRect">
              <a:avLst/>
            </a:prstGeom>
            <a:solidFill>
              <a:srgbClr val="E3914F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breakpoint</a:t>
              </a:r>
              <a:endPara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圆角矩形 68"/>
            <p:cNvSpPr/>
            <p:nvPr>
              <p:custDataLst>
                <p:tags r:id="rId50"/>
              </p:custDataLst>
            </p:nvPr>
          </p:nvSpPr>
          <p:spPr>
            <a:xfrm>
              <a:off x="14302" y="3129"/>
              <a:ext cx="1563" cy="738"/>
            </a:xfrm>
            <a:prstGeom prst="roundRect">
              <a:avLst/>
            </a:prstGeom>
            <a:solidFill>
              <a:srgbClr val="E3914F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page-faults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" name="圆角矩形 93"/>
            <p:cNvSpPr/>
            <p:nvPr>
              <p:custDataLst>
                <p:tags r:id="rId51"/>
              </p:custDataLst>
            </p:nvPr>
          </p:nvSpPr>
          <p:spPr>
            <a:xfrm>
              <a:off x="15872" y="3871"/>
              <a:ext cx="1563" cy="738"/>
            </a:xfrm>
            <a:prstGeom prst="roundRect">
              <a:avLst/>
            </a:prstGeom>
            <a:solidFill>
              <a:srgbClr val="E3914F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tlbstat</a:t>
              </a:r>
              <a:endPara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7" name="文本框 106"/>
            <p:cNvSpPr txBox="1"/>
            <p:nvPr/>
          </p:nvSpPr>
          <p:spPr>
            <a:xfrm>
              <a:off x="14884" y="1956"/>
              <a:ext cx="2056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硬件与调试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2" name="圆角矩形 51"/>
          <p:cNvSpPr/>
          <p:nvPr>
            <p:custDataLst>
              <p:tags r:id="rId52"/>
            </p:custDataLst>
          </p:nvPr>
        </p:nvSpPr>
        <p:spPr>
          <a:xfrm>
            <a:off x="5398135" y="2752090"/>
            <a:ext cx="969010" cy="485775"/>
          </a:xfrm>
          <a:prstGeom prst="roundRect">
            <a:avLst/>
          </a:prstGeom>
          <a:solidFill>
            <a:srgbClr val="E3914F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blktrace</a:t>
            </a:r>
            <a:endParaRPr lang="en-US" altLang="zh-CN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>
            <p:custDataLst>
              <p:tags r:id="rId53"/>
            </p:custDataLst>
          </p:nvPr>
        </p:nvSpPr>
        <p:spPr>
          <a:xfrm>
            <a:off x="11390630" y="36195"/>
            <a:ext cx="518160" cy="1236345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="eaVert" rtlCol="0" anchor="t" anchorCtr="1"/>
          <a:lstStyle/>
          <a:p>
            <a:pPr algn="r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联合分析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5" name="组合 104"/>
          <p:cNvGrpSpPr/>
          <p:nvPr/>
        </p:nvGrpSpPr>
        <p:grpSpPr>
          <a:xfrm>
            <a:off x="2880995" y="117475"/>
            <a:ext cx="1953260" cy="1123950"/>
            <a:chOff x="5032" y="185"/>
            <a:chExt cx="3076" cy="1770"/>
          </a:xfrm>
        </p:grpSpPr>
        <p:grpSp>
          <p:nvGrpSpPr>
            <p:cNvPr id="79" name="组合 78"/>
            <p:cNvGrpSpPr/>
            <p:nvPr/>
          </p:nvGrpSpPr>
          <p:grpSpPr>
            <a:xfrm>
              <a:off x="5032" y="185"/>
              <a:ext cx="3077" cy="1770"/>
              <a:chOff x="5032" y="185"/>
              <a:chExt cx="2686" cy="1770"/>
            </a:xfrm>
          </p:grpSpPr>
          <p:sp>
            <p:nvSpPr>
              <p:cNvPr id="75" name="圆角矩形 74"/>
              <p:cNvSpPr/>
              <p:nvPr/>
            </p:nvSpPr>
            <p:spPr>
              <a:xfrm>
                <a:off x="5034" y="185"/>
                <a:ext cx="2684" cy="1771"/>
              </a:xfrm>
              <a:prstGeom prst="roundRect">
                <a:avLst/>
              </a:prstGeom>
              <a:solidFill>
                <a:srgbClr val="72B9D2"/>
              </a:solidFill>
              <a:ln>
                <a:solidFill>
                  <a:srgbClr val="2C5CA5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:r>
                  <a:rPr lang="en-US" altLang="zh-CN" sz="1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multi-trace</a:t>
                </a:r>
                <a:endParaRPr lang="en-US" altLang="zh-CN" sz="1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76" name="直接连接符 75"/>
              <p:cNvCxnSpPr/>
              <p:nvPr/>
            </p:nvCxnSpPr>
            <p:spPr>
              <a:xfrm flipV="1">
                <a:off x="5032" y="699"/>
                <a:ext cx="2684" cy="8"/>
              </a:xfrm>
              <a:prstGeom prst="line">
                <a:avLst/>
              </a:prstGeom>
              <a:ln>
                <a:solidFill>
                  <a:srgbClr val="2C5CA5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sp>
          <p:nvSpPr>
            <p:cNvPr id="77" name="文本框 76"/>
            <p:cNvSpPr txBox="1"/>
            <p:nvPr/>
          </p:nvSpPr>
          <p:spPr>
            <a:xfrm>
              <a:off x="5186" y="707"/>
              <a:ext cx="2736" cy="119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1200" b="1">
                  <a:solidFill>
                    <a:schemeClr val="bg1"/>
                  </a:solidFill>
                </a:rPr>
                <a:t>trace  profile task-state breakpoint page-faults</a:t>
              </a:r>
              <a:endParaRPr lang="en-US" altLang="zh-CN" sz="12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5375910" y="117475"/>
            <a:ext cx="1953260" cy="1123950"/>
            <a:chOff x="5032" y="185"/>
            <a:chExt cx="3076" cy="1770"/>
          </a:xfrm>
        </p:grpSpPr>
        <p:grpSp>
          <p:nvGrpSpPr>
            <p:cNvPr id="108" name="组合 107"/>
            <p:cNvGrpSpPr/>
            <p:nvPr/>
          </p:nvGrpSpPr>
          <p:grpSpPr>
            <a:xfrm>
              <a:off x="5032" y="185"/>
              <a:ext cx="3077" cy="1770"/>
              <a:chOff x="5032" y="185"/>
              <a:chExt cx="2686" cy="1770"/>
            </a:xfrm>
          </p:grpSpPr>
          <p:sp>
            <p:nvSpPr>
              <p:cNvPr id="113" name="圆角矩形 112"/>
              <p:cNvSpPr/>
              <p:nvPr>
                <p:custDataLst>
                  <p:tags r:id="rId54"/>
                </p:custDataLst>
              </p:nvPr>
            </p:nvSpPr>
            <p:spPr>
              <a:xfrm>
                <a:off x="5034" y="185"/>
                <a:ext cx="2684" cy="1771"/>
              </a:xfrm>
              <a:prstGeom prst="roundRect">
                <a:avLst/>
              </a:prstGeom>
              <a:solidFill>
                <a:srgbClr val="72B9D2"/>
              </a:solidFill>
              <a:ln>
                <a:solidFill>
                  <a:srgbClr val="2C5CA5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:r>
                  <a:rPr lang="en-US" altLang="zh-CN" sz="1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trace</a:t>
                </a:r>
                <a:endParaRPr lang="en-US" altLang="zh-CN" sz="1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14" name="直接连接符 113"/>
              <p:cNvCxnSpPr/>
              <p:nvPr>
                <p:custDataLst>
                  <p:tags r:id="rId55"/>
                </p:custDataLst>
              </p:nvPr>
            </p:nvCxnSpPr>
            <p:spPr>
              <a:xfrm flipV="1">
                <a:off x="5032" y="699"/>
                <a:ext cx="2684" cy="8"/>
              </a:xfrm>
              <a:prstGeom prst="line">
                <a:avLst/>
              </a:prstGeom>
              <a:ln>
                <a:solidFill>
                  <a:srgbClr val="2C5CA5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sp>
          <p:nvSpPr>
            <p:cNvPr id="115" name="文本框 114"/>
            <p:cNvSpPr txBox="1"/>
            <p:nvPr>
              <p:custDataLst>
                <p:tags r:id="rId56"/>
              </p:custDataLst>
            </p:nvPr>
          </p:nvSpPr>
          <p:spPr>
            <a:xfrm>
              <a:off x="5186" y="707"/>
              <a:ext cx="2736" cy="119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1200" b="1">
                  <a:solidFill>
                    <a:schemeClr val="bg1"/>
                  </a:solidFill>
                </a:rPr>
                <a:t>profile task-state breakpoint page-faults</a:t>
              </a:r>
              <a:endParaRPr lang="en-US" altLang="zh-CN" sz="12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16" name="组合 115"/>
          <p:cNvGrpSpPr/>
          <p:nvPr/>
        </p:nvGrpSpPr>
        <p:grpSpPr>
          <a:xfrm>
            <a:off x="7870825" y="117475"/>
            <a:ext cx="1953260" cy="1123950"/>
            <a:chOff x="5032" y="185"/>
            <a:chExt cx="3076" cy="1770"/>
          </a:xfrm>
        </p:grpSpPr>
        <p:grpSp>
          <p:nvGrpSpPr>
            <p:cNvPr id="117" name="组合 116"/>
            <p:cNvGrpSpPr/>
            <p:nvPr/>
          </p:nvGrpSpPr>
          <p:grpSpPr>
            <a:xfrm>
              <a:off x="5032" y="185"/>
              <a:ext cx="3077" cy="1770"/>
              <a:chOff x="5032" y="185"/>
              <a:chExt cx="2686" cy="1770"/>
            </a:xfrm>
          </p:grpSpPr>
          <p:sp>
            <p:nvSpPr>
              <p:cNvPr id="118" name="圆角矩形 117"/>
              <p:cNvSpPr/>
              <p:nvPr>
                <p:custDataLst>
                  <p:tags r:id="rId57"/>
                </p:custDataLst>
              </p:nvPr>
            </p:nvSpPr>
            <p:spPr>
              <a:xfrm>
                <a:off x="5034" y="185"/>
                <a:ext cx="2684" cy="1771"/>
              </a:xfrm>
              <a:prstGeom prst="roundRect">
                <a:avLst/>
              </a:prstGeom>
              <a:solidFill>
                <a:srgbClr val="72B9D2"/>
              </a:solidFill>
              <a:ln>
                <a:solidFill>
                  <a:srgbClr val="2C5CA5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:r>
                  <a:rPr lang="en-US" altLang="zh-CN" sz="1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...</a:t>
                </a:r>
                <a:endParaRPr lang="en-US" altLang="zh-CN" sz="1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19" name="直接连接符 118"/>
              <p:cNvCxnSpPr/>
              <p:nvPr>
                <p:custDataLst>
                  <p:tags r:id="rId58"/>
                </p:custDataLst>
              </p:nvPr>
            </p:nvCxnSpPr>
            <p:spPr>
              <a:xfrm flipV="1">
                <a:off x="5032" y="699"/>
                <a:ext cx="2684" cy="8"/>
              </a:xfrm>
              <a:prstGeom prst="line">
                <a:avLst/>
              </a:prstGeom>
              <a:ln>
                <a:solidFill>
                  <a:srgbClr val="2C5CA5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sp>
          <p:nvSpPr>
            <p:cNvPr id="120" name="文本框 119"/>
            <p:cNvSpPr txBox="1"/>
            <p:nvPr>
              <p:custDataLst>
                <p:tags r:id="rId59"/>
              </p:custDataLst>
            </p:nvPr>
          </p:nvSpPr>
          <p:spPr>
            <a:xfrm>
              <a:off x="5186" y="707"/>
              <a:ext cx="2736" cy="119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1200" b="1">
                  <a:solidFill>
                    <a:schemeClr val="bg1"/>
                  </a:solidFill>
                </a:rPr>
                <a:t>profile task-state breakpoint page-faults ...</a:t>
              </a:r>
              <a:endParaRPr lang="en-US" altLang="zh-CN" sz="1200" b="1">
                <a:solidFill>
                  <a:schemeClr val="bg1"/>
                </a:solidFill>
              </a:endParaRPr>
            </a:p>
          </p:txBody>
        </p:sp>
      </p:grpSp>
      <p:sp>
        <p:nvSpPr>
          <p:cNvPr id="121" name="圆角矩形 120"/>
          <p:cNvSpPr/>
          <p:nvPr>
            <p:custDataLst>
              <p:tags r:id="rId60"/>
            </p:custDataLst>
          </p:nvPr>
        </p:nvSpPr>
        <p:spPr>
          <a:xfrm>
            <a:off x="6766560" y="2748280"/>
            <a:ext cx="969010" cy="485775"/>
          </a:xfrm>
          <a:prstGeom prst="roundRect">
            <a:avLst/>
          </a:prstGeom>
          <a:solidFill>
            <a:srgbClr val="E3914F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  <a:endParaRPr lang="en-US" altLang="zh-CN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圆角矩形 38"/>
          <p:cNvSpPr/>
          <p:nvPr>
            <p:custDataLst>
              <p:tags r:id="rId61"/>
            </p:custDataLst>
          </p:nvPr>
        </p:nvSpPr>
        <p:spPr>
          <a:xfrm>
            <a:off x="5836285" y="3343910"/>
            <a:ext cx="873125" cy="327660"/>
          </a:xfrm>
          <a:prstGeom prst="roundRect">
            <a:avLst/>
          </a:prstGeom>
          <a:solidFill>
            <a:srgbClr val="5D7EBE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tsc convert</a:t>
            </a:r>
            <a:endParaRPr lang="en-US" altLang="zh-CN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文本框 130"/>
          <p:cNvSpPr txBox="1"/>
          <p:nvPr/>
        </p:nvSpPr>
        <p:spPr>
          <a:xfrm>
            <a:off x="11301095" y="38715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Kernel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文本框 131"/>
          <p:cNvSpPr txBox="1"/>
          <p:nvPr/>
        </p:nvSpPr>
        <p:spPr>
          <a:xfrm>
            <a:off x="11438255" y="3514725"/>
            <a:ext cx="4064000" cy="331470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文本框 132"/>
          <p:cNvSpPr txBox="1"/>
          <p:nvPr/>
        </p:nvSpPr>
        <p:spPr>
          <a:xfrm>
            <a:off x="6710045" y="72072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grpSp>
        <p:nvGrpSpPr>
          <p:cNvPr id="128" name="组合 127"/>
          <p:cNvGrpSpPr/>
          <p:nvPr/>
        </p:nvGrpSpPr>
        <p:grpSpPr>
          <a:xfrm>
            <a:off x="495300" y="3942080"/>
            <a:ext cx="1257300" cy="275590"/>
            <a:chOff x="780" y="6208"/>
            <a:chExt cx="1980" cy="434"/>
          </a:xfrm>
        </p:grpSpPr>
        <p:sp>
          <p:nvSpPr>
            <p:cNvPr id="40" name="椭圆 39"/>
            <p:cNvSpPr/>
            <p:nvPr>
              <p:custDataLst>
                <p:tags r:id="rId62"/>
              </p:custDataLst>
            </p:nvPr>
          </p:nvSpPr>
          <p:spPr>
            <a:xfrm>
              <a:off x="2356" y="6231"/>
              <a:ext cx="404" cy="40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000000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文本框 97"/>
            <p:cNvSpPr txBox="1"/>
            <p:nvPr>
              <p:custDataLst>
                <p:tags r:id="rId63"/>
              </p:custDataLst>
            </p:nvPr>
          </p:nvSpPr>
          <p:spPr>
            <a:xfrm>
              <a:off x="780" y="6208"/>
              <a:ext cx="15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ebpf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99" name="直接箭头连接符 98"/>
          <p:cNvCxnSpPr>
            <a:stCxn id="40" idx="6"/>
          </p:cNvCxnSpPr>
          <p:nvPr/>
        </p:nvCxnSpPr>
        <p:spPr>
          <a:xfrm flipV="1">
            <a:off x="1752600" y="4083050"/>
            <a:ext cx="3324860" cy="1905"/>
          </a:xfrm>
          <a:prstGeom prst="straightConnector1">
            <a:avLst/>
          </a:prstGeom>
          <a:ln>
            <a:solidFill>
              <a:srgbClr val="2C5CA5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134" name="组合 133"/>
          <p:cNvGrpSpPr/>
          <p:nvPr/>
        </p:nvGrpSpPr>
        <p:grpSpPr>
          <a:xfrm>
            <a:off x="1752600" y="4506595"/>
            <a:ext cx="1042670" cy="1038225"/>
            <a:chOff x="2760" y="7097"/>
            <a:chExt cx="1642" cy="1635"/>
          </a:xfrm>
        </p:grpSpPr>
        <p:cxnSp>
          <p:nvCxnSpPr>
            <p:cNvPr id="30" name="直接箭头连接符 29"/>
            <p:cNvCxnSpPr>
              <a:stCxn id="28" idx="6"/>
              <a:endCxn id="26" idx="1"/>
            </p:cNvCxnSpPr>
            <p:nvPr/>
          </p:nvCxnSpPr>
          <p:spPr>
            <a:xfrm>
              <a:off x="2760" y="7097"/>
              <a:ext cx="1643" cy="13"/>
            </a:xfrm>
            <a:prstGeom prst="straightConnector1">
              <a:avLst/>
            </a:prstGeom>
            <a:ln w="12700">
              <a:solidFill>
                <a:srgbClr val="2C5CA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肘形连接符 28"/>
            <p:cNvCxnSpPr>
              <a:stCxn id="6" idx="6"/>
            </p:cNvCxnSpPr>
            <p:nvPr/>
          </p:nvCxnSpPr>
          <p:spPr>
            <a:xfrm flipV="1">
              <a:off x="2760" y="7103"/>
              <a:ext cx="601" cy="565"/>
            </a:xfrm>
            <a:prstGeom prst="bentConnector3">
              <a:avLst>
                <a:gd name="adj1" fmla="val 99500"/>
              </a:avLst>
            </a:prstGeom>
            <a:ln>
              <a:solidFill>
                <a:srgbClr val="2C5CA5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3" name="肘形连接符 32"/>
            <p:cNvCxnSpPr>
              <a:stCxn id="15" idx="6"/>
            </p:cNvCxnSpPr>
            <p:nvPr/>
          </p:nvCxnSpPr>
          <p:spPr>
            <a:xfrm flipV="1">
              <a:off x="2760" y="7668"/>
              <a:ext cx="599" cy="514"/>
            </a:xfrm>
            <a:prstGeom prst="bentConnector3">
              <a:avLst>
                <a:gd name="adj1" fmla="val 100166"/>
              </a:avLst>
            </a:prstGeom>
            <a:ln>
              <a:solidFill>
                <a:srgbClr val="2C5CA5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9" name="肘形连接符 108"/>
            <p:cNvCxnSpPr>
              <a:stCxn id="100" idx="6"/>
            </p:cNvCxnSpPr>
            <p:nvPr>
              <p:custDataLst>
                <p:tags r:id="rId64"/>
              </p:custDataLst>
            </p:nvPr>
          </p:nvCxnSpPr>
          <p:spPr>
            <a:xfrm flipV="1">
              <a:off x="2760" y="8180"/>
              <a:ext cx="599" cy="552"/>
            </a:xfrm>
            <a:prstGeom prst="bentConnector3">
              <a:avLst>
                <a:gd name="adj1" fmla="val 100333"/>
              </a:avLst>
            </a:prstGeom>
            <a:ln>
              <a:solidFill>
                <a:srgbClr val="2C5CA5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126" name="组合 125"/>
          <p:cNvGrpSpPr/>
          <p:nvPr/>
        </p:nvGrpSpPr>
        <p:grpSpPr>
          <a:xfrm>
            <a:off x="481965" y="5397500"/>
            <a:ext cx="1270635" cy="275590"/>
            <a:chOff x="759" y="8717"/>
            <a:chExt cx="2001" cy="434"/>
          </a:xfrm>
        </p:grpSpPr>
        <p:sp>
          <p:nvSpPr>
            <p:cNvPr id="100" name="椭圆 99"/>
            <p:cNvSpPr/>
            <p:nvPr>
              <p:custDataLst>
                <p:tags r:id="rId65"/>
              </p:custDataLst>
            </p:nvPr>
          </p:nvSpPr>
          <p:spPr>
            <a:xfrm>
              <a:off x="2356" y="8747"/>
              <a:ext cx="404" cy="40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000000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文本框 124"/>
            <p:cNvSpPr txBox="1"/>
            <p:nvPr>
              <p:custDataLst>
                <p:tags r:id="rId66"/>
              </p:custDataLst>
            </p:nvPr>
          </p:nvSpPr>
          <p:spPr>
            <a:xfrm>
              <a:off x="759" y="8717"/>
              <a:ext cx="15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pmu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5" name="圆角矩形 134"/>
          <p:cNvSpPr/>
          <p:nvPr>
            <p:custDataLst>
              <p:tags r:id="rId67"/>
            </p:custDataLst>
          </p:nvPr>
        </p:nvSpPr>
        <p:spPr>
          <a:xfrm>
            <a:off x="2559685" y="3344545"/>
            <a:ext cx="871855" cy="327660"/>
          </a:xfrm>
          <a:prstGeom prst="roundRect">
            <a:avLst/>
          </a:prstGeom>
          <a:solidFill>
            <a:srgbClr val="5D7EBE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符号解析</a:t>
            </a:r>
            <a:endParaRPr lang="zh-CN" altLang="zh-CN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任意多边形 136"/>
          <p:cNvSpPr/>
          <p:nvPr/>
        </p:nvSpPr>
        <p:spPr>
          <a:xfrm>
            <a:off x="4824095" y="3046730"/>
            <a:ext cx="1144270" cy="1223645"/>
          </a:xfrm>
          <a:custGeom>
            <a:avLst/>
            <a:gdLst>
              <a:gd name="connisteX0" fmla="*/ 929005 w 1144006"/>
              <a:gd name="connsiteY0" fmla="*/ 1223645 h 1223645"/>
              <a:gd name="connisteX1" fmla="*/ 1123950 w 1144006"/>
              <a:gd name="connsiteY1" fmla="*/ 528320 h 1223645"/>
              <a:gd name="connisteX2" fmla="*/ 485775 w 1144006"/>
              <a:gd name="connsiteY2" fmla="*/ 366395 h 1223645"/>
              <a:gd name="connisteX3" fmla="*/ 0 w 1144006"/>
              <a:gd name="connsiteY3" fmla="*/ 0 h 122364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1144006" h="1223645">
                <a:moveTo>
                  <a:pt x="929005" y="1223645"/>
                </a:moveTo>
                <a:cubicBezTo>
                  <a:pt x="980440" y="1087755"/>
                  <a:pt x="1212850" y="699770"/>
                  <a:pt x="1123950" y="528320"/>
                </a:cubicBezTo>
                <a:cubicBezTo>
                  <a:pt x="1035050" y="356870"/>
                  <a:pt x="710565" y="471805"/>
                  <a:pt x="485775" y="366395"/>
                </a:cubicBezTo>
                <a:cubicBezTo>
                  <a:pt x="260985" y="260985"/>
                  <a:pt x="84455" y="69850"/>
                  <a:pt x="0" y="0"/>
                </a:cubicBezTo>
              </a:path>
            </a:pathLst>
          </a:custGeom>
          <a:noFill/>
          <a:ln w="38100">
            <a:solidFill>
              <a:srgbClr val="BB5C66"/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6600825"/>
            <a:ext cx="12192000" cy="25717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Readme.md –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– perf-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prof_framework</a:t>
            </a:r>
            <a:endParaRPr lang="en-US" altLang="zh-CN" sz="1200" dirty="0" err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239135" y="4600384"/>
            <a:ext cx="79121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ringbuffer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>
            <p:custDataLst>
              <p:tags r:id="rId1"/>
            </p:custDataLst>
          </p:nvPr>
        </p:nvSpPr>
        <p:spPr>
          <a:xfrm>
            <a:off x="3382645" y="4904105"/>
            <a:ext cx="608400" cy="2724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cpu:0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390265" y="2745549"/>
            <a:ext cx="607060" cy="1874520"/>
            <a:chOff x="8022" y="5830"/>
            <a:chExt cx="956" cy="2952"/>
          </a:xfrm>
          <a:solidFill>
            <a:srgbClr val="FFE599"/>
          </a:solidFill>
        </p:grpSpPr>
        <p:grpSp>
          <p:nvGrpSpPr>
            <p:cNvPr id="12" name="组合 11"/>
            <p:cNvGrpSpPr/>
            <p:nvPr/>
          </p:nvGrpSpPr>
          <p:grpSpPr>
            <a:xfrm>
              <a:off x="8022" y="5830"/>
              <a:ext cx="956" cy="2952"/>
              <a:chOff x="8022" y="5830"/>
              <a:chExt cx="956" cy="2952"/>
            </a:xfrm>
            <a:grpFill/>
          </p:grpSpPr>
          <p:sp>
            <p:nvSpPr>
              <p:cNvPr id="13" name="矩形 12"/>
              <p:cNvSpPr/>
              <p:nvPr/>
            </p:nvSpPr>
            <p:spPr>
              <a:xfrm>
                <a:off x="8032" y="5830"/>
                <a:ext cx="946" cy="2953"/>
              </a:xfrm>
              <a:prstGeom prst="rect">
                <a:avLst/>
              </a:prstGeom>
              <a:grpFill/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0">
                <a:srgbClr val="FFFFFF"/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7" name="直接连接符 16"/>
              <p:cNvCxnSpPr/>
              <p:nvPr/>
            </p:nvCxnSpPr>
            <p:spPr>
              <a:xfrm>
                <a:off x="8032" y="6251"/>
                <a:ext cx="946" cy="0"/>
              </a:xfrm>
              <a:prstGeom prst="line">
                <a:avLst/>
              </a:prstGeom>
              <a:grpFill/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0">
                <a:srgbClr val="FFFFFF"/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>
                <a:off x="8032" y="6484"/>
                <a:ext cx="946" cy="0"/>
              </a:xfrm>
              <a:prstGeom prst="line">
                <a:avLst/>
              </a:prstGeom>
              <a:grpFill/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0">
                <a:srgbClr val="FFFFFF"/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</p:cxnSp>
          <p:cxnSp>
            <p:nvCxnSpPr>
              <p:cNvPr id="87" name="直接连接符 86"/>
              <p:cNvCxnSpPr/>
              <p:nvPr/>
            </p:nvCxnSpPr>
            <p:spPr>
              <a:xfrm>
                <a:off x="8032" y="6732"/>
                <a:ext cx="946" cy="0"/>
              </a:xfrm>
              <a:prstGeom prst="line">
                <a:avLst/>
              </a:prstGeom>
              <a:grpFill/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0">
                <a:srgbClr val="FFFFFF"/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</p:cxnSp>
          <p:cxnSp>
            <p:nvCxnSpPr>
              <p:cNvPr id="88" name="直接连接符 87"/>
              <p:cNvCxnSpPr/>
              <p:nvPr/>
            </p:nvCxnSpPr>
            <p:spPr>
              <a:xfrm>
                <a:off x="8032" y="6998"/>
                <a:ext cx="946" cy="0"/>
              </a:xfrm>
              <a:prstGeom prst="line">
                <a:avLst/>
              </a:prstGeom>
              <a:grpFill/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0">
                <a:srgbClr val="FFFFFF"/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8022" y="6043"/>
                <a:ext cx="946" cy="0"/>
              </a:xfrm>
              <a:prstGeom prst="line">
                <a:avLst/>
              </a:prstGeom>
              <a:grpFill/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0">
                <a:srgbClr val="FFFFFF"/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</p:cxnSp>
        </p:grpSp>
        <p:sp>
          <p:nvSpPr>
            <p:cNvPr id="20" name="文本框 19"/>
            <p:cNvSpPr txBox="1"/>
            <p:nvPr/>
          </p:nvSpPr>
          <p:spPr>
            <a:xfrm>
              <a:off x="8028" y="5830"/>
              <a:ext cx="950" cy="220"/>
            </a:xfrm>
            <a:prstGeom prst="rect">
              <a:avLst/>
            </a:prstGeom>
            <a:grpFill/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wrap="square" rtlCol="0">
              <a:noAutofit/>
            </a:bodyPr>
            <a:lstStyle/>
            <a:p>
              <a:pPr algn="ctr">
                <a:lnSpc>
                  <a:spcPct val="50000"/>
                </a:lnSpc>
              </a:pPr>
              <a:r>
                <a:rPr lang="en-US" altLang="zh-CN" sz="109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event</a:t>
              </a:r>
              <a:endParaRPr lang="en-US" altLang="zh-CN" sz="109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3" name="文本框 132"/>
          <p:cNvSpPr txBox="1"/>
          <p:nvPr/>
        </p:nvSpPr>
        <p:spPr>
          <a:xfrm>
            <a:off x="6710045" y="72072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2221865" y="1442085"/>
            <a:ext cx="68611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perf-prof trace -e sched:sched_wakeup,sched:sched_switch -C 0-3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文本框 110"/>
          <p:cNvSpPr txBox="1"/>
          <p:nvPr>
            <p:custDataLst>
              <p:tags r:id="rId2"/>
            </p:custDataLst>
          </p:nvPr>
        </p:nvSpPr>
        <p:spPr>
          <a:xfrm>
            <a:off x="3396615" y="2002599"/>
            <a:ext cx="603250" cy="139700"/>
          </a:xfrm>
          <a:prstGeom prst="rect">
            <a:avLst/>
          </a:prstGeom>
          <a:solidFill>
            <a:srgbClr val="FFE599"/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>
              <a:lnSpc>
                <a:spcPct val="50000"/>
              </a:lnSpc>
            </a:pPr>
            <a:r>
              <a:rPr lang="en-US" altLang="zh-CN" sz="109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fd</a:t>
            </a:r>
            <a:endParaRPr lang="en-US" altLang="zh-CN" sz="109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文本框 121"/>
          <p:cNvSpPr txBox="1"/>
          <p:nvPr>
            <p:custDataLst>
              <p:tags r:id="rId3"/>
            </p:custDataLst>
          </p:nvPr>
        </p:nvSpPr>
        <p:spPr>
          <a:xfrm>
            <a:off x="3396615" y="2374074"/>
            <a:ext cx="603250" cy="139700"/>
          </a:xfrm>
          <a:prstGeom prst="rect">
            <a:avLst/>
          </a:prstGeom>
          <a:solidFill>
            <a:srgbClr val="FFE599"/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>
              <a:lnSpc>
                <a:spcPct val="50000"/>
              </a:lnSpc>
            </a:pPr>
            <a:r>
              <a:rPr lang="en-US" altLang="zh-CN" sz="109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fd</a:t>
            </a:r>
            <a:endParaRPr lang="en-US" altLang="zh-CN" sz="109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文本框 128"/>
          <p:cNvSpPr txBox="1"/>
          <p:nvPr>
            <p:custDataLst>
              <p:tags r:id="rId4"/>
            </p:custDataLst>
          </p:nvPr>
        </p:nvSpPr>
        <p:spPr>
          <a:xfrm>
            <a:off x="1899285" y="1928495"/>
            <a:ext cx="1339850" cy="213995"/>
          </a:xfrm>
          <a:prstGeom prst="rect">
            <a:avLst/>
          </a:prstGeom>
          <a:noFill/>
        </p:spPr>
        <p:txBody>
          <a:bodyPr wrap="square" bIns="0" rtlCol="0" anchor="b" anchorCtr="0">
            <a:noAutofit/>
          </a:bodyPr>
          <a:lstStyle/>
          <a:p>
            <a:pPr algn="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sched:sched_wakeup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文本框 129"/>
          <p:cNvSpPr txBox="1"/>
          <p:nvPr>
            <p:custDataLst>
              <p:tags r:id="rId5"/>
            </p:custDataLst>
          </p:nvPr>
        </p:nvSpPr>
        <p:spPr>
          <a:xfrm>
            <a:off x="1899285" y="2299970"/>
            <a:ext cx="1339850" cy="213995"/>
          </a:xfrm>
          <a:prstGeom prst="rect">
            <a:avLst/>
          </a:prstGeom>
          <a:noFill/>
        </p:spPr>
        <p:txBody>
          <a:bodyPr wrap="square" bIns="0" rtlCol="0" anchor="b" anchorCtr="0">
            <a:noAutofit/>
          </a:bodyPr>
          <a:lstStyle/>
          <a:p>
            <a:pPr algn="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sched:sched_switch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文本框 138"/>
          <p:cNvSpPr txBox="1"/>
          <p:nvPr>
            <p:custDataLst>
              <p:tags r:id="rId6"/>
            </p:custDataLst>
          </p:nvPr>
        </p:nvSpPr>
        <p:spPr>
          <a:xfrm>
            <a:off x="4523105" y="4904105"/>
            <a:ext cx="608400" cy="2724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cpu:1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0" name="组合 139"/>
          <p:cNvGrpSpPr/>
          <p:nvPr/>
        </p:nvGrpSpPr>
        <p:grpSpPr>
          <a:xfrm>
            <a:off x="4530725" y="2745549"/>
            <a:ext cx="607060" cy="1874520"/>
            <a:chOff x="8022" y="5830"/>
            <a:chExt cx="956" cy="2952"/>
          </a:xfrm>
          <a:solidFill>
            <a:srgbClr val="FFE599"/>
          </a:solidFill>
        </p:grpSpPr>
        <p:grpSp>
          <p:nvGrpSpPr>
            <p:cNvPr id="141" name="组合 140"/>
            <p:cNvGrpSpPr/>
            <p:nvPr/>
          </p:nvGrpSpPr>
          <p:grpSpPr>
            <a:xfrm>
              <a:off x="8022" y="5830"/>
              <a:ext cx="956" cy="2952"/>
              <a:chOff x="8022" y="5830"/>
              <a:chExt cx="956" cy="2952"/>
            </a:xfrm>
            <a:grpFill/>
          </p:grpSpPr>
          <p:sp>
            <p:nvSpPr>
              <p:cNvPr id="142" name="矩形 141"/>
              <p:cNvSpPr/>
              <p:nvPr>
                <p:custDataLst>
                  <p:tags r:id="rId7"/>
                </p:custDataLst>
              </p:nvPr>
            </p:nvSpPr>
            <p:spPr>
              <a:xfrm>
                <a:off x="8032" y="5830"/>
                <a:ext cx="946" cy="2953"/>
              </a:xfrm>
              <a:prstGeom prst="rect">
                <a:avLst/>
              </a:prstGeom>
              <a:grpFill/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0">
                <a:srgbClr val="FFFFFF"/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3" name="直接连接符 142"/>
              <p:cNvCxnSpPr/>
              <p:nvPr>
                <p:custDataLst>
                  <p:tags r:id="rId8"/>
                </p:custDataLst>
              </p:nvPr>
            </p:nvCxnSpPr>
            <p:spPr>
              <a:xfrm>
                <a:off x="8032" y="6251"/>
                <a:ext cx="946" cy="0"/>
              </a:xfrm>
              <a:prstGeom prst="line">
                <a:avLst/>
              </a:prstGeom>
              <a:grpFill/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0">
                <a:srgbClr val="FFFFFF"/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</p:cxnSp>
          <p:cxnSp>
            <p:nvCxnSpPr>
              <p:cNvPr id="144" name="直接连接符 143"/>
              <p:cNvCxnSpPr/>
              <p:nvPr>
                <p:custDataLst>
                  <p:tags r:id="rId9"/>
                </p:custDataLst>
              </p:nvPr>
            </p:nvCxnSpPr>
            <p:spPr>
              <a:xfrm>
                <a:off x="8032" y="6484"/>
                <a:ext cx="946" cy="0"/>
              </a:xfrm>
              <a:prstGeom prst="line">
                <a:avLst/>
              </a:prstGeom>
              <a:grpFill/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0">
                <a:srgbClr val="FFFFFF"/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</p:cxnSp>
          <p:cxnSp>
            <p:nvCxnSpPr>
              <p:cNvPr id="145" name="直接连接符 144"/>
              <p:cNvCxnSpPr/>
              <p:nvPr>
                <p:custDataLst>
                  <p:tags r:id="rId10"/>
                </p:custDataLst>
              </p:nvPr>
            </p:nvCxnSpPr>
            <p:spPr>
              <a:xfrm>
                <a:off x="8032" y="6732"/>
                <a:ext cx="946" cy="0"/>
              </a:xfrm>
              <a:prstGeom prst="line">
                <a:avLst/>
              </a:prstGeom>
              <a:grpFill/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0">
                <a:srgbClr val="FFFFFF"/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</p:cxnSp>
          <p:cxnSp>
            <p:nvCxnSpPr>
              <p:cNvPr id="146" name="直接连接符 145"/>
              <p:cNvCxnSpPr/>
              <p:nvPr>
                <p:custDataLst>
                  <p:tags r:id="rId11"/>
                </p:custDataLst>
              </p:nvPr>
            </p:nvCxnSpPr>
            <p:spPr>
              <a:xfrm>
                <a:off x="8032" y="6998"/>
                <a:ext cx="946" cy="0"/>
              </a:xfrm>
              <a:prstGeom prst="line">
                <a:avLst/>
              </a:prstGeom>
              <a:grpFill/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0">
                <a:srgbClr val="FFFFFF"/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</p:cxnSp>
          <p:cxnSp>
            <p:nvCxnSpPr>
              <p:cNvPr id="147" name="直接连接符 146"/>
              <p:cNvCxnSpPr/>
              <p:nvPr>
                <p:custDataLst>
                  <p:tags r:id="rId12"/>
                </p:custDataLst>
              </p:nvPr>
            </p:nvCxnSpPr>
            <p:spPr>
              <a:xfrm>
                <a:off x="8022" y="6043"/>
                <a:ext cx="946" cy="0"/>
              </a:xfrm>
              <a:prstGeom prst="line">
                <a:avLst/>
              </a:prstGeom>
              <a:grpFill/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0">
                <a:srgbClr val="FFFFFF"/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</p:cxnSp>
        </p:grpSp>
        <p:sp>
          <p:nvSpPr>
            <p:cNvPr id="148" name="文本框 147"/>
            <p:cNvSpPr txBox="1"/>
            <p:nvPr>
              <p:custDataLst>
                <p:tags r:id="rId13"/>
              </p:custDataLst>
            </p:nvPr>
          </p:nvSpPr>
          <p:spPr>
            <a:xfrm>
              <a:off x="8028" y="5830"/>
              <a:ext cx="950" cy="220"/>
            </a:xfrm>
            <a:prstGeom prst="rect">
              <a:avLst/>
            </a:prstGeom>
            <a:grpFill/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wrap="square" rtlCol="0">
              <a:noAutofit/>
            </a:bodyPr>
            <a:lstStyle/>
            <a:p>
              <a:pPr algn="ctr">
                <a:lnSpc>
                  <a:spcPct val="50000"/>
                </a:lnSpc>
              </a:pPr>
              <a:r>
                <a:rPr lang="en-US" altLang="zh-CN" sz="109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event</a:t>
              </a:r>
              <a:endParaRPr lang="en-US" altLang="zh-CN" sz="109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9" name="文本框 148"/>
          <p:cNvSpPr txBox="1"/>
          <p:nvPr>
            <p:custDataLst>
              <p:tags r:id="rId14"/>
            </p:custDataLst>
          </p:nvPr>
        </p:nvSpPr>
        <p:spPr>
          <a:xfrm>
            <a:off x="4537075" y="2002599"/>
            <a:ext cx="603250" cy="139700"/>
          </a:xfrm>
          <a:prstGeom prst="rect">
            <a:avLst/>
          </a:prstGeom>
          <a:solidFill>
            <a:srgbClr val="FFE599"/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>
              <a:lnSpc>
                <a:spcPct val="50000"/>
              </a:lnSpc>
            </a:pPr>
            <a:r>
              <a:rPr lang="en-US" altLang="zh-CN" sz="109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fd</a:t>
            </a:r>
            <a:endParaRPr lang="en-US" altLang="zh-CN" sz="109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0" name="文本框 149"/>
          <p:cNvSpPr txBox="1"/>
          <p:nvPr>
            <p:custDataLst>
              <p:tags r:id="rId15"/>
            </p:custDataLst>
          </p:nvPr>
        </p:nvSpPr>
        <p:spPr>
          <a:xfrm>
            <a:off x="4537075" y="2374074"/>
            <a:ext cx="603250" cy="139700"/>
          </a:xfrm>
          <a:prstGeom prst="rect">
            <a:avLst/>
          </a:prstGeom>
          <a:solidFill>
            <a:srgbClr val="FFE599"/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>
              <a:lnSpc>
                <a:spcPct val="50000"/>
              </a:lnSpc>
            </a:pPr>
            <a:r>
              <a:rPr lang="en-US" altLang="zh-CN" sz="109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fd</a:t>
            </a:r>
            <a:endParaRPr lang="en-US" altLang="zh-CN" sz="109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1" name="文本框 150"/>
          <p:cNvSpPr txBox="1"/>
          <p:nvPr>
            <p:custDataLst>
              <p:tags r:id="rId16"/>
            </p:custDataLst>
          </p:nvPr>
        </p:nvSpPr>
        <p:spPr>
          <a:xfrm>
            <a:off x="5650865" y="4904105"/>
            <a:ext cx="608400" cy="2724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cpu:2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2" name="组合 151"/>
          <p:cNvGrpSpPr/>
          <p:nvPr/>
        </p:nvGrpSpPr>
        <p:grpSpPr>
          <a:xfrm>
            <a:off x="5658485" y="2745549"/>
            <a:ext cx="607060" cy="1874520"/>
            <a:chOff x="8022" y="5830"/>
            <a:chExt cx="956" cy="2952"/>
          </a:xfrm>
          <a:solidFill>
            <a:srgbClr val="FFE599"/>
          </a:solidFill>
        </p:grpSpPr>
        <p:grpSp>
          <p:nvGrpSpPr>
            <p:cNvPr id="153" name="组合 152"/>
            <p:cNvGrpSpPr/>
            <p:nvPr/>
          </p:nvGrpSpPr>
          <p:grpSpPr>
            <a:xfrm>
              <a:off x="8022" y="5830"/>
              <a:ext cx="956" cy="2952"/>
              <a:chOff x="8022" y="5830"/>
              <a:chExt cx="956" cy="2952"/>
            </a:xfrm>
            <a:grpFill/>
          </p:grpSpPr>
          <p:sp>
            <p:nvSpPr>
              <p:cNvPr id="154" name="矩形 153"/>
              <p:cNvSpPr/>
              <p:nvPr>
                <p:custDataLst>
                  <p:tags r:id="rId17"/>
                </p:custDataLst>
              </p:nvPr>
            </p:nvSpPr>
            <p:spPr>
              <a:xfrm>
                <a:off x="8032" y="5830"/>
                <a:ext cx="946" cy="2953"/>
              </a:xfrm>
              <a:prstGeom prst="rect">
                <a:avLst/>
              </a:prstGeom>
              <a:grpFill/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0">
                <a:srgbClr val="FFFFFF"/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5" name="直接连接符 154"/>
              <p:cNvCxnSpPr/>
              <p:nvPr>
                <p:custDataLst>
                  <p:tags r:id="rId18"/>
                </p:custDataLst>
              </p:nvPr>
            </p:nvCxnSpPr>
            <p:spPr>
              <a:xfrm>
                <a:off x="8032" y="6251"/>
                <a:ext cx="946" cy="0"/>
              </a:xfrm>
              <a:prstGeom prst="line">
                <a:avLst/>
              </a:prstGeom>
              <a:grpFill/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0">
                <a:srgbClr val="FFFFFF"/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</p:cxnSp>
          <p:cxnSp>
            <p:nvCxnSpPr>
              <p:cNvPr id="156" name="直接连接符 155"/>
              <p:cNvCxnSpPr/>
              <p:nvPr>
                <p:custDataLst>
                  <p:tags r:id="rId19"/>
                </p:custDataLst>
              </p:nvPr>
            </p:nvCxnSpPr>
            <p:spPr>
              <a:xfrm>
                <a:off x="8032" y="6484"/>
                <a:ext cx="946" cy="0"/>
              </a:xfrm>
              <a:prstGeom prst="line">
                <a:avLst/>
              </a:prstGeom>
              <a:grpFill/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0">
                <a:srgbClr val="FFFFFF"/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</p:cxnSp>
          <p:cxnSp>
            <p:nvCxnSpPr>
              <p:cNvPr id="157" name="直接连接符 156"/>
              <p:cNvCxnSpPr/>
              <p:nvPr>
                <p:custDataLst>
                  <p:tags r:id="rId20"/>
                </p:custDataLst>
              </p:nvPr>
            </p:nvCxnSpPr>
            <p:spPr>
              <a:xfrm>
                <a:off x="8032" y="6732"/>
                <a:ext cx="946" cy="0"/>
              </a:xfrm>
              <a:prstGeom prst="line">
                <a:avLst/>
              </a:prstGeom>
              <a:grpFill/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0">
                <a:srgbClr val="FFFFFF"/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</p:cxnSp>
          <p:cxnSp>
            <p:nvCxnSpPr>
              <p:cNvPr id="158" name="直接连接符 157"/>
              <p:cNvCxnSpPr/>
              <p:nvPr>
                <p:custDataLst>
                  <p:tags r:id="rId21"/>
                </p:custDataLst>
              </p:nvPr>
            </p:nvCxnSpPr>
            <p:spPr>
              <a:xfrm>
                <a:off x="8032" y="6998"/>
                <a:ext cx="946" cy="0"/>
              </a:xfrm>
              <a:prstGeom prst="line">
                <a:avLst/>
              </a:prstGeom>
              <a:grpFill/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0">
                <a:srgbClr val="FFFFFF"/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</p:cxnSp>
          <p:cxnSp>
            <p:nvCxnSpPr>
              <p:cNvPr id="159" name="直接连接符 158"/>
              <p:cNvCxnSpPr/>
              <p:nvPr>
                <p:custDataLst>
                  <p:tags r:id="rId22"/>
                </p:custDataLst>
              </p:nvPr>
            </p:nvCxnSpPr>
            <p:spPr>
              <a:xfrm>
                <a:off x="8022" y="6043"/>
                <a:ext cx="946" cy="0"/>
              </a:xfrm>
              <a:prstGeom prst="line">
                <a:avLst/>
              </a:prstGeom>
              <a:grpFill/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0">
                <a:srgbClr val="FFFFFF"/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</p:cxnSp>
        </p:grpSp>
        <p:sp>
          <p:nvSpPr>
            <p:cNvPr id="160" name="文本框 159"/>
            <p:cNvSpPr txBox="1"/>
            <p:nvPr>
              <p:custDataLst>
                <p:tags r:id="rId23"/>
              </p:custDataLst>
            </p:nvPr>
          </p:nvSpPr>
          <p:spPr>
            <a:xfrm>
              <a:off x="8028" y="5830"/>
              <a:ext cx="950" cy="220"/>
            </a:xfrm>
            <a:prstGeom prst="rect">
              <a:avLst/>
            </a:prstGeom>
            <a:grpFill/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wrap="square" rtlCol="0">
              <a:noAutofit/>
            </a:bodyPr>
            <a:lstStyle/>
            <a:p>
              <a:pPr algn="ctr">
                <a:lnSpc>
                  <a:spcPct val="50000"/>
                </a:lnSpc>
              </a:pPr>
              <a:r>
                <a:rPr lang="en-US" altLang="zh-CN" sz="109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event</a:t>
              </a:r>
              <a:endParaRPr lang="en-US" altLang="zh-CN" sz="109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1" name="文本框 160"/>
          <p:cNvSpPr txBox="1"/>
          <p:nvPr>
            <p:custDataLst>
              <p:tags r:id="rId24"/>
            </p:custDataLst>
          </p:nvPr>
        </p:nvSpPr>
        <p:spPr>
          <a:xfrm>
            <a:off x="5664835" y="2002599"/>
            <a:ext cx="603250" cy="139700"/>
          </a:xfrm>
          <a:prstGeom prst="rect">
            <a:avLst/>
          </a:prstGeom>
          <a:solidFill>
            <a:srgbClr val="FFE599"/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>
              <a:lnSpc>
                <a:spcPct val="50000"/>
              </a:lnSpc>
            </a:pPr>
            <a:r>
              <a:rPr lang="en-US" altLang="zh-CN" sz="109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fd</a:t>
            </a:r>
            <a:endParaRPr lang="en-US" altLang="zh-CN" sz="109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2" name="文本框 161"/>
          <p:cNvSpPr txBox="1"/>
          <p:nvPr>
            <p:custDataLst>
              <p:tags r:id="rId25"/>
            </p:custDataLst>
          </p:nvPr>
        </p:nvSpPr>
        <p:spPr>
          <a:xfrm>
            <a:off x="5664835" y="2374074"/>
            <a:ext cx="603250" cy="139700"/>
          </a:xfrm>
          <a:prstGeom prst="rect">
            <a:avLst/>
          </a:prstGeom>
          <a:solidFill>
            <a:srgbClr val="FFE599"/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>
              <a:lnSpc>
                <a:spcPct val="50000"/>
              </a:lnSpc>
            </a:pPr>
            <a:r>
              <a:rPr lang="en-US" altLang="zh-CN" sz="109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fd</a:t>
            </a:r>
            <a:endParaRPr lang="en-US" altLang="zh-CN" sz="109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" name="文本框 162"/>
          <p:cNvSpPr txBox="1"/>
          <p:nvPr>
            <p:custDataLst>
              <p:tags r:id="rId26"/>
            </p:custDataLst>
          </p:nvPr>
        </p:nvSpPr>
        <p:spPr>
          <a:xfrm>
            <a:off x="6675755" y="4904105"/>
            <a:ext cx="608400" cy="2724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cpu:3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4" name="组合 163"/>
          <p:cNvGrpSpPr/>
          <p:nvPr/>
        </p:nvGrpSpPr>
        <p:grpSpPr>
          <a:xfrm>
            <a:off x="6683375" y="2745549"/>
            <a:ext cx="607060" cy="1874520"/>
            <a:chOff x="8022" y="5830"/>
            <a:chExt cx="956" cy="2952"/>
          </a:xfrm>
          <a:solidFill>
            <a:srgbClr val="FFE599"/>
          </a:solidFill>
        </p:grpSpPr>
        <p:grpSp>
          <p:nvGrpSpPr>
            <p:cNvPr id="165" name="组合 164"/>
            <p:cNvGrpSpPr/>
            <p:nvPr/>
          </p:nvGrpSpPr>
          <p:grpSpPr>
            <a:xfrm>
              <a:off x="8022" y="5830"/>
              <a:ext cx="956" cy="2952"/>
              <a:chOff x="8022" y="5830"/>
              <a:chExt cx="956" cy="2952"/>
            </a:xfrm>
            <a:grpFill/>
          </p:grpSpPr>
          <p:sp>
            <p:nvSpPr>
              <p:cNvPr id="166" name="矩形 165"/>
              <p:cNvSpPr/>
              <p:nvPr>
                <p:custDataLst>
                  <p:tags r:id="rId27"/>
                </p:custDataLst>
              </p:nvPr>
            </p:nvSpPr>
            <p:spPr>
              <a:xfrm>
                <a:off x="8032" y="5830"/>
                <a:ext cx="946" cy="2953"/>
              </a:xfrm>
              <a:prstGeom prst="rect">
                <a:avLst/>
              </a:prstGeom>
              <a:grpFill/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0">
                <a:srgbClr val="FFFFFF"/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7" name="直接连接符 166"/>
              <p:cNvCxnSpPr/>
              <p:nvPr>
                <p:custDataLst>
                  <p:tags r:id="rId28"/>
                </p:custDataLst>
              </p:nvPr>
            </p:nvCxnSpPr>
            <p:spPr>
              <a:xfrm>
                <a:off x="8032" y="6251"/>
                <a:ext cx="946" cy="0"/>
              </a:xfrm>
              <a:prstGeom prst="line">
                <a:avLst/>
              </a:prstGeom>
              <a:grpFill/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0">
                <a:srgbClr val="FFFFFF"/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</p:cxnSp>
          <p:cxnSp>
            <p:nvCxnSpPr>
              <p:cNvPr id="168" name="直接连接符 167"/>
              <p:cNvCxnSpPr/>
              <p:nvPr>
                <p:custDataLst>
                  <p:tags r:id="rId29"/>
                </p:custDataLst>
              </p:nvPr>
            </p:nvCxnSpPr>
            <p:spPr>
              <a:xfrm>
                <a:off x="8032" y="6484"/>
                <a:ext cx="946" cy="0"/>
              </a:xfrm>
              <a:prstGeom prst="line">
                <a:avLst/>
              </a:prstGeom>
              <a:grpFill/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0">
                <a:srgbClr val="FFFFFF"/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</p:cxnSp>
          <p:cxnSp>
            <p:nvCxnSpPr>
              <p:cNvPr id="169" name="直接连接符 168"/>
              <p:cNvCxnSpPr/>
              <p:nvPr>
                <p:custDataLst>
                  <p:tags r:id="rId30"/>
                </p:custDataLst>
              </p:nvPr>
            </p:nvCxnSpPr>
            <p:spPr>
              <a:xfrm>
                <a:off x="8032" y="6732"/>
                <a:ext cx="946" cy="0"/>
              </a:xfrm>
              <a:prstGeom prst="line">
                <a:avLst/>
              </a:prstGeom>
              <a:grpFill/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0">
                <a:srgbClr val="FFFFFF"/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</p:cxnSp>
          <p:cxnSp>
            <p:nvCxnSpPr>
              <p:cNvPr id="170" name="直接连接符 169"/>
              <p:cNvCxnSpPr/>
              <p:nvPr>
                <p:custDataLst>
                  <p:tags r:id="rId31"/>
                </p:custDataLst>
              </p:nvPr>
            </p:nvCxnSpPr>
            <p:spPr>
              <a:xfrm>
                <a:off x="8032" y="6998"/>
                <a:ext cx="946" cy="0"/>
              </a:xfrm>
              <a:prstGeom prst="line">
                <a:avLst/>
              </a:prstGeom>
              <a:grpFill/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0">
                <a:srgbClr val="FFFFFF"/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</p:cxnSp>
          <p:cxnSp>
            <p:nvCxnSpPr>
              <p:cNvPr id="171" name="直接连接符 170"/>
              <p:cNvCxnSpPr/>
              <p:nvPr>
                <p:custDataLst>
                  <p:tags r:id="rId32"/>
                </p:custDataLst>
              </p:nvPr>
            </p:nvCxnSpPr>
            <p:spPr>
              <a:xfrm>
                <a:off x="8022" y="6043"/>
                <a:ext cx="946" cy="0"/>
              </a:xfrm>
              <a:prstGeom prst="line">
                <a:avLst/>
              </a:prstGeom>
              <a:grpFill/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0">
                <a:srgbClr val="FFFFFF"/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</p:cxnSp>
        </p:grpSp>
        <p:sp>
          <p:nvSpPr>
            <p:cNvPr id="172" name="文本框 171"/>
            <p:cNvSpPr txBox="1"/>
            <p:nvPr>
              <p:custDataLst>
                <p:tags r:id="rId33"/>
              </p:custDataLst>
            </p:nvPr>
          </p:nvSpPr>
          <p:spPr>
            <a:xfrm>
              <a:off x="8028" y="5830"/>
              <a:ext cx="950" cy="220"/>
            </a:xfrm>
            <a:prstGeom prst="rect">
              <a:avLst/>
            </a:prstGeom>
            <a:grpFill/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wrap="square" rtlCol="0">
              <a:noAutofit/>
            </a:bodyPr>
            <a:lstStyle/>
            <a:p>
              <a:pPr algn="ctr">
                <a:lnSpc>
                  <a:spcPct val="50000"/>
                </a:lnSpc>
              </a:pPr>
              <a:r>
                <a:rPr lang="en-US" altLang="zh-CN" sz="109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event</a:t>
              </a:r>
              <a:endParaRPr lang="en-US" altLang="zh-CN" sz="109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3" name="文本框 172"/>
          <p:cNvSpPr txBox="1"/>
          <p:nvPr>
            <p:custDataLst>
              <p:tags r:id="rId34"/>
            </p:custDataLst>
          </p:nvPr>
        </p:nvSpPr>
        <p:spPr>
          <a:xfrm>
            <a:off x="6689725" y="2002599"/>
            <a:ext cx="603250" cy="139700"/>
          </a:xfrm>
          <a:prstGeom prst="rect">
            <a:avLst/>
          </a:prstGeom>
          <a:solidFill>
            <a:srgbClr val="FFE599"/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>
              <a:lnSpc>
                <a:spcPct val="50000"/>
              </a:lnSpc>
            </a:pPr>
            <a:r>
              <a:rPr lang="en-US" altLang="zh-CN" sz="109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fd</a:t>
            </a:r>
            <a:endParaRPr lang="en-US" altLang="zh-CN" sz="109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" name="文本框 173"/>
          <p:cNvSpPr txBox="1"/>
          <p:nvPr>
            <p:custDataLst>
              <p:tags r:id="rId35"/>
            </p:custDataLst>
          </p:nvPr>
        </p:nvSpPr>
        <p:spPr>
          <a:xfrm>
            <a:off x="6689725" y="2374074"/>
            <a:ext cx="603250" cy="139700"/>
          </a:xfrm>
          <a:prstGeom prst="rect">
            <a:avLst/>
          </a:prstGeom>
          <a:solidFill>
            <a:srgbClr val="FFE599"/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>
              <a:lnSpc>
                <a:spcPct val="50000"/>
              </a:lnSpc>
            </a:pPr>
            <a:r>
              <a:rPr lang="en-US" altLang="zh-CN" sz="109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fd</a:t>
            </a:r>
            <a:endParaRPr lang="en-US" altLang="zh-CN" sz="109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5" name="文本框 174"/>
          <p:cNvSpPr txBox="1"/>
          <p:nvPr>
            <p:custDataLst>
              <p:tags r:id="rId36"/>
            </p:custDataLst>
          </p:nvPr>
        </p:nvSpPr>
        <p:spPr>
          <a:xfrm>
            <a:off x="4443095" y="4620704"/>
            <a:ext cx="79121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ringbuffer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6" name="文本框 175"/>
          <p:cNvSpPr txBox="1"/>
          <p:nvPr>
            <p:custDataLst>
              <p:tags r:id="rId37"/>
            </p:custDataLst>
          </p:nvPr>
        </p:nvSpPr>
        <p:spPr>
          <a:xfrm>
            <a:off x="5559425" y="4620704"/>
            <a:ext cx="79121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ringbuffer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7" name="文本框 176"/>
          <p:cNvSpPr txBox="1"/>
          <p:nvPr>
            <p:custDataLst>
              <p:tags r:id="rId38"/>
            </p:custDataLst>
          </p:nvPr>
        </p:nvSpPr>
        <p:spPr>
          <a:xfrm>
            <a:off x="6584315" y="4600384"/>
            <a:ext cx="79121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ringbuffer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39"/>
            </p:custDataLst>
          </p:nvPr>
        </p:nvSpPr>
        <p:spPr>
          <a:xfrm>
            <a:off x="7292975" y="1928495"/>
            <a:ext cx="1647825" cy="213995"/>
          </a:xfrm>
          <a:prstGeom prst="rect">
            <a:avLst/>
          </a:prstGeom>
          <a:noFill/>
        </p:spPr>
        <p:txBody>
          <a:bodyPr wrap="square" bIns="0" rtlCol="0" anchor="b" anchorCtr="0">
            <a:noAutofit/>
          </a:bodyPr>
          <a:lstStyle/>
          <a:p>
            <a:pPr algn="l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perf_event_open, mmap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40"/>
            </p:custDataLst>
          </p:nvPr>
        </p:nvSpPr>
        <p:spPr>
          <a:xfrm>
            <a:off x="7292975" y="2299970"/>
            <a:ext cx="2148840" cy="213995"/>
          </a:xfrm>
          <a:prstGeom prst="rect">
            <a:avLst/>
          </a:prstGeom>
          <a:noFill/>
        </p:spPr>
        <p:txBody>
          <a:bodyPr wrap="square" bIns="0" rtlCol="0" anchor="b" anchorCtr="0">
            <a:noAutofit/>
          </a:bodyPr>
          <a:lstStyle/>
          <a:p>
            <a:pPr algn="l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perf_event_open, ioctl(SET_OUTPUT)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" y="6638925"/>
            <a:ext cx="12192000" cy="25717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Readme.md –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– perf-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prof_forward</a:t>
            </a:r>
            <a:endParaRPr lang="en-US" altLang="zh-CN" sz="1200" dirty="0" err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61391" y="4148603"/>
            <a:ext cx="12130405" cy="11430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2644775" y="5238559"/>
            <a:ext cx="994410" cy="664210"/>
          </a:xfrm>
          <a:prstGeom prst="rect">
            <a:avLst/>
          </a:prstGeom>
          <a:pattFill prst="pct75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pmu</a:t>
            </a:r>
            <a:endParaRPr lang="en-US" altLang="zh-CN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trace</a:t>
            </a:r>
            <a:endParaRPr lang="en-US" altLang="zh-CN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644775" y="4743259"/>
            <a:ext cx="994410" cy="262890"/>
          </a:xfrm>
          <a:prstGeom prst="rect">
            <a:avLst/>
          </a:prstGeom>
          <a:pattFill prst="pct75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ebpf</a:t>
            </a:r>
            <a:endParaRPr lang="en-US" altLang="zh-CN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箭头连接符 33"/>
          <p:cNvCxnSpPr>
            <a:stCxn id="26" idx="2"/>
            <a:endCxn id="25" idx="0"/>
          </p:cNvCxnSpPr>
          <p:nvPr/>
        </p:nvCxnSpPr>
        <p:spPr>
          <a:xfrm>
            <a:off x="3141980" y="5006149"/>
            <a:ext cx="0" cy="232410"/>
          </a:xfrm>
          <a:prstGeom prst="straightConnector1">
            <a:avLst/>
          </a:prstGeom>
          <a:ln w="12700">
            <a:solidFill>
              <a:srgbClr val="2C5C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/>
          <p:cNvCxnSpPr/>
          <p:nvPr/>
        </p:nvCxnSpPr>
        <p:spPr>
          <a:xfrm flipV="1">
            <a:off x="3639185" y="5116830"/>
            <a:ext cx="798195" cy="454025"/>
          </a:xfrm>
          <a:prstGeom prst="bentConnector3">
            <a:avLst>
              <a:gd name="adj1" fmla="val 68814"/>
            </a:avLst>
          </a:prstGeom>
          <a:ln w="12700">
            <a:solidFill>
              <a:srgbClr val="2C5CA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组合 126"/>
          <p:cNvGrpSpPr/>
          <p:nvPr/>
        </p:nvGrpSpPr>
        <p:grpSpPr>
          <a:xfrm>
            <a:off x="775335" y="4712970"/>
            <a:ext cx="1257300" cy="281940"/>
            <a:chOff x="780" y="6862"/>
            <a:chExt cx="1980" cy="444"/>
          </a:xfrm>
        </p:grpSpPr>
        <p:sp>
          <p:nvSpPr>
            <p:cNvPr id="28" name="椭圆 27"/>
            <p:cNvSpPr/>
            <p:nvPr/>
          </p:nvSpPr>
          <p:spPr>
            <a:xfrm>
              <a:off x="2356" y="6902"/>
              <a:ext cx="404" cy="40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000000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>
              <p:custDataLst>
                <p:tags r:id="rId1"/>
              </p:custDataLst>
            </p:nvPr>
          </p:nvSpPr>
          <p:spPr>
            <a:xfrm>
              <a:off x="780" y="6862"/>
              <a:ext cx="15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tracepoint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4" name="组合 123"/>
          <p:cNvGrpSpPr/>
          <p:nvPr/>
        </p:nvGrpSpPr>
        <p:grpSpPr>
          <a:xfrm>
            <a:off x="775335" y="5057140"/>
            <a:ext cx="1257300" cy="295910"/>
            <a:chOff x="780" y="7455"/>
            <a:chExt cx="1980" cy="466"/>
          </a:xfrm>
        </p:grpSpPr>
        <p:sp>
          <p:nvSpPr>
            <p:cNvPr id="6" name="椭圆 5"/>
            <p:cNvSpPr/>
            <p:nvPr>
              <p:custDataLst>
                <p:tags r:id="rId2"/>
              </p:custDataLst>
            </p:nvPr>
          </p:nvSpPr>
          <p:spPr>
            <a:xfrm>
              <a:off x="2356" y="7517"/>
              <a:ext cx="404" cy="40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000000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>
              <p:custDataLst>
                <p:tags r:id="rId3"/>
              </p:custDataLst>
            </p:nvPr>
          </p:nvSpPr>
          <p:spPr>
            <a:xfrm>
              <a:off x="780" y="7455"/>
              <a:ext cx="15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kprobe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3" name="组合 122"/>
          <p:cNvGrpSpPr/>
          <p:nvPr/>
        </p:nvGrpSpPr>
        <p:grpSpPr>
          <a:xfrm>
            <a:off x="775335" y="5415280"/>
            <a:ext cx="1257300" cy="275590"/>
            <a:chOff x="780" y="8120"/>
            <a:chExt cx="1980" cy="434"/>
          </a:xfrm>
        </p:grpSpPr>
        <p:sp>
          <p:nvSpPr>
            <p:cNvPr id="15" name="椭圆 14"/>
            <p:cNvSpPr/>
            <p:nvPr>
              <p:custDataLst>
                <p:tags r:id="rId4"/>
              </p:custDataLst>
            </p:nvPr>
          </p:nvSpPr>
          <p:spPr>
            <a:xfrm>
              <a:off x="2356" y="8132"/>
              <a:ext cx="404" cy="40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000000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>
              <p:custDataLst>
                <p:tags r:id="rId5"/>
              </p:custDataLst>
            </p:nvPr>
          </p:nvSpPr>
          <p:spPr>
            <a:xfrm>
              <a:off x="780" y="8120"/>
              <a:ext cx="15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uprobe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438015" y="4312094"/>
            <a:ext cx="607060" cy="1874520"/>
            <a:chOff x="8022" y="5830"/>
            <a:chExt cx="956" cy="2952"/>
          </a:xfrm>
          <a:solidFill>
            <a:srgbClr val="FFE599"/>
          </a:solidFill>
        </p:grpSpPr>
        <p:grpSp>
          <p:nvGrpSpPr>
            <p:cNvPr id="12" name="组合 11"/>
            <p:cNvGrpSpPr/>
            <p:nvPr/>
          </p:nvGrpSpPr>
          <p:grpSpPr>
            <a:xfrm>
              <a:off x="8022" y="5830"/>
              <a:ext cx="956" cy="2952"/>
              <a:chOff x="8022" y="5830"/>
              <a:chExt cx="956" cy="2952"/>
            </a:xfrm>
            <a:grpFill/>
          </p:grpSpPr>
          <p:sp>
            <p:nvSpPr>
              <p:cNvPr id="13" name="矩形 12"/>
              <p:cNvSpPr/>
              <p:nvPr/>
            </p:nvSpPr>
            <p:spPr>
              <a:xfrm>
                <a:off x="8032" y="5830"/>
                <a:ext cx="946" cy="2953"/>
              </a:xfrm>
              <a:prstGeom prst="rect">
                <a:avLst/>
              </a:prstGeom>
              <a:grpFill/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0">
                <a:srgbClr val="FFFFFF"/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7" name="直接连接符 16"/>
              <p:cNvCxnSpPr/>
              <p:nvPr/>
            </p:nvCxnSpPr>
            <p:spPr>
              <a:xfrm>
                <a:off x="8032" y="6251"/>
                <a:ext cx="946" cy="0"/>
              </a:xfrm>
              <a:prstGeom prst="line">
                <a:avLst/>
              </a:prstGeom>
              <a:grpFill/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0">
                <a:srgbClr val="FFFFFF"/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>
                <a:off x="8032" y="6484"/>
                <a:ext cx="946" cy="0"/>
              </a:xfrm>
              <a:prstGeom prst="line">
                <a:avLst/>
              </a:prstGeom>
              <a:grpFill/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0">
                <a:srgbClr val="FFFFFF"/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</p:cxnSp>
          <p:cxnSp>
            <p:nvCxnSpPr>
              <p:cNvPr id="87" name="直接连接符 86"/>
              <p:cNvCxnSpPr/>
              <p:nvPr/>
            </p:nvCxnSpPr>
            <p:spPr>
              <a:xfrm>
                <a:off x="8032" y="6732"/>
                <a:ext cx="946" cy="0"/>
              </a:xfrm>
              <a:prstGeom prst="line">
                <a:avLst/>
              </a:prstGeom>
              <a:grpFill/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0">
                <a:srgbClr val="FFFFFF"/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</p:cxnSp>
          <p:cxnSp>
            <p:nvCxnSpPr>
              <p:cNvPr id="88" name="直接连接符 87"/>
              <p:cNvCxnSpPr/>
              <p:nvPr/>
            </p:nvCxnSpPr>
            <p:spPr>
              <a:xfrm>
                <a:off x="8032" y="6998"/>
                <a:ext cx="946" cy="0"/>
              </a:xfrm>
              <a:prstGeom prst="line">
                <a:avLst/>
              </a:prstGeom>
              <a:grpFill/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0">
                <a:srgbClr val="FFFFFF"/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8022" y="6043"/>
                <a:ext cx="946" cy="0"/>
              </a:xfrm>
              <a:prstGeom prst="line">
                <a:avLst/>
              </a:prstGeom>
              <a:grpFill/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0">
                <a:srgbClr val="FFFFFF"/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</p:cxnSp>
        </p:grpSp>
        <p:sp>
          <p:nvSpPr>
            <p:cNvPr id="20" name="文本框 19"/>
            <p:cNvSpPr txBox="1"/>
            <p:nvPr/>
          </p:nvSpPr>
          <p:spPr>
            <a:xfrm>
              <a:off x="8028" y="5830"/>
              <a:ext cx="950" cy="220"/>
            </a:xfrm>
            <a:prstGeom prst="rect">
              <a:avLst/>
            </a:prstGeom>
            <a:grpFill/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wrap="square" rtlCol="0">
              <a:noAutofit/>
            </a:bodyPr>
            <a:lstStyle/>
            <a:p>
              <a:pPr algn="ctr">
                <a:lnSpc>
                  <a:spcPct val="50000"/>
                </a:lnSpc>
              </a:pPr>
              <a:r>
                <a:rPr lang="en-US" altLang="zh-CN" sz="109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event</a:t>
              </a:r>
              <a:endParaRPr lang="en-US" altLang="zh-CN" sz="109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4" name="圆角矩形 83"/>
          <p:cNvSpPr/>
          <p:nvPr>
            <p:custDataLst>
              <p:tags r:id="rId6"/>
            </p:custDataLst>
          </p:nvPr>
        </p:nvSpPr>
        <p:spPr>
          <a:xfrm>
            <a:off x="2421890" y="3213100"/>
            <a:ext cx="1008000" cy="468000"/>
          </a:xfrm>
          <a:prstGeom prst="roundRect">
            <a:avLst/>
          </a:prstGeom>
          <a:solidFill>
            <a:srgbClr val="E3914F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trace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圆角矩形 41"/>
          <p:cNvSpPr/>
          <p:nvPr>
            <p:custDataLst>
              <p:tags r:id="rId7"/>
            </p:custDataLst>
          </p:nvPr>
        </p:nvSpPr>
        <p:spPr>
          <a:xfrm>
            <a:off x="3822065" y="3216910"/>
            <a:ext cx="1008000" cy="468000"/>
          </a:xfrm>
          <a:prstGeom prst="roundRect">
            <a:avLst/>
          </a:prstGeom>
          <a:solidFill>
            <a:srgbClr val="E3914F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task-state</a:t>
            </a:r>
            <a:endParaRPr lang="en-US" altLang="zh-CN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圆角矩形 82"/>
          <p:cNvSpPr/>
          <p:nvPr>
            <p:custDataLst>
              <p:tags r:id="rId8"/>
            </p:custDataLst>
          </p:nvPr>
        </p:nvSpPr>
        <p:spPr>
          <a:xfrm>
            <a:off x="7867015" y="3216275"/>
            <a:ext cx="1008000" cy="468000"/>
          </a:xfrm>
          <a:prstGeom prst="roundRect">
            <a:avLst/>
          </a:prstGeom>
          <a:solidFill>
            <a:srgbClr val="E3914F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profile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圆角矩形 66"/>
          <p:cNvSpPr/>
          <p:nvPr>
            <p:custDataLst>
              <p:tags r:id="rId9"/>
            </p:custDataLst>
          </p:nvPr>
        </p:nvSpPr>
        <p:spPr>
          <a:xfrm>
            <a:off x="8868410" y="3213100"/>
            <a:ext cx="1008000" cy="468630"/>
          </a:xfrm>
          <a:prstGeom prst="roundRect">
            <a:avLst/>
          </a:prstGeom>
          <a:solidFill>
            <a:srgbClr val="E3914F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breakpoint</a:t>
            </a:r>
            <a:endParaRPr lang="en-US" altLang="zh-CN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圆角矩形 68"/>
          <p:cNvSpPr/>
          <p:nvPr>
            <p:custDataLst>
              <p:tags r:id="rId10"/>
            </p:custDataLst>
          </p:nvPr>
        </p:nvSpPr>
        <p:spPr>
          <a:xfrm>
            <a:off x="9876155" y="3213100"/>
            <a:ext cx="1008000" cy="468630"/>
          </a:xfrm>
          <a:prstGeom prst="roundRect">
            <a:avLst/>
          </a:prstGeom>
          <a:solidFill>
            <a:srgbClr val="E3914F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page-faults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6" name="组合 105"/>
          <p:cNvGrpSpPr/>
          <p:nvPr/>
        </p:nvGrpSpPr>
        <p:grpSpPr>
          <a:xfrm>
            <a:off x="8231505" y="942975"/>
            <a:ext cx="1953260" cy="1123950"/>
            <a:chOff x="5032" y="185"/>
            <a:chExt cx="3076" cy="1770"/>
          </a:xfrm>
        </p:grpSpPr>
        <p:grpSp>
          <p:nvGrpSpPr>
            <p:cNvPr id="108" name="组合 107"/>
            <p:cNvGrpSpPr/>
            <p:nvPr/>
          </p:nvGrpSpPr>
          <p:grpSpPr>
            <a:xfrm>
              <a:off x="5032" y="185"/>
              <a:ext cx="3077" cy="1770"/>
              <a:chOff x="5032" y="185"/>
              <a:chExt cx="2686" cy="1770"/>
            </a:xfrm>
          </p:grpSpPr>
          <p:sp>
            <p:nvSpPr>
              <p:cNvPr id="113" name="圆角矩形 112"/>
              <p:cNvSpPr/>
              <p:nvPr>
                <p:custDataLst>
                  <p:tags r:id="rId11"/>
                </p:custDataLst>
              </p:nvPr>
            </p:nvSpPr>
            <p:spPr>
              <a:xfrm>
                <a:off x="5034" y="185"/>
                <a:ext cx="2684" cy="1771"/>
              </a:xfrm>
              <a:prstGeom prst="roundRect">
                <a:avLst/>
              </a:prstGeom>
              <a:solidFill>
                <a:srgbClr val="72B9D2"/>
              </a:solidFill>
              <a:ln>
                <a:solidFill>
                  <a:srgbClr val="2C5CA5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:r>
                  <a:rPr lang="en-US" altLang="zh-CN" sz="1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trace</a:t>
                </a:r>
                <a:endParaRPr lang="en-US" altLang="zh-CN" sz="1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14" name="直接连接符 113"/>
              <p:cNvCxnSpPr/>
              <p:nvPr>
                <p:custDataLst>
                  <p:tags r:id="rId12"/>
                </p:custDataLst>
              </p:nvPr>
            </p:nvCxnSpPr>
            <p:spPr>
              <a:xfrm flipV="1">
                <a:off x="5032" y="699"/>
                <a:ext cx="2684" cy="8"/>
              </a:xfrm>
              <a:prstGeom prst="line">
                <a:avLst/>
              </a:prstGeom>
              <a:ln>
                <a:solidFill>
                  <a:srgbClr val="2C5CA5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sp>
          <p:nvSpPr>
            <p:cNvPr id="115" name="文本框 114"/>
            <p:cNvSpPr txBox="1"/>
            <p:nvPr>
              <p:custDataLst>
                <p:tags r:id="rId13"/>
              </p:custDataLst>
            </p:nvPr>
          </p:nvSpPr>
          <p:spPr>
            <a:xfrm>
              <a:off x="5186" y="707"/>
              <a:ext cx="2736" cy="119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1200" b="1">
                  <a:solidFill>
                    <a:schemeClr val="bg1"/>
                  </a:solidFill>
                </a:rPr>
                <a:t>profile task-state breakpoint page-faults</a:t>
              </a:r>
              <a:endParaRPr lang="en-US" altLang="zh-CN" sz="1200" b="1">
                <a:solidFill>
                  <a:schemeClr val="bg1"/>
                </a:solidFill>
              </a:endParaRPr>
            </a:p>
          </p:txBody>
        </p:sp>
      </p:grpSp>
      <p:sp>
        <p:nvSpPr>
          <p:cNvPr id="133" name="文本框 132"/>
          <p:cNvSpPr txBox="1"/>
          <p:nvPr/>
        </p:nvSpPr>
        <p:spPr>
          <a:xfrm>
            <a:off x="6710045" y="72072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grpSp>
        <p:nvGrpSpPr>
          <p:cNvPr id="128" name="组合 127"/>
          <p:cNvGrpSpPr/>
          <p:nvPr/>
        </p:nvGrpSpPr>
        <p:grpSpPr>
          <a:xfrm>
            <a:off x="775335" y="4297680"/>
            <a:ext cx="1257300" cy="275590"/>
            <a:chOff x="780" y="6208"/>
            <a:chExt cx="1980" cy="434"/>
          </a:xfrm>
        </p:grpSpPr>
        <p:sp>
          <p:nvSpPr>
            <p:cNvPr id="40" name="椭圆 39"/>
            <p:cNvSpPr/>
            <p:nvPr>
              <p:custDataLst>
                <p:tags r:id="rId14"/>
              </p:custDataLst>
            </p:nvPr>
          </p:nvSpPr>
          <p:spPr>
            <a:xfrm>
              <a:off x="2356" y="6231"/>
              <a:ext cx="404" cy="40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000000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文本框 97"/>
            <p:cNvSpPr txBox="1"/>
            <p:nvPr>
              <p:custDataLst>
                <p:tags r:id="rId15"/>
              </p:custDataLst>
            </p:nvPr>
          </p:nvSpPr>
          <p:spPr>
            <a:xfrm>
              <a:off x="780" y="6208"/>
              <a:ext cx="15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ebpf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99" name="直接箭头连接符 98"/>
          <p:cNvCxnSpPr/>
          <p:nvPr/>
        </p:nvCxnSpPr>
        <p:spPr>
          <a:xfrm flipV="1">
            <a:off x="2032635" y="4439920"/>
            <a:ext cx="2411730" cy="635"/>
          </a:xfrm>
          <a:prstGeom prst="straightConnector1">
            <a:avLst/>
          </a:prstGeom>
          <a:ln>
            <a:solidFill>
              <a:srgbClr val="2C5CA5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134" name="组合 133"/>
          <p:cNvGrpSpPr/>
          <p:nvPr/>
        </p:nvGrpSpPr>
        <p:grpSpPr>
          <a:xfrm>
            <a:off x="2032635" y="4866005"/>
            <a:ext cx="616901" cy="1034415"/>
            <a:chOff x="2760" y="7103"/>
            <a:chExt cx="1600" cy="1629"/>
          </a:xfrm>
        </p:grpSpPr>
        <p:cxnSp>
          <p:nvCxnSpPr>
            <p:cNvPr id="30" name="直接箭头连接符 29"/>
            <p:cNvCxnSpPr>
              <a:stCxn id="28" idx="6"/>
              <a:endCxn id="26" idx="1"/>
            </p:cNvCxnSpPr>
            <p:nvPr/>
          </p:nvCxnSpPr>
          <p:spPr>
            <a:xfrm>
              <a:off x="2772" y="7104"/>
              <a:ext cx="1588" cy="13"/>
            </a:xfrm>
            <a:prstGeom prst="straightConnector1">
              <a:avLst/>
            </a:prstGeom>
            <a:ln w="12700">
              <a:solidFill>
                <a:srgbClr val="2C5CA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肘形连接符 28"/>
            <p:cNvCxnSpPr>
              <a:stCxn id="6" idx="6"/>
            </p:cNvCxnSpPr>
            <p:nvPr/>
          </p:nvCxnSpPr>
          <p:spPr>
            <a:xfrm flipV="1">
              <a:off x="2772" y="7103"/>
              <a:ext cx="601" cy="565"/>
            </a:xfrm>
            <a:prstGeom prst="bentConnector3">
              <a:avLst>
                <a:gd name="adj1" fmla="val 99500"/>
              </a:avLst>
            </a:prstGeom>
            <a:ln>
              <a:solidFill>
                <a:srgbClr val="2C5CA5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3" name="肘形连接符 32"/>
            <p:cNvCxnSpPr>
              <a:stCxn id="15" idx="6"/>
            </p:cNvCxnSpPr>
            <p:nvPr/>
          </p:nvCxnSpPr>
          <p:spPr>
            <a:xfrm flipV="1">
              <a:off x="2772" y="7668"/>
              <a:ext cx="599" cy="514"/>
            </a:xfrm>
            <a:prstGeom prst="bentConnector3">
              <a:avLst>
                <a:gd name="adj1" fmla="val 100166"/>
              </a:avLst>
            </a:prstGeom>
            <a:ln>
              <a:solidFill>
                <a:srgbClr val="2C5CA5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9" name="肘形连接符 108"/>
            <p:cNvCxnSpPr>
              <a:stCxn id="100" idx="6"/>
            </p:cNvCxnSpPr>
            <p:nvPr>
              <p:custDataLst>
                <p:tags r:id="rId16"/>
              </p:custDataLst>
            </p:nvPr>
          </p:nvCxnSpPr>
          <p:spPr>
            <a:xfrm flipV="1">
              <a:off x="2760" y="8180"/>
              <a:ext cx="599" cy="552"/>
            </a:xfrm>
            <a:prstGeom prst="bentConnector3">
              <a:avLst>
                <a:gd name="adj1" fmla="val 100333"/>
              </a:avLst>
            </a:prstGeom>
            <a:ln>
              <a:solidFill>
                <a:srgbClr val="2C5CA5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126" name="组合 125"/>
          <p:cNvGrpSpPr/>
          <p:nvPr/>
        </p:nvGrpSpPr>
        <p:grpSpPr>
          <a:xfrm>
            <a:off x="762000" y="5753100"/>
            <a:ext cx="1270635" cy="275590"/>
            <a:chOff x="759" y="8717"/>
            <a:chExt cx="2001" cy="434"/>
          </a:xfrm>
        </p:grpSpPr>
        <p:sp>
          <p:nvSpPr>
            <p:cNvPr id="100" name="椭圆 99"/>
            <p:cNvSpPr/>
            <p:nvPr>
              <p:custDataLst>
                <p:tags r:id="rId17"/>
              </p:custDataLst>
            </p:nvPr>
          </p:nvSpPr>
          <p:spPr>
            <a:xfrm>
              <a:off x="2356" y="8747"/>
              <a:ext cx="404" cy="40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000000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文本框 124"/>
            <p:cNvSpPr txBox="1"/>
            <p:nvPr>
              <p:custDataLst>
                <p:tags r:id="rId18"/>
              </p:custDataLst>
            </p:nvPr>
          </p:nvSpPr>
          <p:spPr>
            <a:xfrm>
              <a:off x="759" y="8717"/>
              <a:ext cx="15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pmu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2" name="组合 121"/>
          <p:cNvGrpSpPr/>
          <p:nvPr/>
        </p:nvGrpSpPr>
        <p:grpSpPr>
          <a:xfrm>
            <a:off x="7337425" y="4312094"/>
            <a:ext cx="607060" cy="1874520"/>
            <a:chOff x="8022" y="5830"/>
            <a:chExt cx="956" cy="2952"/>
          </a:xfrm>
          <a:solidFill>
            <a:srgbClr val="FFE599"/>
          </a:solidFill>
        </p:grpSpPr>
        <p:grpSp>
          <p:nvGrpSpPr>
            <p:cNvPr id="129" name="组合 128"/>
            <p:cNvGrpSpPr/>
            <p:nvPr/>
          </p:nvGrpSpPr>
          <p:grpSpPr>
            <a:xfrm>
              <a:off x="8022" y="5830"/>
              <a:ext cx="956" cy="2952"/>
              <a:chOff x="8022" y="5830"/>
              <a:chExt cx="956" cy="2952"/>
            </a:xfrm>
            <a:grpFill/>
          </p:grpSpPr>
          <p:sp>
            <p:nvSpPr>
              <p:cNvPr id="130" name="矩形 129"/>
              <p:cNvSpPr/>
              <p:nvPr>
                <p:custDataLst>
                  <p:tags r:id="rId19"/>
                </p:custDataLst>
              </p:nvPr>
            </p:nvSpPr>
            <p:spPr>
              <a:xfrm>
                <a:off x="8032" y="5830"/>
                <a:ext cx="946" cy="2953"/>
              </a:xfrm>
              <a:prstGeom prst="rect">
                <a:avLst/>
              </a:prstGeom>
              <a:grpFill/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0">
                <a:srgbClr val="FFFFFF"/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9" name="直接连接符 138"/>
              <p:cNvCxnSpPr/>
              <p:nvPr>
                <p:custDataLst>
                  <p:tags r:id="rId20"/>
                </p:custDataLst>
              </p:nvPr>
            </p:nvCxnSpPr>
            <p:spPr>
              <a:xfrm>
                <a:off x="8032" y="6251"/>
                <a:ext cx="946" cy="0"/>
              </a:xfrm>
              <a:prstGeom prst="line">
                <a:avLst/>
              </a:prstGeom>
              <a:grpFill/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0">
                <a:srgbClr val="FFFFFF"/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</p:cxnSp>
          <p:cxnSp>
            <p:nvCxnSpPr>
              <p:cNvPr id="140" name="直接连接符 139"/>
              <p:cNvCxnSpPr/>
              <p:nvPr>
                <p:custDataLst>
                  <p:tags r:id="rId21"/>
                </p:custDataLst>
              </p:nvPr>
            </p:nvCxnSpPr>
            <p:spPr>
              <a:xfrm>
                <a:off x="8032" y="6484"/>
                <a:ext cx="946" cy="0"/>
              </a:xfrm>
              <a:prstGeom prst="line">
                <a:avLst/>
              </a:prstGeom>
              <a:grpFill/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0">
                <a:srgbClr val="FFFFFF"/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</p:cxnSp>
          <p:cxnSp>
            <p:nvCxnSpPr>
              <p:cNvPr id="141" name="直接连接符 140"/>
              <p:cNvCxnSpPr/>
              <p:nvPr>
                <p:custDataLst>
                  <p:tags r:id="rId22"/>
                </p:custDataLst>
              </p:nvPr>
            </p:nvCxnSpPr>
            <p:spPr>
              <a:xfrm>
                <a:off x="8032" y="6732"/>
                <a:ext cx="946" cy="0"/>
              </a:xfrm>
              <a:prstGeom prst="line">
                <a:avLst/>
              </a:prstGeom>
              <a:grpFill/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0">
                <a:srgbClr val="FFFFFF"/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</p:cxnSp>
          <p:cxnSp>
            <p:nvCxnSpPr>
              <p:cNvPr id="142" name="直接连接符 141"/>
              <p:cNvCxnSpPr/>
              <p:nvPr>
                <p:custDataLst>
                  <p:tags r:id="rId23"/>
                </p:custDataLst>
              </p:nvPr>
            </p:nvCxnSpPr>
            <p:spPr>
              <a:xfrm>
                <a:off x="8032" y="6998"/>
                <a:ext cx="946" cy="0"/>
              </a:xfrm>
              <a:prstGeom prst="line">
                <a:avLst/>
              </a:prstGeom>
              <a:grpFill/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0">
                <a:srgbClr val="FFFFFF"/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</p:cxnSp>
          <p:cxnSp>
            <p:nvCxnSpPr>
              <p:cNvPr id="143" name="直接连接符 142"/>
              <p:cNvCxnSpPr/>
              <p:nvPr>
                <p:custDataLst>
                  <p:tags r:id="rId24"/>
                </p:custDataLst>
              </p:nvPr>
            </p:nvCxnSpPr>
            <p:spPr>
              <a:xfrm>
                <a:off x="8022" y="6043"/>
                <a:ext cx="946" cy="0"/>
              </a:xfrm>
              <a:prstGeom prst="line">
                <a:avLst/>
              </a:prstGeom>
              <a:grpFill/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0">
                <a:srgbClr val="FFFFFF"/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</p:cxnSp>
        </p:grpSp>
        <p:sp>
          <p:nvSpPr>
            <p:cNvPr id="144" name="文本框 143"/>
            <p:cNvSpPr txBox="1"/>
            <p:nvPr>
              <p:custDataLst>
                <p:tags r:id="rId25"/>
              </p:custDataLst>
            </p:nvPr>
          </p:nvSpPr>
          <p:spPr>
            <a:xfrm>
              <a:off x="8028" y="5830"/>
              <a:ext cx="950" cy="220"/>
            </a:xfrm>
            <a:prstGeom prst="rect">
              <a:avLst/>
            </a:prstGeom>
            <a:grpFill/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wrap="square" rtlCol="0">
              <a:noAutofit/>
            </a:bodyPr>
            <a:lstStyle/>
            <a:p>
              <a:pPr algn="ctr">
                <a:lnSpc>
                  <a:spcPct val="50000"/>
                </a:lnSpc>
              </a:pPr>
              <a:r>
                <a:rPr lang="en-US" altLang="zh-CN" sz="109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event</a:t>
              </a:r>
              <a:endParaRPr lang="en-US" altLang="zh-CN" sz="109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52" name="曲线连接符 151"/>
          <p:cNvCxnSpPr>
            <a:stCxn id="20" idx="0"/>
            <a:endCxn id="42" idx="2"/>
          </p:cNvCxnSpPr>
          <p:nvPr/>
        </p:nvCxnSpPr>
        <p:spPr>
          <a:xfrm rot="16200000" flipV="1">
            <a:off x="4221163" y="3789998"/>
            <a:ext cx="627380" cy="417195"/>
          </a:xfrm>
          <a:prstGeom prst="curvedConnector3">
            <a:avLst>
              <a:gd name="adj1" fmla="val 50051"/>
            </a:avLst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9" name="文本框 158"/>
          <p:cNvSpPr txBox="1"/>
          <p:nvPr/>
        </p:nvSpPr>
        <p:spPr>
          <a:xfrm>
            <a:off x="2828608" y="1417955"/>
            <a:ext cx="14287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perf_event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" name="文本框 162"/>
          <p:cNvSpPr txBox="1"/>
          <p:nvPr>
            <p:custDataLst>
              <p:tags r:id="rId26"/>
            </p:custDataLst>
          </p:nvPr>
        </p:nvSpPr>
        <p:spPr>
          <a:xfrm>
            <a:off x="5826443" y="2354580"/>
            <a:ext cx="14287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perf_event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5" name="组合 164"/>
          <p:cNvGrpSpPr/>
          <p:nvPr/>
        </p:nvGrpSpPr>
        <p:grpSpPr>
          <a:xfrm>
            <a:off x="4944110" y="942975"/>
            <a:ext cx="1953895" cy="1123950"/>
            <a:chOff x="5032" y="185"/>
            <a:chExt cx="2686" cy="1770"/>
          </a:xfrm>
        </p:grpSpPr>
        <p:sp>
          <p:nvSpPr>
            <p:cNvPr id="166" name="圆角矩形 165"/>
            <p:cNvSpPr/>
            <p:nvPr>
              <p:custDataLst>
                <p:tags r:id="rId27"/>
              </p:custDataLst>
            </p:nvPr>
          </p:nvSpPr>
          <p:spPr>
            <a:xfrm>
              <a:off x="5034" y="185"/>
              <a:ext cx="2684" cy="1771"/>
            </a:xfrm>
            <a:prstGeom prst="roundRect">
              <a:avLst/>
            </a:prstGeom>
            <a:solidFill>
              <a:srgbClr val="72B9D2"/>
            </a:solidFill>
            <a:ln>
              <a:solidFill>
                <a:srgbClr val="2C5CA5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altLang="zh-CN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multi-trace</a:t>
              </a:r>
              <a:endPara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67" name="直接连接符 166"/>
            <p:cNvCxnSpPr/>
            <p:nvPr>
              <p:custDataLst>
                <p:tags r:id="rId28"/>
              </p:custDataLst>
            </p:nvPr>
          </p:nvCxnSpPr>
          <p:spPr>
            <a:xfrm flipV="1">
              <a:off x="5032" y="699"/>
              <a:ext cx="2684" cy="8"/>
            </a:xfrm>
            <a:prstGeom prst="line">
              <a:avLst/>
            </a:prstGeom>
            <a:ln>
              <a:solidFill>
                <a:srgbClr val="2C5CA5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170" name="任意多边形 169"/>
          <p:cNvSpPr/>
          <p:nvPr/>
        </p:nvSpPr>
        <p:spPr>
          <a:xfrm>
            <a:off x="4300220" y="1360805"/>
            <a:ext cx="1138555" cy="1842770"/>
          </a:xfrm>
          <a:custGeom>
            <a:avLst/>
            <a:gdLst>
              <a:gd name="connisteX0" fmla="*/ 0 w 1138555"/>
              <a:gd name="connsiteY0" fmla="*/ 1842770 h 1842770"/>
              <a:gd name="connisteX1" fmla="*/ 252730 w 1138555"/>
              <a:gd name="connsiteY1" fmla="*/ 809625 h 1842770"/>
              <a:gd name="connisteX2" fmla="*/ 1138555 w 1138555"/>
              <a:gd name="connsiteY2" fmla="*/ 0 h 184277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138555" h="1842770">
                <a:moveTo>
                  <a:pt x="0" y="1842770"/>
                </a:moveTo>
                <a:cubicBezTo>
                  <a:pt x="33020" y="1652270"/>
                  <a:pt x="24765" y="1177925"/>
                  <a:pt x="252730" y="809625"/>
                </a:cubicBezTo>
                <a:cubicBezTo>
                  <a:pt x="480695" y="441325"/>
                  <a:pt x="966470" y="140970"/>
                  <a:pt x="1138555" y="0"/>
                </a:cubicBezTo>
              </a:path>
            </a:pathLst>
          </a:custGeom>
          <a:noFill/>
          <a:ln w="19050">
            <a:solidFill>
              <a:srgbClr val="7030A0"/>
            </a:solidFill>
            <a:headEnd type="none"/>
            <a:tailEnd type="arrow" w="med" len="me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58" name="圆角矩形 157"/>
          <p:cNvSpPr/>
          <p:nvPr/>
        </p:nvSpPr>
        <p:spPr>
          <a:xfrm>
            <a:off x="2364740" y="1755140"/>
            <a:ext cx="2356485" cy="1213485"/>
          </a:xfrm>
          <a:prstGeom prst="roundRect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l"/>
            <a:r>
              <a:rPr lang="en-US" altLang="zh-CN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struct perf_event_header header;    </a:t>
            </a:r>
            <a:endParaRPr lang="en-US" altLang="zh-CN" sz="1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u32 pid, tid;</a:t>
            </a:r>
            <a:endParaRPr lang="en-US" altLang="zh-CN" sz="1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u64 time;</a:t>
            </a:r>
            <a:endParaRPr lang="en-US" altLang="zh-CN" sz="1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u64 id;</a:t>
            </a:r>
            <a:endParaRPr lang="en-US" altLang="zh-CN" sz="1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u32 cpu, instance;</a:t>
            </a:r>
            <a:endParaRPr lang="en-US" altLang="zh-CN" sz="1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000" i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struct prof_dev *dev;</a:t>
            </a:r>
            <a:endParaRPr lang="en-US" altLang="zh-CN" sz="1000" i="1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000" i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union perf_event event;</a:t>
            </a:r>
            <a:endParaRPr lang="en-US" altLang="zh-CN" sz="1000" i="1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0" name="圆角矩形 159"/>
          <p:cNvSpPr/>
          <p:nvPr>
            <p:custDataLst>
              <p:tags r:id="rId29"/>
            </p:custDataLst>
          </p:nvPr>
        </p:nvSpPr>
        <p:spPr>
          <a:xfrm>
            <a:off x="5362575" y="2691765"/>
            <a:ext cx="2356485" cy="1213485"/>
          </a:xfrm>
          <a:prstGeom prst="roundRect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l"/>
            <a:r>
              <a:rPr lang="en-US" altLang="zh-CN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struct perf_event_header header;    </a:t>
            </a:r>
            <a:endParaRPr lang="en-US" altLang="zh-CN" sz="1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u32 pid, tid;</a:t>
            </a:r>
            <a:endParaRPr lang="en-US" altLang="zh-CN" sz="1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u64 time;</a:t>
            </a:r>
            <a:endParaRPr lang="en-US" altLang="zh-CN" sz="1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u64 id;</a:t>
            </a:r>
            <a:endParaRPr lang="en-US" altLang="zh-CN" sz="1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u32 cpu, reserved;</a:t>
            </a:r>
            <a:endParaRPr lang="en-US" altLang="zh-CN" sz="1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000" i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struct {u32 size; u8 data[0];} raw;</a:t>
            </a:r>
            <a:endParaRPr lang="en-US" altLang="zh-CN" sz="1000" i="1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74" name="任意多边形 173"/>
          <p:cNvSpPr/>
          <p:nvPr/>
        </p:nvSpPr>
        <p:spPr>
          <a:xfrm>
            <a:off x="6391275" y="1603375"/>
            <a:ext cx="1299845" cy="2705100"/>
          </a:xfrm>
          <a:custGeom>
            <a:avLst/>
            <a:gdLst>
              <a:gd name="connisteX0" fmla="*/ 1395095 w 1395095"/>
              <a:gd name="connsiteY0" fmla="*/ 2695575 h 2695575"/>
              <a:gd name="connisteX1" fmla="*/ 1071245 w 1395095"/>
              <a:gd name="connsiteY1" fmla="*/ 1395730 h 2695575"/>
              <a:gd name="connisteX2" fmla="*/ 0 w 1395095"/>
              <a:gd name="connsiteY2" fmla="*/ 0 h 2695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95095" h="2695575">
                <a:moveTo>
                  <a:pt x="1395095" y="2695575"/>
                </a:moveTo>
                <a:cubicBezTo>
                  <a:pt x="1351915" y="2463800"/>
                  <a:pt x="1350010" y="1934845"/>
                  <a:pt x="1071245" y="1395730"/>
                </a:cubicBezTo>
                <a:cubicBezTo>
                  <a:pt x="792480" y="856615"/>
                  <a:pt x="207645" y="253365"/>
                  <a:pt x="0" y="0"/>
                </a:cubicBezTo>
              </a:path>
            </a:pathLst>
          </a:custGeom>
          <a:noFill/>
          <a:ln w="19050">
            <a:solidFill>
              <a:srgbClr val="7030A0"/>
            </a:solidFill>
            <a:headEnd type="none"/>
            <a:tailEnd type="arrow" w="med" len="me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75" name="任意多边形 174"/>
          <p:cNvSpPr/>
          <p:nvPr/>
        </p:nvSpPr>
        <p:spPr>
          <a:xfrm>
            <a:off x="4638675" y="1503680"/>
            <a:ext cx="847725" cy="1714500"/>
          </a:xfrm>
          <a:custGeom>
            <a:avLst/>
            <a:gdLst>
              <a:gd name="connisteX0" fmla="*/ 847725 w 847725"/>
              <a:gd name="connsiteY0" fmla="*/ 0 h 1714500"/>
              <a:gd name="connisteX1" fmla="*/ 490220 w 847725"/>
              <a:gd name="connsiteY1" fmla="*/ 1085850 h 1714500"/>
              <a:gd name="connisteX2" fmla="*/ 0 w 847725"/>
              <a:gd name="connsiteY2" fmla="*/ 1714500 h 17145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847725" h="1714500">
                <a:moveTo>
                  <a:pt x="847725" y="0"/>
                </a:moveTo>
                <a:cubicBezTo>
                  <a:pt x="786130" y="204470"/>
                  <a:pt x="659765" y="742950"/>
                  <a:pt x="490220" y="1085850"/>
                </a:cubicBezTo>
                <a:cubicBezTo>
                  <a:pt x="320675" y="1428750"/>
                  <a:pt x="90805" y="1610360"/>
                  <a:pt x="0" y="1714500"/>
                </a:cubicBezTo>
              </a:path>
            </a:pathLst>
          </a:cu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椭圆 175"/>
          <p:cNvSpPr/>
          <p:nvPr/>
        </p:nvSpPr>
        <p:spPr>
          <a:xfrm>
            <a:off x="4944110" y="2789555"/>
            <a:ext cx="224790" cy="22860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77" name="椭圆 176"/>
          <p:cNvSpPr/>
          <p:nvPr>
            <p:custDataLst>
              <p:tags r:id="rId30"/>
            </p:custDataLst>
          </p:nvPr>
        </p:nvSpPr>
        <p:spPr>
          <a:xfrm>
            <a:off x="4413885" y="2354580"/>
            <a:ext cx="224790" cy="22860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78" name="椭圆 177"/>
          <p:cNvSpPr/>
          <p:nvPr>
            <p:custDataLst>
              <p:tags r:id="rId31"/>
            </p:custDataLst>
          </p:nvPr>
        </p:nvSpPr>
        <p:spPr>
          <a:xfrm>
            <a:off x="4638675" y="3824605"/>
            <a:ext cx="224790" cy="22860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" y="6638925"/>
            <a:ext cx="12192000" cy="25717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Readme.md –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– perf-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prof_forward_event_copy</a:t>
            </a:r>
            <a:endParaRPr lang="en-US" altLang="zh-CN" sz="1200" dirty="0" err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圆角矩形 41"/>
          <p:cNvSpPr/>
          <p:nvPr>
            <p:custDataLst>
              <p:tags r:id="rId1"/>
            </p:custDataLst>
          </p:nvPr>
        </p:nvSpPr>
        <p:spPr>
          <a:xfrm>
            <a:off x="3945255" y="3568065"/>
            <a:ext cx="1008000" cy="468000"/>
          </a:xfrm>
          <a:prstGeom prst="roundRect">
            <a:avLst/>
          </a:prstGeom>
          <a:solidFill>
            <a:srgbClr val="E3914F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task-state</a:t>
            </a:r>
            <a:endParaRPr lang="en-US" altLang="zh-CN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文本框 132"/>
          <p:cNvSpPr txBox="1"/>
          <p:nvPr/>
        </p:nvSpPr>
        <p:spPr>
          <a:xfrm>
            <a:off x="6710045" y="72072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159" name="文本框 158"/>
          <p:cNvSpPr txBox="1"/>
          <p:nvPr/>
        </p:nvSpPr>
        <p:spPr>
          <a:xfrm>
            <a:off x="3051493" y="1631315"/>
            <a:ext cx="14287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perf_event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8" name="圆角矩形 157"/>
          <p:cNvSpPr/>
          <p:nvPr/>
        </p:nvSpPr>
        <p:spPr>
          <a:xfrm>
            <a:off x="2587625" y="1968500"/>
            <a:ext cx="2356485" cy="1213485"/>
          </a:xfrm>
          <a:prstGeom prst="roundRect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l"/>
            <a:r>
              <a:rPr lang="en-US" altLang="zh-CN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struct perf_event_header header;    </a:t>
            </a:r>
            <a:endParaRPr lang="en-US" altLang="zh-CN" sz="1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u32 pid, tid;</a:t>
            </a:r>
            <a:endParaRPr lang="en-US" altLang="zh-CN" sz="1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u64 time;</a:t>
            </a:r>
            <a:endParaRPr lang="en-US" altLang="zh-CN" sz="1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u64 id;</a:t>
            </a:r>
            <a:endParaRPr lang="en-US" altLang="zh-CN" sz="1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u32 cpu, instance;</a:t>
            </a:r>
            <a:endParaRPr lang="en-US" altLang="zh-CN" sz="1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000" i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struct prof_dev *dev;</a:t>
            </a:r>
            <a:endParaRPr lang="en-US" altLang="zh-CN" sz="1000" i="1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000" i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union perf_event </a:t>
            </a:r>
            <a:r>
              <a:rPr lang="en-US" altLang="zh-CN" sz="1000" i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event</a:t>
            </a:r>
            <a:r>
              <a:rPr lang="en-US" altLang="zh-CN" sz="1000" i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;</a:t>
            </a:r>
            <a:endParaRPr lang="en-US" altLang="zh-CN" sz="1000" i="1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76" name="椭圆 175"/>
          <p:cNvSpPr/>
          <p:nvPr/>
        </p:nvSpPr>
        <p:spPr>
          <a:xfrm>
            <a:off x="5387975" y="3303905"/>
            <a:ext cx="224790" cy="22860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77" name="椭圆 176"/>
          <p:cNvSpPr/>
          <p:nvPr>
            <p:custDataLst>
              <p:tags r:id="rId2"/>
            </p:custDataLst>
          </p:nvPr>
        </p:nvSpPr>
        <p:spPr>
          <a:xfrm>
            <a:off x="5353685" y="1968500"/>
            <a:ext cx="224790" cy="22860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78" name="椭圆 177"/>
          <p:cNvSpPr/>
          <p:nvPr>
            <p:custDataLst>
              <p:tags r:id="rId3"/>
            </p:custDataLst>
          </p:nvPr>
        </p:nvSpPr>
        <p:spPr>
          <a:xfrm>
            <a:off x="4528185" y="2828925"/>
            <a:ext cx="224790" cy="22860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" name="圆角矩形 2"/>
          <p:cNvSpPr/>
          <p:nvPr>
            <p:custDataLst>
              <p:tags r:id="rId4"/>
            </p:custDataLst>
          </p:nvPr>
        </p:nvSpPr>
        <p:spPr>
          <a:xfrm>
            <a:off x="5951855" y="1682750"/>
            <a:ext cx="1008000" cy="468000"/>
          </a:xfrm>
          <a:prstGeom prst="roundRect">
            <a:avLst/>
          </a:prstGeom>
          <a:solidFill>
            <a:srgbClr val="E3914F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multi-trace</a:t>
            </a:r>
            <a:endParaRPr lang="en-US" altLang="zh-CN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9"/>
          <p:cNvSpPr/>
          <p:nvPr>
            <p:custDataLst>
              <p:tags r:id="rId5"/>
            </p:custDataLst>
          </p:nvPr>
        </p:nvSpPr>
        <p:spPr>
          <a:xfrm>
            <a:off x="5121910" y="2272665"/>
            <a:ext cx="1007745" cy="327660"/>
          </a:xfrm>
          <a:prstGeom prst="roundRect">
            <a:avLst/>
          </a:prstGeom>
          <a:solidFill>
            <a:srgbClr val="5D7EBE"/>
          </a:solidFill>
          <a:ln w="19050">
            <a:prstDash val="sys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rgbClr val="EBDF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</a:t>
            </a:r>
            <a:endParaRPr lang="en-US" altLang="zh-CN" sz="1200" b="1">
              <a:solidFill>
                <a:srgbClr val="EBDF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 4"/>
          <p:cNvSpPr/>
          <p:nvPr>
            <p:custDataLst>
              <p:tags r:id="rId6"/>
            </p:custDataLst>
          </p:nvPr>
        </p:nvSpPr>
        <p:spPr>
          <a:xfrm>
            <a:off x="5107940" y="3568065"/>
            <a:ext cx="1007745" cy="327660"/>
          </a:xfrm>
          <a:prstGeom prst="roundRect">
            <a:avLst/>
          </a:prstGeom>
          <a:solidFill>
            <a:srgbClr val="5D7EBE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rgbClr val="EBDF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</a:t>
            </a:r>
            <a:endParaRPr lang="en-US" altLang="zh-CN" sz="1200" b="1">
              <a:solidFill>
                <a:srgbClr val="EBDF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任意多边形 38"/>
          <p:cNvSpPr/>
          <p:nvPr/>
        </p:nvSpPr>
        <p:spPr>
          <a:xfrm>
            <a:off x="4417695" y="1943100"/>
            <a:ext cx="1627505" cy="1618615"/>
          </a:xfrm>
          <a:custGeom>
            <a:avLst/>
            <a:gdLst>
              <a:gd name="connisteX0" fmla="*/ 0 w 1627505"/>
              <a:gd name="connsiteY0" fmla="*/ 1618615 h 1618615"/>
              <a:gd name="connisteX1" fmla="*/ 469900 w 1627505"/>
              <a:gd name="connsiteY1" fmla="*/ 897255 h 1618615"/>
              <a:gd name="connisteX2" fmla="*/ 996315 w 1627505"/>
              <a:gd name="connsiteY2" fmla="*/ 394335 h 1618615"/>
              <a:gd name="connisteX3" fmla="*/ 1627505 w 1627505"/>
              <a:gd name="connsiteY3" fmla="*/ 0 h 161861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1627505" h="1618615">
                <a:moveTo>
                  <a:pt x="0" y="1618615"/>
                </a:moveTo>
                <a:cubicBezTo>
                  <a:pt x="83185" y="1484630"/>
                  <a:pt x="270510" y="1142365"/>
                  <a:pt x="469900" y="897255"/>
                </a:cubicBezTo>
                <a:cubicBezTo>
                  <a:pt x="669290" y="652145"/>
                  <a:pt x="764540" y="574040"/>
                  <a:pt x="996315" y="394335"/>
                </a:cubicBezTo>
                <a:cubicBezTo>
                  <a:pt x="1228090" y="214630"/>
                  <a:pt x="1511935" y="68580"/>
                  <a:pt x="1627505" y="0"/>
                </a:cubicBezTo>
              </a:path>
            </a:pathLst>
          </a:custGeom>
          <a:noFill/>
          <a:ln w="19050">
            <a:solidFill>
              <a:srgbClr val="7030A0"/>
            </a:solidFill>
            <a:headEnd type="none"/>
            <a:tailEnd type="arrow" w="med" len="me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任意多边形 43"/>
          <p:cNvSpPr/>
          <p:nvPr/>
        </p:nvSpPr>
        <p:spPr>
          <a:xfrm>
            <a:off x="4853940" y="2099945"/>
            <a:ext cx="1675765" cy="1755775"/>
          </a:xfrm>
          <a:custGeom>
            <a:avLst/>
            <a:gdLst>
              <a:gd name="connisteX0" fmla="*/ 1675765 w 1675765"/>
              <a:gd name="connsiteY0" fmla="*/ 0 h 1755775"/>
              <a:gd name="connisteX1" fmla="*/ 1077595 w 1675765"/>
              <a:gd name="connsiteY1" fmla="*/ 1082040 h 1755775"/>
              <a:gd name="connisteX2" fmla="*/ 455930 w 1675765"/>
              <a:gd name="connsiteY2" fmla="*/ 1594485 h 1755775"/>
              <a:gd name="connisteX3" fmla="*/ 0 w 1675765"/>
              <a:gd name="connsiteY3" fmla="*/ 1755775 h 17557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1675765" h="1755775">
                <a:moveTo>
                  <a:pt x="1675765" y="0"/>
                </a:moveTo>
                <a:cubicBezTo>
                  <a:pt x="1568450" y="206375"/>
                  <a:pt x="1321435" y="763270"/>
                  <a:pt x="1077595" y="1082040"/>
                </a:cubicBezTo>
                <a:cubicBezTo>
                  <a:pt x="833755" y="1400810"/>
                  <a:pt x="671195" y="1459865"/>
                  <a:pt x="455930" y="1594485"/>
                </a:cubicBezTo>
                <a:cubicBezTo>
                  <a:pt x="240665" y="1729105"/>
                  <a:pt x="78740" y="1733550"/>
                  <a:pt x="0" y="1755775"/>
                </a:cubicBezTo>
              </a:path>
            </a:pathLst>
          </a:custGeom>
          <a:noFill/>
          <a:ln w="19050">
            <a:solidFill>
              <a:srgbClr val="7030A0"/>
            </a:solidFill>
            <a:headEnd type="none"/>
            <a:tailEnd type="arrow" w="med" len="me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" y="6638925"/>
            <a:ext cx="12192000" cy="25717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Readme.md –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– perf-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prof_forward_event_copy</a:t>
            </a:r>
            <a:endParaRPr lang="en-US" altLang="zh-CN" sz="1200" dirty="0" err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文本框 132"/>
          <p:cNvSpPr txBox="1"/>
          <p:nvPr/>
        </p:nvSpPr>
        <p:spPr>
          <a:xfrm>
            <a:off x="6710045" y="72072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84810" y="1748790"/>
            <a:ext cx="11172190" cy="6858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pPr indent="0" fontAlgn="auto">
              <a:lnSpc>
                <a:spcPct val="10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[root@kvm ~]# perf-prof multi-trace -e sched:sched_wakeup/</a:t>
            </a:r>
            <a:r>
              <a:rPr lang="zh-CN" altLang="en-US" sz="12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comm~python</a:t>
            </a:r>
            <a:r>
              <a:rPr lang="zh-CN" altLang="en-US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/key=pid/ -e sched:sched_switch/</a:t>
            </a:r>
            <a:r>
              <a:rPr lang="zh-CN" altLang="en-US" sz="12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next_comm~python</a:t>
            </a:r>
            <a:r>
              <a:rPr lang="zh-CN" altLang="en-US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/key=next_pid/,sched:sched_switch/</a:t>
            </a:r>
            <a:r>
              <a:rPr lang="zh-CN" altLang="en-US" sz="12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prev_comm~python</a:t>
            </a:r>
            <a:r>
              <a:rPr lang="zh-CN" altLang="en-US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/key=prev_pid/</a:t>
            </a:r>
            <a:r>
              <a:rPr lang="zh-CN" altLang="en-US" sz="12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untraced</a:t>
            </a:r>
            <a:r>
              <a:rPr lang="zh-CN" altLang="en-US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 -m 512 -i 1000 --order --than 2ms --detail=samekey,+1ms</a:t>
            </a:r>
            <a:endParaRPr lang="zh-CN" altLang="en-US" sz="1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" name="直接连接符 5"/>
          <p:cNvCxnSpPr>
            <a:endCxn id="7" idx="2"/>
          </p:cNvCxnSpPr>
          <p:nvPr/>
        </p:nvCxnSpPr>
        <p:spPr>
          <a:xfrm flipH="1" flipV="1">
            <a:off x="5377989" y="1454150"/>
            <a:ext cx="718011" cy="400652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929996" y="1113790"/>
            <a:ext cx="895985" cy="3403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内核态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>
            <a:endCxn id="9" idx="2"/>
          </p:cNvCxnSpPr>
          <p:nvPr>
            <p:custDataLst>
              <p:tags r:id="rId1"/>
            </p:custDataLst>
          </p:nvPr>
        </p:nvCxnSpPr>
        <p:spPr>
          <a:xfrm flipV="1">
            <a:off x="6856809" y="1454150"/>
            <a:ext cx="447993" cy="360632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6856809" y="1113790"/>
            <a:ext cx="895985" cy="3403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用户态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>
            <a:endCxn id="14" idx="0"/>
          </p:cNvCxnSpPr>
          <p:nvPr>
            <p:custDataLst>
              <p:tags r:id="rId3"/>
            </p:custDataLst>
          </p:nvPr>
        </p:nvCxnSpPr>
        <p:spPr>
          <a:xfrm>
            <a:off x="635000" y="2336800"/>
            <a:ext cx="1188195" cy="40513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endCxn id="14" idx="0"/>
          </p:cNvCxnSpPr>
          <p:nvPr>
            <p:custDataLst>
              <p:tags r:id="rId4"/>
            </p:custDataLst>
          </p:nvPr>
        </p:nvCxnSpPr>
        <p:spPr>
          <a:xfrm>
            <a:off x="1293922" y="2336800"/>
            <a:ext cx="529590" cy="40513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endCxn id="14" idx="0"/>
          </p:cNvCxnSpPr>
          <p:nvPr>
            <p:custDataLst>
              <p:tags r:id="rId5"/>
            </p:custDataLst>
          </p:nvPr>
        </p:nvCxnSpPr>
        <p:spPr>
          <a:xfrm flipH="1">
            <a:off x="1823195" y="2336800"/>
            <a:ext cx="1188194" cy="40513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>
            <p:custDataLst>
              <p:tags r:id="rId6"/>
            </p:custDataLst>
          </p:nvPr>
        </p:nvSpPr>
        <p:spPr>
          <a:xfrm>
            <a:off x="1375202" y="2741930"/>
            <a:ext cx="895985" cy="3403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用户态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endCxn id="7" idx="2"/>
          </p:cNvCxnSpPr>
          <p:nvPr>
            <p:custDataLst>
              <p:tags r:id="rId7"/>
            </p:custDataLst>
          </p:nvPr>
        </p:nvCxnSpPr>
        <p:spPr>
          <a:xfrm flipH="1" flipV="1">
            <a:off x="5377989" y="1454150"/>
            <a:ext cx="1559867" cy="578332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endCxn id="7" idx="2"/>
          </p:cNvCxnSpPr>
          <p:nvPr>
            <p:custDataLst>
              <p:tags r:id="rId8"/>
            </p:custDataLst>
          </p:nvPr>
        </p:nvCxnSpPr>
        <p:spPr>
          <a:xfrm flipV="1">
            <a:off x="3200400" y="1454150"/>
            <a:ext cx="2177589" cy="543662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endCxn id="9" idx="2"/>
          </p:cNvCxnSpPr>
          <p:nvPr>
            <p:custDataLst>
              <p:tags r:id="rId9"/>
            </p:custDataLst>
          </p:nvPr>
        </p:nvCxnSpPr>
        <p:spPr>
          <a:xfrm flipV="1">
            <a:off x="4400786" y="1454150"/>
            <a:ext cx="2904016" cy="543662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endCxn id="9" idx="2"/>
          </p:cNvCxnSpPr>
          <p:nvPr>
            <p:custDataLst>
              <p:tags r:id="rId10"/>
            </p:custDataLst>
          </p:nvPr>
        </p:nvCxnSpPr>
        <p:spPr>
          <a:xfrm flipH="1" flipV="1">
            <a:off x="7304802" y="1454150"/>
            <a:ext cx="933465" cy="543662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6470730"/>
            <a:ext cx="12192000" cy="387269"/>
          </a:xfrm>
        </p:spPr>
        <p:txBody>
          <a:bodyPr>
            <a:normAutofit/>
          </a:bodyPr>
          <a:lstStyle/>
          <a:p>
            <a:pPr algn="ctr"/>
            <a:r>
              <a:rPr lang="en-US" altLang="zh-CN" sz="1600" b="1" dirty="0"/>
              <a:t>multi-trace.md – Design diagram </a:t>
            </a:r>
            <a:endParaRPr lang="zh-CN" altLang="en-US" sz="1600" b="1" dirty="0"/>
          </a:p>
        </p:txBody>
      </p:sp>
      <p:cxnSp>
        <p:nvCxnSpPr>
          <p:cNvPr id="40" name="直接连接符 39"/>
          <p:cNvCxnSpPr/>
          <p:nvPr/>
        </p:nvCxnSpPr>
        <p:spPr>
          <a:xfrm flipV="1">
            <a:off x="28685" y="1841886"/>
            <a:ext cx="12110928" cy="29744"/>
          </a:xfrm>
          <a:prstGeom prst="line">
            <a:avLst/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11159858" y="1789544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timeline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2" name="文本框 691"/>
          <p:cNvSpPr txBox="1"/>
          <p:nvPr/>
        </p:nvSpPr>
        <p:spPr>
          <a:xfrm>
            <a:off x="634473" y="104713"/>
            <a:ext cx="43476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perf-prof multi-trace -e A,B,C -e D,E –e F –k key</a:t>
            </a:r>
            <a:endParaRPr lang="en-US" altLang="zh-CN" sz="1200" dirty="0">
              <a:latin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</a:rPr>
              <a:t>A-&gt;D, A-&gt;E</a:t>
            </a:r>
            <a:endParaRPr lang="en-US" altLang="zh-CN" sz="1200" dirty="0">
              <a:latin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</a:rPr>
              <a:t>B-&gt;D, B-&gt;E</a:t>
            </a:r>
            <a:endParaRPr lang="en-US" altLang="zh-CN" sz="1200" dirty="0">
              <a:latin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</a:rPr>
              <a:t>C-&gt;D, C-&gt;E</a:t>
            </a:r>
            <a:endParaRPr lang="en-US" altLang="zh-CN" sz="1200" dirty="0">
              <a:latin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</a:rPr>
              <a:t>D-&gt;F, E-&gt;F</a:t>
            </a:r>
            <a:endParaRPr lang="en-US" altLang="zh-CN" sz="1200" dirty="0">
              <a:latin typeface="Consolas" panose="020B0609020204030204" pitchFamily="49" charset="0"/>
            </a:endParaRP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统计成对事件之间的关系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3" name="文本框 722"/>
          <p:cNvSpPr txBox="1"/>
          <p:nvPr/>
        </p:nvSpPr>
        <p:spPr>
          <a:xfrm>
            <a:off x="2090922" y="1651045"/>
            <a:ext cx="64716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trike="sngStrike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ABCDEFAAFCDBDEFFFFFFFFFFFA</a:t>
            </a:r>
            <a:r>
              <a:rPr lang="en-US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2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AAAAABBCC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12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CCCCC</a:t>
            </a:r>
            <a:r>
              <a:rPr lang="en-US" altLang="zh-CN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12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CDDDDD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2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EEE</a:t>
            </a:r>
            <a:r>
              <a:rPr lang="en-US" altLang="zh-CN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2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FFFFF</a:t>
            </a:r>
            <a:r>
              <a:rPr lang="en-US" altLang="zh-CN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</a:t>
            </a:r>
            <a:r>
              <a:rPr lang="en-US" altLang="zh-CN" sz="12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FFFF</a:t>
            </a:r>
            <a:r>
              <a:rPr lang="en-US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D</a:t>
            </a:r>
            <a:r>
              <a:rPr lang="en-US" altLang="zh-CN" sz="12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DDDEEEE..</a:t>
            </a:r>
            <a:endParaRPr lang="zh-CN" altLang="en-US" sz="1200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735" name="组合 734"/>
          <p:cNvGrpSpPr/>
          <p:nvPr/>
        </p:nvGrpSpPr>
        <p:grpSpPr>
          <a:xfrm>
            <a:off x="5363377" y="188576"/>
            <a:ext cx="2424052" cy="1030298"/>
            <a:chOff x="5543283" y="377186"/>
            <a:chExt cx="2424052" cy="1030298"/>
          </a:xfrm>
        </p:grpSpPr>
        <p:grpSp>
          <p:nvGrpSpPr>
            <p:cNvPr id="717" name="组合 716"/>
            <p:cNvGrpSpPr/>
            <p:nvPr/>
          </p:nvGrpSpPr>
          <p:grpSpPr>
            <a:xfrm>
              <a:off x="5543283" y="377186"/>
              <a:ext cx="2424052" cy="1030298"/>
              <a:chOff x="5543283" y="377186"/>
              <a:chExt cx="2424052" cy="1030298"/>
            </a:xfrm>
          </p:grpSpPr>
          <p:grpSp>
            <p:nvGrpSpPr>
              <p:cNvPr id="699" name="组合 698"/>
              <p:cNvGrpSpPr/>
              <p:nvPr/>
            </p:nvGrpSpPr>
            <p:grpSpPr>
              <a:xfrm>
                <a:off x="5543283" y="377186"/>
                <a:ext cx="301897" cy="1030298"/>
                <a:chOff x="4751859" y="432179"/>
                <a:chExt cx="301897" cy="1030298"/>
              </a:xfrm>
            </p:grpSpPr>
            <p:sp>
              <p:nvSpPr>
                <p:cNvPr id="693" name="椭圆 692"/>
                <p:cNvSpPr/>
                <p:nvPr/>
              </p:nvSpPr>
              <p:spPr>
                <a:xfrm>
                  <a:off x="4751859" y="432179"/>
                  <a:ext cx="301897" cy="301897"/>
                </a:xfrm>
                <a:prstGeom prst="ellips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A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4" name="椭圆 693"/>
                <p:cNvSpPr/>
                <p:nvPr/>
              </p:nvSpPr>
              <p:spPr>
                <a:xfrm>
                  <a:off x="4751859" y="799033"/>
                  <a:ext cx="301897" cy="301897"/>
                </a:xfrm>
                <a:prstGeom prst="ellips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B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5" name="椭圆 694"/>
                <p:cNvSpPr/>
                <p:nvPr/>
              </p:nvSpPr>
              <p:spPr>
                <a:xfrm>
                  <a:off x="4751859" y="1160580"/>
                  <a:ext cx="301897" cy="301897"/>
                </a:xfrm>
                <a:prstGeom prst="ellips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C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00" name="组合 699"/>
              <p:cNvGrpSpPr/>
              <p:nvPr/>
            </p:nvGrpSpPr>
            <p:grpSpPr>
              <a:xfrm>
                <a:off x="6604360" y="531507"/>
                <a:ext cx="301897" cy="721657"/>
                <a:chOff x="6105941" y="518052"/>
                <a:chExt cx="301897" cy="721657"/>
              </a:xfrm>
            </p:grpSpPr>
            <p:sp>
              <p:nvSpPr>
                <p:cNvPr id="696" name="椭圆 695"/>
                <p:cNvSpPr/>
                <p:nvPr/>
              </p:nvSpPr>
              <p:spPr>
                <a:xfrm>
                  <a:off x="6105941" y="518052"/>
                  <a:ext cx="301897" cy="301897"/>
                </a:xfrm>
                <a:prstGeom prst="ellips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D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7" name="椭圆 696"/>
                <p:cNvSpPr/>
                <p:nvPr/>
              </p:nvSpPr>
              <p:spPr>
                <a:xfrm>
                  <a:off x="6105941" y="937812"/>
                  <a:ext cx="301897" cy="301897"/>
                </a:xfrm>
                <a:prstGeom prst="ellips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E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98" name="椭圆 697"/>
              <p:cNvSpPr/>
              <p:nvPr/>
            </p:nvSpPr>
            <p:spPr>
              <a:xfrm>
                <a:off x="7665438" y="741387"/>
                <a:ext cx="301897" cy="301897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F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02" name="直接箭头连接符 701"/>
              <p:cNvCxnSpPr>
                <a:stCxn id="693" idx="6"/>
                <a:endCxn id="696" idx="2"/>
              </p:cNvCxnSpPr>
              <p:nvPr/>
            </p:nvCxnSpPr>
            <p:spPr>
              <a:xfrm>
                <a:off x="5845180" y="528135"/>
                <a:ext cx="759180" cy="1543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4" name="直接箭头连接符 703"/>
              <p:cNvCxnSpPr>
                <a:stCxn id="694" idx="6"/>
                <a:endCxn id="696" idx="2"/>
              </p:cNvCxnSpPr>
              <p:nvPr/>
            </p:nvCxnSpPr>
            <p:spPr>
              <a:xfrm flipV="1">
                <a:off x="5845180" y="682456"/>
                <a:ext cx="759180" cy="21253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6" name="直接箭头连接符 705"/>
              <p:cNvCxnSpPr>
                <a:stCxn id="695" idx="6"/>
                <a:endCxn id="696" idx="2"/>
              </p:cNvCxnSpPr>
              <p:nvPr/>
            </p:nvCxnSpPr>
            <p:spPr>
              <a:xfrm flipV="1">
                <a:off x="5845180" y="682456"/>
                <a:ext cx="759180" cy="5740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8" name="直接箭头连接符 707"/>
              <p:cNvCxnSpPr>
                <a:stCxn id="693" idx="6"/>
                <a:endCxn id="697" idx="2"/>
              </p:cNvCxnSpPr>
              <p:nvPr/>
            </p:nvCxnSpPr>
            <p:spPr>
              <a:xfrm>
                <a:off x="5845180" y="528135"/>
                <a:ext cx="759180" cy="5740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0" name="直接箭头连接符 709"/>
              <p:cNvCxnSpPr>
                <a:stCxn id="694" idx="6"/>
                <a:endCxn id="697" idx="2"/>
              </p:cNvCxnSpPr>
              <p:nvPr/>
            </p:nvCxnSpPr>
            <p:spPr>
              <a:xfrm>
                <a:off x="5845180" y="894989"/>
                <a:ext cx="759180" cy="2072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2" name="直接箭头连接符 711"/>
              <p:cNvCxnSpPr>
                <a:stCxn id="695" idx="6"/>
                <a:endCxn id="697" idx="2"/>
              </p:cNvCxnSpPr>
              <p:nvPr/>
            </p:nvCxnSpPr>
            <p:spPr>
              <a:xfrm flipV="1">
                <a:off x="5845180" y="1102216"/>
                <a:ext cx="759180" cy="1543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4" name="直接箭头连接符 713"/>
              <p:cNvCxnSpPr>
                <a:stCxn id="696" idx="6"/>
                <a:endCxn id="698" idx="2"/>
              </p:cNvCxnSpPr>
              <p:nvPr/>
            </p:nvCxnSpPr>
            <p:spPr>
              <a:xfrm>
                <a:off x="6906257" y="682456"/>
                <a:ext cx="759181" cy="2098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6" name="直接箭头连接符 715"/>
              <p:cNvCxnSpPr>
                <a:stCxn id="697" idx="6"/>
                <a:endCxn id="698" idx="2"/>
              </p:cNvCxnSpPr>
              <p:nvPr/>
            </p:nvCxnSpPr>
            <p:spPr>
              <a:xfrm flipV="1">
                <a:off x="6906257" y="892336"/>
                <a:ext cx="759181" cy="2098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2" name="文本框 731"/>
            <p:cNvSpPr txBox="1"/>
            <p:nvPr/>
          </p:nvSpPr>
          <p:spPr>
            <a:xfrm rot="663806">
              <a:off x="6041285" y="378253"/>
              <a:ext cx="4762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Consolas" panose="020B0609020204030204" pitchFamily="49" charset="0"/>
                </a:rPr>
                <a:t>key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733" name="文本框 732"/>
            <p:cNvSpPr txBox="1"/>
            <p:nvPr/>
          </p:nvSpPr>
          <p:spPr>
            <a:xfrm rot="909623">
              <a:off x="7083164" y="564843"/>
              <a:ext cx="4905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Consolas" panose="020B0609020204030204" pitchFamily="49" charset="0"/>
                </a:rPr>
                <a:t>key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</p:grpSp>
      <p:sp>
        <p:nvSpPr>
          <p:cNvPr id="741" name="文本框 740"/>
          <p:cNvSpPr txBox="1"/>
          <p:nvPr/>
        </p:nvSpPr>
        <p:spPr>
          <a:xfrm>
            <a:off x="5663335" y="2010226"/>
            <a:ext cx="9012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值相等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9" name="任意多边形 748"/>
          <p:cNvSpPr/>
          <p:nvPr/>
        </p:nvSpPr>
        <p:spPr>
          <a:xfrm>
            <a:off x="5757863" y="1658933"/>
            <a:ext cx="922337" cy="79380"/>
          </a:xfrm>
          <a:custGeom>
            <a:avLst/>
            <a:gdLst>
              <a:gd name="connsiteX0" fmla="*/ 0 w 922337"/>
              <a:gd name="connsiteY0" fmla="*/ 76205 h 79380"/>
              <a:gd name="connsiteX1" fmla="*/ 468312 w 922337"/>
              <a:gd name="connsiteY1" fmla="*/ 5 h 79380"/>
              <a:gd name="connsiteX2" fmla="*/ 922337 w 922337"/>
              <a:gd name="connsiteY2" fmla="*/ 79380 h 79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2337" h="79380">
                <a:moveTo>
                  <a:pt x="0" y="76205"/>
                </a:moveTo>
                <a:cubicBezTo>
                  <a:pt x="157294" y="37840"/>
                  <a:pt x="314589" y="-524"/>
                  <a:pt x="468312" y="5"/>
                </a:cubicBezTo>
                <a:cubicBezTo>
                  <a:pt x="622035" y="534"/>
                  <a:pt x="772186" y="39957"/>
                  <a:pt x="922337" y="79380"/>
                </a:cubicBezTo>
              </a:path>
            </a:pathLst>
          </a:cu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0" name="任意多边形 749"/>
          <p:cNvSpPr/>
          <p:nvPr/>
        </p:nvSpPr>
        <p:spPr>
          <a:xfrm>
            <a:off x="5250656" y="1670440"/>
            <a:ext cx="1082278" cy="72635"/>
          </a:xfrm>
          <a:custGeom>
            <a:avLst/>
            <a:gdLst>
              <a:gd name="connsiteX0" fmla="*/ 0 w 1082278"/>
              <a:gd name="connsiteY0" fmla="*/ 72635 h 72635"/>
              <a:gd name="connsiteX1" fmla="*/ 538163 w 1082278"/>
              <a:gd name="connsiteY1" fmla="*/ 7 h 72635"/>
              <a:gd name="connsiteX2" fmla="*/ 1082278 w 1082278"/>
              <a:gd name="connsiteY2" fmla="*/ 69063 h 72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2278" h="72635">
                <a:moveTo>
                  <a:pt x="0" y="72635"/>
                </a:moveTo>
                <a:cubicBezTo>
                  <a:pt x="178891" y="36618"/>
                  <a:pt x="357783" y="602"/>
                  <a:pt x="538163" y="7"/>
                </a:cubicBezTo>
                <a:cubicBezTo>
                  <a:pt x="718543" y="-588"/>
                  <a:pt x="900410" y="34237"/>
                  <a:pt x="1082278" y="69063"/>
                </a:cubicBezTo>
              </a:path>
            </a:pathLst>
          </a:cu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1" name="文本框 750"/>
          <p:cNvSpPr txBox="1"/>
          <p:nvPr/>
        </p:nvSpPr>
        <p:spPr>
          <a:xfrm>
            <a:off x="2840806" y="1370935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released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753" name="左大括号 752"/>
          <p:cNvSpPr/>
          <p:nvPr/>
        </p:nvSpPr>
        <p:spPr>
          <a:xfrm rot="5400000">
            <a:off x="3217581" y="607592"/>
            <a:ext cx="110790" cy="2136732"/>
          </a:xfrm>
          <a:prstGeom prst="leftBrace">
            <a:avLst>
              <a:gd name="adj1" fmla="val 137697"/>
              <a:gd name="adj2" fmla="val 49783"/>
            </a:avLst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4" name="左大括号 753"/>
          <p:cNvSpPr/>
          <p:nvPr/>
        </p:nvSpPr>
        <p:spPr>
          <a:xfrm rot="5400000">
            <a:off x="7093020" y="1291062"/>
            <a:ext cx="98780" cy="774205"/>
          </a:xfrm>
          <a:prstGeom prst="leftBrace">
            <a:avLst>
              <a:gd name="adj1" fmla="val 64646"/>
              <a:gd name="adj2" fmla="val 50000"/>
            </a:avLst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5" name="文本框 754"/>
          <p:cNvSpPr txBox="1"/>
          <p:nvPr/>
        </p:nvSpPr>
        <p:spPr>
          <a:xfrm>
            <a:off x="6755307" y="1367495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unneeded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758" name="任意多边形 757"/>
          <p:cNvSpPr/>
          <p:nvPr/>
        </p:nvSpPr>
        <p:spPr>
          <a:xfrm>
            <a:off x="6680597" y="1860947"/>
            <a:ext cx="498872" cy="50010"/>
          </a:xfrm>
          <a:custGeom>
            <a:avLst/>
            <a:gdLst>
              <a:gd name="connsiteX0" fmla="*/ 0 w 498872"/>
              <a:gd name="connsiteY0" fmla="*/ 2381 h 50010"/>
              <a:gd name="connsiteX1" fmla="*/ 251222 w 498872"/>
              <a:gd name="connsiteY1" fmla="*/ 50006 h 50010"/>
              <a:gd name="connsiteX2" fmla="*/ 498872 w 498872"/>
              <a:gd name="connsiteY2" fmla="*/ 0 h 50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8872" h="50010">
                <a:moveTo>
                  <a:pt x="0" y="2381"/>
                </a:moveTo>
                <a:cubicBezTo>
                  <a:pt x="84038" y="26392"/>
                  <a:pt x="168077" y="50403"/>
                  <a:pt x="251222" y="50006"/>
                </a:cubicBezTo>
                <a:cubicBezTo>
                  <a:pt x="334367" y="49609"/>
                  <a:pt x="416619" y="24804"/>
                  <a:pt x="498872" y="0"/>
                </a:cubicBezTo>
              </a:path>
            </a:pathLst>
          </a:cu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60" name="直接连接符 759"/>
          <p:cNvCxnSpPr/>
          <p:nvPr/>
        </p:nvCxnSpPr>
        <p:spPr>
          <a:xfrm>
            <a:off x="6359525" y="1871630"/>
            <a:ext cx="0" cy="493745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3" name="直接连接符 762"/>
          <p:cNvCxnSpPr/>
          <p:nvPr/>
        </p:nvCxnSpPr>
        <p:spPr>
          <a:xfrm>
            <a:off x="6680200" y="1871630"/>
            <a:ext cx="0" cy="64297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4" name="直接连接符 763"/>
          <p:cNvCxnSpPr/>
          <p:nvPr/>
        </p:nvCxnSpPr>
        <p:spPr>
          <a:xfrm>
            <a:off x="7179469" y="1881226"/>
            <a:ext cx="0" cy="823874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5" name="直接连接符 764"/>
          <p:cNvCxnSpPr/>
          <p:nvPr/>
        </p:nvCxnSpPr>
        <p:spPr>
          <a:xfrm>
            <a:off x="7601387" y="1881226"/>
            <a:ext cx="0" cy="1039076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6" name="文本框 765"/>
          <p:cNvSpPr txBox="1"/>
          <p:nvPr/>
        </p:nvSpPr>
        <p:spPr>
          <a:xfrm>
            <a:off x="5828211" y="2288569"/>
            <a:ext cx="765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two</a:t>
            </a:r>
            <a:r>
              <a:rPr lang="en-US" altLang="zh-CN" sz="1100" dirty="0">
                <a:latin typeface="Consolas" panose="020B0609020204030204" pitchFamily="49" charset="0"/>
              </a:rPr>
              <a:t>(</a:t>
            </a:r>
            <a:r>
              <a:rPr lang="en-US" altLang="zh-CN" sz="1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1100" dirty="0">
                <a:latin typeface="Consolas" panose="020B0609020204030204" pitchFamily="49" charset="0"/>
              </a:rPr>
              <a:t>,</a:t>
            </a:r>
            <a:r>
              <a:rPr lang="en-US" altLang="zh-CN" sz="1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100" dirty="0">
                <a:latin typeface="Consolas" panose="020B0609020204030204" pitchFamily="49" charset="0"/>
              </a:rPr>
              <a:t>)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768" name="文本框 767"/>
          <p:cNvSpPr txBox="1"/>
          <p:nvPr/>
        </p:nvSpPr>
        <p:spPr>
          <a:xfrm>
            <a:off x="6163806" y="2466605"/>
            <a:ext cx="772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two</a:t>
            </a:r>
            <a:r>
              <a:rPr lang="en-US" altLang="zh-CN" sz="1100" dirty="0">
                <a:latin typeface="Consolas" panose="020B0609020204030204" pitchFamily="49" charset="0"/>
              </a:rPr>
              <a:t>(</a:t>
            </a:r>
            <a:r>
              <a:rPr lang="en-US" altLang="zh-CN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1100" dirty="0">
                <a:latin typeface="Consolas" panose="020B0609020204030204" pitchFamily="49" charset="0"/>
              </a:rPr>
              <a:t>,</a:t>
            </a:r>
            <a:r>
              <a:rPr lang="en-US" altLang="zh-CN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100" dirty="0">
                <a:latin typeface="Consolas" panose="020B0609020204030204" pitchFamily="49" charset="0"/>
              </a:rPr>
              <a:t>)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770" name="文本框 769"/>
          <p:cNvSpPr txBox="1"/>
          <p:nvPr/>
        </p:nvSpPr>
        <p:spPr>
          <a:xfrm>
            <a:off x="6667583" y="2643303"/>
            <a:ext cx="794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two</a:t>
            </a:r>
            <a:r>
              <a:rPr lang="en-US" altLang="zh-CN" sz="1100" dirty="0">
                <a:latin typeface="Consolas" panose="020B0609020204030204" pitchFamily="49" charset="0"/>
              </a:rPr>
              <a:t>(</a:t>
            </a:r>
            <a:r>
              <a:rPr lang="en-US" altLang="zh-CN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100" dirty="0">
                <a:latin typeface="Consolas" panose="020B0609020204030204" pitchFamily="49" charset="0"/>
              </a:rPr>
              <a:t>,</a:t>
            </a:r>
            <a:r>
              <a:rPr lang="en-US" altLang="zh-CN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</a:t>
            </a:r>
            <a:r>
              <a:rPr lang="en-US" altLang="zh-CN" sz="1100" dirty="0">
                <a:latin typeface="Consolas" panose="020B0609020204030204" pitchFamily="49" charset="0"/>
              </a:rPr>
              <a:t>)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772" name="文本框 771"/>
          <p:cNvSpPr txBox="1"/>
          <p:nvPr/>
        </p:nvSpPr>
        <p:spPr>
          <a:xfrm>
            <a:off x="7061438" y="2834946"/>
            <a:ext cx="807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two</a:t>
            </a:r>
            <a:r>
              <a:rPr lang="en-US" altLang="zh-CN" sz="1100" dirty="0">
                <a:latin typeface="Consolas" panose="020B0609020204030204" pitchFamily="49" charset="0"/>
              </a:rPr>
              <a:t>(</a:t>
            </a:r>
            <a:r>
              <a:rPr lang="en-US" altLang="zh-CN" sz="1100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100" dirty="0">
                <a:latin typeface="Consolas" panose="020B0609020204030204" pitchFamily="49" charset="0"/>
              </a:rPr>
              <a:t>,</a:t>
            </a:r>
            <a:r>
              <a:rPr lang="en-US" altLang="zh-CN" sz="1100" dirty="0">
                <a:solidFill>
                  <a:srgbClr val="FF0000"/>
                </a:solidFill>
                <a:latin typeface="Consolas" panose="020B0609020204030204" pitchFamily="49" charset="0"/>
              </a:rPr>
              <a:t>D</a:t>
            </a:r>
            <a:r>
              <a:rPr lang="en-US" altLang="zh-CN" sz="1100" dirty="0">
                <a:latin typeface="Consolas" panose="020B0609020204030204" pitchFamily="49" charset="0"/>
              </a:rPr>
              <a:t>)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774" name="左大括号 773"/>
          <p:cNvSpPr/>
          <p:nvPr/>
        </p:nvSpPr>
        <p:spPr>
          <a:xfrm>
            <a:off x="7844733" y="2055617"/>
            <a:ext cx="231267" cy="3174798"/>
          </a:xfrm>
          <a:prstGeom prst="leftBrace">
            <a:avLst>
              <a:gd name="adj1" fmla="val 45420"/>
              <a:gd name="adj2" fmla="val 29594"/>
            </a:avLst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5" name="文本框 774"/>
          <p:cNvSpPr txBox="1"/>
          <p:nvPr/>
        </p:nvSpPr>
        <p:spPr>
          <a:xfrm>
            <a:off x="6187621" y="3187614"/>
            <a:ext cx="16514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转换为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个事件的关系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6" name="文本框 775"/>
          <p:cNvSpPr txBox="1"/>
          <p:nvPr/>
        </p:nvSpPr>
        <p:spPr>
          <a:xfrm>
            <a:off x="8162925" y="2393006"/>
            <a:ext cx="1500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delay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统计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个事件的延迟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7" name="文本框 776"/>
          <p:cNvSpPr txBox="1"/>
          <p:nvPr/>
        </p:nvSpPr>
        <p:spPr>
          <a:xfrm>
            <a:off x="8162925" y="3831618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pair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统计成对事件的数量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8" name="文本框 777"/>
          <p:cNvSpPr txBox="1"/>
          <p:nvPr/>
        </p:nvSpPr>
        <p:spPr>
          <a:xfrm>
            <a:off x="8162925" y="4550924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kmemprof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统计内存分配和释放的次数及字节数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9" name="文本框 778"/>
          <p:cNvSpPr txBox="1"/>
          <p:nvPr/>
        </p:nvSpPr>
        <p:spPr>
          <a:xfrm>
            <a:off x="8162925" y="3112312"/>
            <a:ext cx="3416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syscalls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统计系统调用的延迟，按照系统调用号来分类。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0" name="文本框 779"/>
          <p:cNvSpPr txBox="1"/>
          <p:nvPr/>
        </p:nvSpPr>
        <p:spPr>
          <a:xfrm>
            <a:off x="3608567" y="454089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Consolas" panose="020B0609020204030204" pitchFamily="49" charset="0"/>
              </a:rPr>
              <a:t>……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  <p:sp>
        <p:nvSpPr>
          <p:cNvPr id="781" name="右大括号 780"/>
          <p:cNvSpPr/>
          <p:nvPr/>
        </p:nvSpPr>
        <p:spPr>
          <a:xfrm>
            <a:off x="2552701" y="3648075"/>
            <a:ext cx="60722" cy="464466"/>
          </a:xfrm>
          <a:prstGeom prst="rightBrace">
            <a:avLst>
              <a:gd name="adj1" fmla="val 57617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2" name="左大括号 781"/>
          <p:cNvSpPr/>
          <p:nvPr/>
        </p:nvSpPr>
        <p:spPr>
          <a:xfrm rot="16200000">
            <a:off x="4718808" y="1718812"/>
            <a:ext cx="52897" cy="363151"/>
          </a:xfrm>
          <a:prstGeom prst="leftBrace">
            <a:avLst>
              <a:gd name="adj1" fmla="val 55139"/>
              <a:gd name="adj2" fmla="val 50000"/>
            </a:avLst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3" name="左大括号 782"/>
          <p:cNvSpPr/>
          <p:nvPr/>
        </p:nvSpPr>
        <p:spPr>
          <a:xfrm rot="16200000">
            <a:off x="4037965" y="1719615"/>
            <a:ext cx="52897" cy="363151"/>
          </a:xfrm>
          <a:prstGeom prst="leftBrace">
            <a:avLst>
              <a:gd name="adj1" fmla="val 55139"/>
              <a:gd name="adj2" fmla="val 50000"/>
            </a:avLst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5" name="右大括号 784"/>
          <p:cNvSpPr/>
          <p:nvPr/>
        </p:nvSpPr>
        <p:spPr>
          <a:xfrm rot="10800000">
            <a:off x="4993531" y="3643730"/>
            <a:ext cx="60722" cy="464466"/>
          </a:xfrm>
          <a:prstGeom prst="rightBrace">
            <a:avLst>
              <a:gd name="adj1" fmla="val 57617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87" name="直接连接符 786"/>
          <p:cNvCxnSpPr>
            <a:stCxn id="781" idx="1"/>
            <a:endCxn id="783" idx="1"/>
          </p:cNvCxnSpPr>
          <p:nvPr/>
        </p:nvCxnSpPr>
        <p:spPr>
          <a:xfrm flipV="1">
            <a:off x="2613423" y="1927639"/>
            <a:ext cx="1450991" cy="1952669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1" name="直接连接符 790"/>
          <p:cNvCxnSpPr>
            <a:stCxn id="785" idx="1"/>
            <a:endCxn id="782" idx="1"/>
          </p:cNvCxnSpPr>
          <p:nvPr/>
        </p:nvCxnSpPr>
        <p:spPr>
          <a:xfrm flipH="1" flipV="1">
            <a:off x="4745257" y="1926836"/>
            <a:ext cx="248274" cy="1949127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0" name="文本框 799"/>
          <p:cNvSpPr txBox="1"/>
          <p:nvPr/>
        </p:nvSpPr>
        <p:spPr>
          <a:xfrm>
            <a:off x="2713075" y="3651544"/>
            <a:ext cx="2134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ringbuffer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读取事件，并按时间顺序存放到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timeline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2" name="椭圆 801"/>
          <p:cNvSpPr/>
          <p:nvPr/>
        </p:nvSpPr>
        <p:spPr>
          <a:xfrm>
            <a:off x="3614952" y="3384962"/>
            <a:ext cx="277255" cy="2772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803" name="椭圆 802"/>
          <p:cNvSpPr/>
          <p:nvPr/>
        </p:nvSpPr>
        <p:spPr>
          <a:xfrm>
            <a:off x="5924742" y="3190968"/>
            <a:ext cx="277255" cy="2772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804" name="任意多边形 803"/>
          <p:cNvSpPr/>
          <p:nvPr/>
        </p:nvSpPr>
        <p:spPr>
          <a:xfrm>
            <a:off x="4400550" y="1857375"/>
            <a:ext cx="3200400" cy="412754"/>
          </a:xfrm>
          <a:custGeom>
            <a:avLst/>
            <a:gdLst>
              <a:gd name="connsiteX0" fmla="*/ 0 w 3200400"/>
              <a:gd name="connsiteY0" fmla="*/ 6350 h 412754"/>
              <a:gd name="connsiteX1" fmla="*/ 1736725 w 3200400"/>
              <a:gd name="connsiteY1" fmla="*/ 412750 h 412754"/>
              <a:gd name="connsiteX2" fmla="*/ 3200400 w 3200400"/>
              <a:gd name="connsiteY2" fmla="*/ 0 h 412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00400" h="412754">
                <a:moveTo>
                  <a:pt x="0" y="6350"/>
                </a:moveTo>
                <a:cubicBezTo>
                  <a:pt x="601662" y="210079"/>
                  <a:pt x="1203325" y="413808"/>
                  <a:pt x="1736725" y="412750"/>
                </a:cubicBezTo>
                <a:cubicBezTo>
                  <a:pt x="2270125" y="411692"/>
                  <a:pt x="2735262" y="205846"/>
                  <a:pt x="32004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5" name="椭圆 804"/>
          <p:cNvSpPr/>
          <p:nvPr/>
        </p:nvSpPr>
        <p:spPr>
          <a:xfrm>
            <a:off x="9701198" y="2054487"/>
            <a:ext cx="277255" cy="2772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807" name="直接连接符 806"/>
          <p:cNvCxnSpPr>
            <a:stCxn id="808" idx="2"/>
          </p:cNvCxnSpPr>
          <p:nvPr/>
        </p:nvCxnSpPr>
        <p:spPr>
          <a:xfrm>
            <a:off x="4412396" y="1643300"/>
            <a:ext cx="59" cy="84255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8" name="文本框 807"/>
          <p:cNvSpPr txBox="1"/>
          <p:nvPr/>
        </p:nvSpPr>
        <p:spPr>
          <a:xfrm>
            <a:off x="4065185" y="1366301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needed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898015" y="3634105"/>
            <a:ext cx="607060" cy="2197735"/>
            <a:chOff x="2989" y="5723"/>
            <a:chExt cx="956" cy="3461"/>
          </a:xfrm>
        </p:grpSpPr>
        <p:sp>
          <p:nvSpPr>
            <p:cNvPr id="46" name="文本框 45"/>
            <p:cNvSpPr txBox="1"/>
            <p:nvPr/>
          </p:nvSpPr>
          <p:spPr>
            <a:xfrm>
              <a:off x="2999" y="8748"/>
              <a:ext cx="946" cy="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cpu0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2989" y="5723"/>
              <a:ext cx="956" cy="2952"/>
              <a:chOff x="8022" y="5830"/>
              <a:chExt cx="956" cy="2952"/>
            </a:xfrm>
            <a:solidFill>
              <a:srgbClr val="FFE599"/>
            </a:solidFill>
          </p:grpSpPr>
          <p:grpSp>
            <p:nvGrpSpPr>
              <p:cNvPr id="55" name="组合 54"/>
              <p:cNvGrpSpPr/>
              <p:nvPr/>
            </p:nvGrpSpPr>
            <p:grpSpPr>
              <a:xfrm>
                <a:off x="8022" y="5830"/>
                <a:ext cx="956" cy="2952"/>
                <a:chOff x="8022" y="5830"/>
                <a:chExt cx="956" cy="2952"/>
              </a:xfrm>
              <a:grpFill/>
            </p:grpSpPr>
            <p:sp>
              <p:nvSpPr>
                <p:cNvPr id="56" name="矩形 55"/>
                <p:cNvSpPr/>
                <p:nvPr>
                  <p:custDataLst>
                    <p:tags r:id="rId1"/>
                  </p:custDataLst>
                </p:nvPr>
              </p:nvSpPr>
              <p:spPr>
                <a:xfrm>
                  <a:off x="8032" y="5830"/>
                  <a:ext cx="946" cy="2953"/>
                </a:xfrm>
                <a:prstGeom prst="rect">
                  <a:avLst/>
                </a:prstGeom>
                <a:grpFill/>
                <a:ln w="127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0">
                  <a:srgbClr val="FFFFFF"/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57" name="直接连接符 56"/>
                <p:cNvCxnSpPr/>
                <p:nvPr>
                  <p:custDataLst>
                    <p:tags r:id="rId2"/>
                  </p:custDataLst>
                </p:nvPr>
              </p:nvCxnSpPr>
              <p:spPr>
                <a:xfrm>
                  <a:off x="8032" y="6251"/>
                  <a:ext cx="946" cy="0"/>
                </a:xfrm>
                <a:prstGeom prst="line">
                  <a:avLst/>
                </a:prstGeom>
                <a:grpFill/>
                <a:ln w="127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0">
                  <a:srgbClr val="FFFFFF"/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</p:cxnSp>
            <p:cxnSp>
              <p:nvCxnSpPr>
                <p:cNvPr id="59" name="直接连接符 58"/>
                <p:cNvCxnSpPr/>
                <p:nvPr>
                  <p:custDataLst>
                    <p:tags r:id="rId3"/>
                  </p:custDataLst>
                </p:nvPr>
              </p:nvCxnSpPr>
              <p:spPr>
                <a:xfrm>
                  <a:off x="8032" y="6484"/>
                  <a:ext cx="946" cy="0"/>
                </a:xfrm>
                <a:prstGeom prst="line">
                  <a:avLst/>
                </a:prstGeom>
                <a:grpFill/>
                <a:ln w="127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0">
                  <a:srgbClr val="FFFFFF"/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</p:cxnSp>
            <p:cxnSp>
              <p:nvCxnSpPr>
                <p:cNvPr id="13" name="直接连接符 12"/>
                <p:cNvCxnSpPr/>
                <p:nvPr>
                  <p:custDataLst>
                    <p:tags r:id="rId4"/>
                  </p:custDataLst>
                </p:nvPr>
              </p:nvCxnSpPr>
              <p:spPr>
                <a:xfrm>
                  <a:off x="8032" y="6732"/>
                  <a:ext cx="946" cy="0"/>
                </a:xfrm>
                <a:prstGeom prst="line">
                  <a:avLst/>
                </a:prstGeom>
                <a:grpFill/>
                <a:ln w="127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0">
                  <a:srgbClr val="FFFFFF"/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</p:cxnSp>
            <p:cxnSp>
              <p:nvCxnSpPr>
                <p:cNvPr id="61" name="直接连接符 60"/>
                <p:cNvCxnSpPr/>
                <p:nvPr>
                  <p:custDataLst>
                    <p:tags r:id="rId5"/>
                  </p:custDataLst>
                </p:nvPr>
              </p:nvCxnSpPr>
              <p:spPr>
                <a:xfrm>
                  <a:off x="8032" y="6998"/>
                  <a:ext cx="946" cy="0"/>
                </a:xfrm>
                <a:prstGeom prst="line">
                  <a:avLst/>
                </a:prstGeom>
                <a:grpFill/>
                <a:ln w="127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0">
                  <a:srgbClr val="FFFFFF"/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</p:cxnSp>
            <p:cxnSp>
              <p:nvCxnSpPr>
                <p:cNvPr id="64" name="直接连接符 63"/>
                <p:cNvCxnSpPr/>
                <p:nvPr>
                  <p:custDataLst>
                    <p:tags r:id="rId6"/>
                  </p:custDataLst>
                </p:nvPr>
              </p:nvCxnSpPr>
              <p:spPr>
                <a:xfrm>
                  <a:off x="8022" y="6043"/>
                  <a:ext cx="946" cy="0"/>
                </a:xfrm>
                <a:prstGeom prst="line">
                  <a:avLst/>
                </a:prstGeom>
                <a:grpFill/>
                <a:ln w="127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0">
                  <a:srgbClr val="FFFFFF"/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65" name="文本框 64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8028" y="5830"/>
                <a:ext cx="950" cy="220"/>
              </a:xfrm>
              <a:prstGeom prst="rect">
                <a:avLst/>
              </a:prstGeom>
              <a:grpFill/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0">
                <a:srgbClr val="FFFFFF"/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wrap="square" rtlCol="0">
                <a:noAutofit/>
              </a:bodyPr>
              <a:lstStyle/>
              <a:p>
                <a:pPr algn="ctr">
                  <a:lnSpc>
                    <a:spcPct val="50000"/>
                  </a:lnSpc>
                </a:pPr>
                <a:r>
                  <a:rPr lang="en-US" altLang="zh-CN" sz="109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event</a:t>
                </a:r>
                <a:endParaRPr lang="en-US" altLang="zh-CN" sz="109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5" name="组合 14"/>
          <p:cNvGrpSpPr/>
          <p:nvPr/>
        </p:nvGrpSpPr>
        <p:grpSpPr>
          <a:xfrm>
            <a:off x="5089525" y="3634105"/>
            <a:ext cx="607060" cy="2196465"/>
            <a:chOff x="2989" y="5723"/>
            <a:chExt cx="956" cy="3459"/>
          </a:xfrm>
        </p:grpSpPr>
        <p:sp>
          <p:nvSpPr>
            <p:cNvPr id="16" name="文本框 15"/>
            <p:cNvSpPr txBox="1"/>
            <p:nvPr>
              <p:custDataLst>
                <p:tags r:id="rId8"/>
              </p:custDataLst>
            </p:nvPr>
          </p:nvSpPr>
          <p:spPr>
            <a:xfrm>
              <a:off x="2999" y="8748"/>
              <a:ext cx="94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cpuN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2989" y="5723"/>
              <a:ext cx="956" cy="2952"/>
              <a:chOff x="8022" y="5830"/>
              <a:chExt cx="956" cy="2952"/>
            </a:xfrm>
            <a:solidFill>
              <a:srgbClr val="FFE599"/>
            </a:solidFill>
          </p:grpSpPr>
          <p:grpSp>
            <p:nvGrpSpPr>
              <p:cNvPr id="18" name="组合 17"/>
              <p:cNvGrpSpPr/>
              <p:nvPr/>
            </p:nvGrpSpPr>
            <p:grpSpPr>
              <a:xfrm>
                <a:off x="8022" y="5830"/>
                <a:ext cx="956" cy="2952"/>
                <a:chOff x="8022" y="5830"/>
                <a:chExt cx="956" cy="2952"/>
              </a:xfrm>
              <a:grpFill/>
            </p:grpSpPr>
            <p:sp>
              <p:nvSpPr>
                <p:cNvPr id="19" name="矩形 18"/>
                <p:cNvSpPr/>
                <p:nvPr>
                  <p:custDataLst>
                    <p:tags r:id="rId9"/>
                  </p:custDataLst>
                </p:nvPr>
              </p:nvSpPr>
              <p:spPr>
                <a:xfrm>
                  <a:off x="8032" y="5830"/>
                  <a:ext cx="946" cy="2953"/>
                </a:xfrm>
                <a:prstGeom prst="rect">
                  <a:avLst/>
                </a:prstGeom>
                <a:grpFill/>
                <a:ln w="127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0">
                  <a:srgbClr val="FFFFFF"/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0" name="直接连接符 19"/>
                <p:cNvCxnSpPr/>
                <p:nvPr>
                  <p:custDataLst>
                    <p:tags r:id="rId10"/>
                  </p:custDataLst>
                </p:nvPr>
              </p:nvCxnSpPr>
              <p:spPr>
                <a:xfrm>
                  <a:off x="8032" y="6251"/>
                  <a:ext cx="946" cy="0"/>
                </a:xfrm>
                <a:prstGeom prst="line">
                  <a:avLst/>
                </a:prstGeom>
                <a:grpFill/>
                <a:ln w="127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0">
                  <a:srgbClr val="FFFFFF"/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</p:cxnSp>
            <p:cxnSp>
              <p:nvCxnSpPr>
                <p:cNvPr id="21" name="直接连接符 20"/>
                <p:cNvCxnSpPr/>
                <p:nvPr>
                  <p:custDataLst>
                    <p:tags r:id="rId11"/>
                  </p:custDataLst>
                </p:nvPr>
              </p:nvCxnSpPr>
              <p:spPr>
                <a:xfrm>
                  <a:off x="8032" y="6484"/>
                  <a:ext cx="946" cy="0"/>
                </a:xfrm>
                <a:prstGeom prst="line">
                  <a:avLst/>
                </a:prstGeom>
                <a:grpFill/>
                <a:ln w="127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0">
                  <a:srgbClr val="FFFFFF"/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</p:cxnSp>
            <p:cxnSp>
              <p:nvCxnSpPr>
                <p:cNvPr id="22" name="直接连接符 21"/>
                <p:cNvCxnSpPr/>
                <p:nvPr>
                  <p:custDataLst>
                    <p:tags r:id="rId12"/>
                  </p:custDataLst>
                </p:nvPr>
              </p:nvCxnSpPr>
              <p:spPr>
                <a:xfrm>
                  <a:off x="8032" y="6732"/>
                  <a:ext cx="946" cy="0"/>
                </a:xfrm>
                <a:prstGeom prst="line">
                  <a:avLst/>
                </a:prstGeom>
                <a:grpFill/>
                <a:ln w="127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0">
                  <a:srgbClr val="FFFFFF"/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</p:cxnSp>
            <p:cxnSp>
              <p:nvCxnSpPr>
                <p:cNvPr id="23" name="直接连接符 22"/>
                <p:cNvCxnSpPr/>
                <p:nvPr>
                  <p:custDataLst>
                    <p:tags r:id="rId13"/>
                  </p:custDataLst>
                </p:nvPr>
              </p:nvCxnSpPr>
              <p:spPr>
                <a:xfrm>
                  <a:off x="8032" y="6998"/>
                  <a:ext cx="946" cy="0"/>
                </a:xfrm>
                <a:prstGeom prst="line">
                  <a:avLst/>
                </a:prstGeom>
                <a:grpFill/>
                <a:ln w="127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0">
                  <a:srgbClr val="FFFFFF"/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</p:cxnSp>
            <p:cxnSp>
              <p:nvCxnSpPr>
                <p:cNvPr id="24" name="直接连接符 23"/>
                <p:cNvCxnSpPr/>
                <p:nvPr>
                  <p:custDataLst>
                    <p:tags r:id="rId14"/>
                  </p:custDataLst>
                </p:nvPr>
              </p:nvCxnSpPr>
              <p:spPr>
                <a:xfrm>
                  <a:off x="8022" y="6043"/>
                  <a:ext cx="946" cy="0"/>
                </a:xfrm>
                <a:prstGeom prst="line">
                  <a:avLst/>
                </a:prstGeom>
                <a:grpFill/>
                <a:ln w="127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0">
                  <a:srgbClr val="FFFFFF"/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25" name="文本框 24"/>
              <p:cNvSpPr txBox="1"/>
              <p:nvPr>
                <p:custDataLst>
                  <p:tags r:id="rId15"/>
                </p:custDataLst>
              </p:nvPr>
            </p:nvSpPr>
            <p:spPr>
              <a:xfrm>
                <a:off x="8028" y="5830"/>
                <a:ext cx="950" cy="220"/>
              </a:xfrm>
              <a:prstGeom prst="rect">
                <a:avLst/>
              </a:prstGeom>
              <a:grpFill/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0">
                <a:srgbClr val="FFFFFF"/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wrap="square" rtlCol="0">
                <a:noAutofit/>
              </a:bodyPr>
              <a:lstStyle/>
              <a:p>
                <a:pPr algn="ctr">
                  <a:lnSpc>
                    <a:spcPct val="50000"/>
                  </a:lnSpc>
                </a:pPr>
                <a:r>
                  <a:rPr lang="en-US" altLang="zh-CN" sz="109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event</a:t>
                </a:r>
                <a:endParaRPr lang="en-US" altLang="zh-CN" sz="109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6443914"/>
            <a:ext cx="12192000" cy="399694"/>
          </a:xfrm>
        </p:spPr>
        <p:txBody>
          <a:bodyPr>
            <a:normAutofit/>
          </a:bodyPr>
          <a:lstStyle/>
          <a:p>
            <a:pPr algn="ctr"/>
            <a:r>
              <a:rPr lang="en-US" altLang="zh-CN" sz="1600" b="1" dirty="0"/>
              <a:t>multi-trace.md – Output format</a:t>
            </a:r>
            <a:endParaRPr lang="zh-CN" altLang="en-US" sz="16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574127" y="965651"/>
            <a:ext cx="10104120" cy="47999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50" dirty="0">
                <a:latin typeface="Consolas" panose="020B0609020204030204" pitchFamily="49" charset="0"/>
              </a:rPr>
              <a:t># perf-prof multi-trace -e '</a:t>
            </a:r>
            <a:r>
              <a:rPr lang="en-US" altLang="zh-CN" sz="850" dirty="0" err="1">
                <a:latin typeface="Consolas" panose="020B0609020204030204" pitchFamily="49" charset="0"/>
              </a:rPr>
              <a:t>sched:sched_wakeup,sched:sched_switch</a:t>
            </a:r>
            <a:r>
              <a:rPr lang="en-US" altLang="zh-CN" sz="850" dirty="0">
                <a:latin typeface="Consolas" panose="020B0609020204030204" pitchFamily="49" charset="0"/>
              </a:rPr>
              <a:t>//key=</a:t>
            </a:r>
            <a:r>
              <a:rPr lang="en-US" altLang="zh-CN" sz="850" dirty="0" err="1">
                <a:latin typeface="Consolas" panose="020B0609020204030204" pitchFamily="49" charset="0"/>
              </a:rPr>
              <a:t>prev_pid</a:t>
            </a:r>
            <a:r>
              <a:rPr lang="en-US" altLang="zh-CN" sz="850" dirty="0">
                <a:latin typeface="Consolas" panose="020B0609020204030204" pitchFamily="49" charset="0"/>
              </a:rPr>
              <a:t>/' -e '</a:t>
            </a:r>
            <a:r>
              <a:rPr lang="en-US" altLang="zh-CN" sz="850" dirty="0" err="1">
                <a:latin typeface="Consolas" panose="020B0609020204030204" pitchFamily="49" charset="0"/>
              </a:rPr>
              <a:t>sched:sched_switch</a:t>
            </a:r>
            <a:r>
              <a:rPr lang="en-US" altLang="zh-CN" sz="850" dirty="0">
                <a:latin typeface="Consolas" panose="020B0609020204030204" pitchFamily="49" charset="0"/>
              </a:rPr>
              <a:t>//key=</a:t>
            </a:r>
            <a:r>
              <a:rPr lang="en-US" altLang="zh-CN" sz="850" dirty="0" err="1">
                <a:latin typeface="Consolas" panose="020B0609020204030204" pitchFamily="49" charset="0"/>
              </a:rPr>
              <a:t>next_pid</a:t>
            </a:r>
            <a:r>
              <a:rPr lang="en-US" altLang="zh-CN" sz="850" dirty="0">
                <a:latin typeface="Consolas" panose="020B0609020204030204" pitchFamily="49" charset="0"/>
              </a:rPr>
              <a:t>/' -k pid -</a:t>
            </a:r>
            <a:r>
              <a:rPr lang="en-US" altLang="zh-CN" sz="850" dirty="0" err="1">
                <a:latin typeface="Consolas" panose="020B0609020204030204" pitchFamily="49" charset="0"/>
              </a:rPr>
              <a:t>i</a:t>
            </a:r>
            <a:r>
              <a:rPr lang="en-US" altLang="zh-CN" sz="850" dirty="0">
                <a:latin typeface="Consolas" panose="020B0609020204030204" pitchFamily="49" charset="0"/>
              </a:rPr>
              <a:t> 1000 --than 4ms --detail --order -C 0</a:t>
            </a:r>
            <a:endParaRPr lang="en-US" altLang="zh-CN" sz="850" dirty="0">
              <a:latin typeface="Consolas" panose="020B0609020204030204" pitchFamily="49" charset="0"/>
            </a:endParaRPr>
          </a:p>
          <a:p>
            <a:endParaRPr lang="en-US" altLang="zh-CN" sz="850" dirty="0">
              <a:latin typeface="Consolas" panose="020B0609020204030204" pitchFamily="49" charset="0"/>
            </a:endParaRPr>
          </a:p>
          <a:p>
            <a:r>
              <a:rPr lang="en-US" altLang="zh-CN" sz="850" dirty="0">
                <a:latin typeface="Consolas" panose="020B0609020204030204" pitchFamily="49" charset="0"/>
              </a:rPr>
              <a:t>2022-08-02 15:23:06.993849          sap1009   4822 </a:t>
            </a:r>
            <a:r>
              <a:rPr lang="en-US" altLang="zh-CN" sz="850" dirty="0" err="1">
                <a:latin typeface="Consolas" panose="020B0609020204030204" pitchFamily="49" charset="0"/>
              </a:rPr>
              <a:t>d.h</a:t>
            </a:r>
            <a:r>
              <a:rPr lang="en-US" altLang="zh-CN" sz="850" dirty="0">
                <a:latin typeface="Consolas" panose="020B0609020204030204" pitchFamily="49" charset="0"/>
              </a:rPr>
              <a:t>. [000] 250411.442023: </a:t>
            </a:r>
            <a:r>
              <a:rPr lang="en-US" altLang="zh-CN" sz="850" dirty="0" err="1">
                <a:latin typeface="Consolas" panose="020B0609020204030204" pitchFamily="49" charset="0"/>
              </a:rPr>
              <a:t>sched:sched_wakeup</a:t>
            </a:r>
            <a:r>
              <a:rPr lang="en-US" altLang="zh-CN" sz="850" dirty="0">
                <a:latin typeface="Consolas" panose="020B0609020204030204" pitchFamily="49" charset="0"/>
              </a:rPr>
              <a:t>: while:97629 [120] success=1 CPU:000</a:t>
            </a:r>
            <a:endParaRPr lang="en-US" altLang="zh-CN" sz="850" dirty="0">
              <a:latin typeface="Consolas" panose="020B0609020204030204" pitchFamily="49" charset="0"/>
            </a:endParaRPr>
          </a:p>
          <a:p>
            <a:r>
              <a:rPr lang="en-US" altLang="zh-CN" sz="850" dirty="0">
                <a:latin typeface="Consolas" panose="020B0609020204030204" pitchFamily="49" charset="0"/>
              </a:rPr>
              <a:t>|     4165.960 us                   sap1009   4822 d... [000] 250411.442738: </a:t>
            </a:r>
            <a:r>
              <a:rPr lang="en-US" altLang="zh-CN" sz="850" dirty="0" err="1">
                <a:latin typeface="Consolas" panose="020B0609020204030204" pitchFamily="49" charset="0"/>
              </a:rPr>
              <a:t>sched:sched_switch</a:t>
            </a:r>
            <a:r>
              <a:rPr lang="en-US" altLang="zh-CN" sz="850" dirty="0">
                <a:latin typeface="Consolas" panose="020B0609020204030204" pitchFamily="49" charset="0"/>
              </a:rPr>
              <a:t>: sap1009:4822 [120] R ==&gt; sap1008:4820 [120]</a:t>
            </a:r>
            <a:endParaRPr lang="en-US" altLang="zh-CN" sz="850" dirty="0">
              <a:latin typeface="Consolas" panose="020B0609020204030204" pitchFamily="49" charset="0"/>
            </a:endParaRPr>
          </a:p>
          <a:p>
            <a:r>
              <a:rPr lang="en-US" altLang="zh-CN" sz="850" dirty="0">
                <a:latin typeface="Consolas" panose="020B0609020204030204" pitchFamily="49" charset="0"/>
              </a:rPr>
              <a:t>|                                   sap1008   4820 d... [000] 250411.442748: </a:t>
            </a:r>
            <a:r>
              <a:rPr lang="en-US" altLang="zh-CN" sz="850" dirty="0" err="1">
                <a:latin typeface="Consolas" panose="020B0609020204030204" pitchFamily="49" charset="0"/>
              </a:rPr>
              <a:t>sched:sched_switch</a:t>
            </a:r>
            <a:r>
              <a:rPr lang="en-US" altLang="zh-CN" sz="850" dirty="0">
                <a:latin typeface="Consolas" panose="020B0609020204030204" pitchFamily="49" charset="0"/>
              </a:rPr>
              <a:t>: sap1008:4820 [120] S ==&gt; sap1009:4822 [120]</a:t>
            </a:r>
            <a:endParaRPr lang="en-US" altLang="zh-CN" sz="850" dirty="0">
              <a:latin typeface="Consolas" panose="020B0609020204030204" pitchFamily="49" charset="0"/>
            </a:endParaRPr>
          </a:p>
          <a:p>
            <a:r>
              <a:rPr lang="en-US" altLang="zh-CN" sz="850" dirty="0">
                <a:latin typeface="Consolas" panose="020B0609020204030204" pitchFamily="49" charset="0"/>
              </a:rPr>
              <a:t>|                                   sap1009   4822 d... [000] 250411.442847: </a:t>
            </a:r>
            <a:r>
              <a:rPr lang="en-US" altLang="zh-CN" sz="850" dirty="0" err="1">
                <a:latin typeface="Consolas" panose="020B0609020204030204" pitchFamily="49" charset="0"/>
              </a:rPr>
              <a:t>sched:sched_switch</a:t>
            </a:r>
            <a:r>
              <a:rPr lang="en-US" altLang="zh-CN" sz="850" dirty="0">
                <a:latin typeface="Consolas" panose="020B0609020204030204" pitchFamily="49" charset="0"/>
              </a:rPr>
              <a:t>: sap1009:4822 [120] R ==&gt; sap1008:4820 [120]</a:t>
            </a:r>
            <a:endParaRPr lang="en-US" altLang="zh-CN" sz="850" dirty="0">
              <a:latin typeface="Consolas" panose="020B0609020204030204" pitchFamily="49" charset="0"/>
            </a:endParaRPr>
          </a:p>
          <a:p>
            <a:r>
              <a:rPr lang="en-US" altLang="zh-CN" sz="850" dirty="0">
                <a:latin typeface="Consolas" panose="020B0609020204030204" pitchFamily="49" charset="0"/>
              </a:rPr>
              <a:t>|                                   sap1008   4820 d... [000] 250411.442856: </a:t>
            </a:r>
            <a:r>
              <a:rPr lang="en-US" altLang="zh-CN" sz="850" dirty="0" err="1">
                <a:latin typeface="Consolas" panose="020B0609020204030204" pitchFamily="49" charset="0"/>
              </a:rPr>
              <a:t>sched:sched_switch</a:t>
            </a:r>
            <a:r>
              <a:rPr lang="en-US" altLang="zh-CN" sz="850" dirty="0">
                <a:latin typeface="Consolas" panose="020B0609020204030204" pitchFamily="49" charset="0"/>
              </a:rPr>
              <a:t>: sap1008:4820 [120] S ==&gt; sap1009:4822 [120]</a:t>
            </a:r>
            <a:endParaRPr lang="en-US" altLang="zh-CN" sz="850" dirty="0">
              <a:latin typeface="Consolas" panose="020B0609020204030204" pitchFamily="49" charset="0"/>
            </a:endParaRPr>
          </a:p>
          <a:p>
            <a:r>
              <a:rPr lang="en-US" altLang="zh-CN" sz="850" dirty="0">
                <a:latin typeface="Consolas" panose="020B0609020204030204" pitchFamily="49" charset="0"/>
              </a:rPr>
              <a:t>|                                   sap1009   4822 d... [000] 250411.442902: </a:t>
            </a:r>
            <a:r>
              <a:rPr lang="en-US" altLang="zh-CN" sz="850" dirty="0" err="1">
                <a:latin typeface="Consolas" panose="020B0609020204030204" pitchFamily="49" charset="0"/>
              </a:rPr>
              <a:t>sched:sched_switch</a:t>
            </a:r>
            <a:r>
              <a:rPr lang="en-US" altLang="zh-CN" sz="850" dirty="0">
                <a:latin typeface="Consolas" panose="020B0609020204030204" pitchFamily="49" charset="0"/>
              </a:rPr>
              <a:t>: sap1009:4822 [120] R ==&gt; sap1008:4820 [120]</a:t>
            </a:r>
            <a:endParaRPr lang="en-US" altLang="zh-CN" sz="850" dirty="0">
              <a:latin typeface="Consolas" panose="020B0609020204030204" pitchFamily="49" charset="0"/>
            </a:endParaRPr>
          </a:p>
          <a:p>
            <a:r>
              <a:rPr lang="en-US" altLang="zh-CN" sz="850" dirty="0">
                <a:latin typeface="Consolas" panose="020B0609020204030204" pitchFamily="49" charset="0"/>
              </a:rPr>
              <a:t>|                                   sap1008   4820 d... [000] 250411.442909: </a:t>
            </a:r>
            <a:r>
              <a:rPr lang="en-US" altLang="zh-CN" sz="850" dirty="0" err="1">
                <a:latin typeface="Consolas" panose="020B0609020204030204" pitchFamily="49" charset="0"/>
              </a:rPr>
              <a:t>sched:sched_switch</a:t>
            </a:r>
            <a:r>
              <a:rPr lang="en-US" altLang="zh-CN" sz="850" dirty="0">
                <a:latin typeface="Consolas" panose="020B0609020204030204" pitchFamily="49" charset="0"/>
              </a:rPr>
              <a:t>: sap1008:4820 [120] S ==&gt; sap1009:4822 [120]</a:t>
            </a:r>
            <a:endParaRPr lang="en-US" altLang="zh-CN" sz="850" dirty="0">
              <a:latin typeface="Consolas" panose="020B0609020204030204" pitchFamily="49" charset="0"/>
            </a:endParaRPr>
          </a:p>
          <a:p>
            <a:r>
              <a:rPr lang="en-US" altLang="zh-CN" sz="850" dirty="0">
                <a:latin typeface="Consolas" panose="020B0609020204030204" pitchFamily="49" charset="0"/>
              </a:rPr>
              <a:t>|                                   sap1009   4822 d... [000] 250411.443858: </a:t>
            </a:r>
            <a:r>
              <a:rPr lang="en-US" altLang="zh-CN" sz="850" dirty="0" err="1">
                <a:latin typeface="Consolas" panose="020B0609020204030204" pitchFamily="49" charset="0"/>
              </a:rPr>
              <a:t>sched:sched_switch</a:t>
            </a:r>
            <a:r>
              <a:rPr lang="en-US" altLang="zh-CN" sz="850" dirty="0">
                <a:latin typeface="Consolas" panose="020B0609020204030204" pitchFamily="49" charset="0"/>
              </a:rPr>
              <a:t>: sap1009:4822 [120] R ==&gt; sap1008:4820 [120]</a:t>
            </a:r>
            <a:endParaRPr lang="en-US" altLang="zh-CN" sz="850" dirty="0">
              <a:latin typeface="Consolas" panose="020B0609020204030204" pitchFamily="49" charset="0"/>
            </a:endParaRPr>
          </a:p>
          <a:p>
            <a:r>
              <a:rPr lang="en-US" altLang="zh-CN" sz="850" dirty="0">
                <a:latin typeface="Consolas" panose="020B0609020204030204" pitchFamily="49" charset="0"/>
              </a:rPr>
              <a:t>|                                   sap1008   4820 d... [000] 250411.443868: </a:t>
            </a:r>
            <a:r>
              <a:rPr lang="en-US" altLang="zh-CN" sz="850" dirty="0" err="1">
                <a:latin typeface="Consolas" panose="020B0609020204030204" pitchFamily="49" charset="0"/>
              </a:rPr>
              <a:t>sched:sched_switch</a:t>
            </a:r>
            <a:r>
              <a:rPr lang="en-US" altLang="zh-CN" sz="850" dirty="0">
                <a:latin typeface="Consolas" panose="020B0609020204030204" pitchFamily="49" charset="0"/>
              </a:rPr>
              <a:t>: sap1008:4820 [120] S ==&gt; sap1009:4822 [120]</a:t>
            </a:r>
            <a:endParaRPr lang="en-US" altLang="zh-CN" sz="850" dirty="0">
              <a:latin typeface="Consolas" panose="020B0609020204030204" pitchFamily="49" charset="0"/>
            </a:endParaRPr>
          </a:p>
          <a:p>
            <a:r>
              <a:rPr lang="en-US" altLang="zh-CN" sz="850" dirty="0">
                <a:latin typeface="Consolas" panose="020B0609020204030204" pitchFamily="49" charset="0"/>
              </a:rPr>
              <a:t>|                                   sap1009   4822 d... [000] 250411.443899: </a:t>
            </a:r>
            <a:r>
              <a:rPr lang="en-US" altLang="zh-CN" sz="850" dirty="0" err="1">
                <a:latin typeface="Consolas" panose="020B0609020204030204" pitchFamily="49" charset="0"/>
              </a:rPr>
              <a:t>sched:sched_switch</a:t>
            </a:r>
            <a:r>
              <a:rPr lang="en-US" altLang="zh-CN" sz="850" dirty="0">
                <a:latin typeface="Consolas" panose="020B0609020204030204" pitchFamily="49" charset="0"/>
              </a:rPr>
              <a:t>: sap1009:4822 [120] R ==&gt; sap1008:4820 [120]</a:t>
            </a:r>
            <a:endParaRPr lang="en-US" altLang="zh-CN" sz="850" dirty="0">
              <a:latin typeface="Consolas" panose="020B0609020204030204" pitchFamily="49" charset="0"/>
            </a:endParaRPr>
          </a:p>
          <a:p>
            <a:r>
              <a:rPr lang="en-US" altLang="zh-CN" sz="850" dirty="0">
                <a:latin typeface="Consolas" panose="020B0609020204030204" pitchFamily="49" charset="0"/>
              </a:rPr>
              <a:t>|                                   sap1008   4820 d... [000] 250411.443906: </a:t>
            </a:r>
            <a:r>
              <a:rPr lang="en-US" altLang="zh-CN" sz="850" dirty="0" err="1">
                <a:latin typeface="Consolas" panose="020B0609020204030204" pitchFamily="49" charset="0"/>
              </a:rPr>
              <a:t>sched:sched_switch</a:t>
            </a:r>
            <a:r>
              <a:rPr lang="en-US" altLang="zh-CN" sz="850" dirty="0">
                <a:latin typeface="Consolas" panose="020B0609020204030204" pitchFamily="49" charset="0"/>
              </a:rPr>
              <a:t>: sap1008:4820 [120] S ==&gt; sap1009:4822 [120]</a:t>
            </a:r>
            <a:endParaRPr lang="en-US" altLang="zh-CN" sz="850" dirty="0">
              <a:latin typeface="Consolas" panose="020B0609020204030204" pitchFamily="49" charset="0"/>
            </a:endParaRPr>
          </a:p>
          <a:p>
            <a:r>
              <a:rPr lang="en-US" altLang="zh-CN" sz="850" dirty="0">
                <a:latin typeface="Consolas" panose="020B0609020204030204" pitchFamily="49" charset="0"/>
              </a:rPr>
              <a:t>|                                   sap1009   4822 d... [000] 250411.444175: </a:t>
            </a:r>
            <a:r>
              <a:rPr lang="en-US" altLang="zh-CN" sz="850" dirty="0" err="1">
                <a:latin typeface="Consolas" panose="020B0609020204030204" pitchFamily="49" charset="0"/>
              </a:rPr>
              <a:t>sched:sched_switch</a:t>
            </a:r>
            <a:r>
              <a:rPr lang="en-US" altLang="zh-CN" sz="850" dirty="0">
                <a:latin typeface="Consolas" panose="020B0609020204030204" pitchFamily="49" charset="0"/>
              </a:rPr>
              <a:t>: sap1009:4822 [120] R ==&gt; sap1008:4820 [120]</a:t>
            </a:r>
            <a:endParaRPr lang="en-US" altLang="zh-CN" sz="850" dirty="0">
              <a:latin typeface="Consolas" panose="020B0609020204030204" pitchFamily="49" charset="0"/>
            </a:endParaRPr>
          </a:p>
          <a:p>
            <a:r>
              <a:rPr lang="en-US" altLang="zh-CN" sz="850" dirty="0">
                <a:latin typeface="Consolas" panose="020B0609020204030204" pitchFamily="49" charset="0"/>
              </a:rPr>
              <a:t>|                                   sap1008   4820 d... [000] 250411.444183: </a:t>
            </a:r>
            <a:r>
              <a:rPr lang="en-US" altLang="zh-CN" sz="850" dirty="0" err="1">
                <a:latin typeface="Consolas" panose="020B0609020204030204" pitchFamily="49" charset="0"/>
              </a:rPr>
              <a:t>sched:sched_switch</a:t>
            </a:r>
            <a:r>
              <a:rPr lang="en-US" altLang="zh-CN" sz="850" dirty="0">
                <a:latin typeface="Consolas" panose="020B0609020204030204" pitchFamily="49" charset="0"/>
              </a:rPr>
              <a:t>: sap1008:4820 [120] S ==&gt; sap1009:4822 [120]</a:t>
            </a:r>
            <a:endParaRPr lang="en-US" altLang="zh-CN" sz="850" dirty="0">
              <a:latin typeface="Consolas" panose="020B0609020204030204" pitchFamily="49" charset="0"/>
            </a:endParaRPr>
          </a:p>
          <a:p>
            <a:r>
              <a:rPr lang="en-US" altLang="zh-CN" sz="850" dirty="0">
                <a:latin typeface="Consolas" panose="020B0609020204030204" pitchFamily="49" charset="0"/>
              </a:rPr>
              <a:t>|                                   sap1009   4822 d... [000] 250411.446135: </a:t>
            </a:r>
            <a:r>
              <a:rPr lang="en-US" altLang="zh-CN" sz="850" dirty="0" err="1">
                <a:latin typeface="Consolas" panose="020B0609020204030204" pitchFamily="49" charset="0"/>
              </a:rPr>
              <a:t>sched:sched_switch</a:t>
            </a:r>
            <a:r>
              <a:rPr lang="en-US" altLang="zh-CN" sz="850" dirty="0">
                <a:latin typeface="Consolas" panose="020B0609020204030204" pitchFamily="49" charset="0"/>
              </a:rPr>
              <a:t>: sap1009:4822 [120] R ==&gt; migrate_vpc:51218 [98]</a:t>
            </a:r>
            <a:endParaRPr lang="en-US" altLang="zh-CN" sz="850" dirty="0">
              <a:latin typeface="Consolas" panose="020B0609020204030204" pitchFamily="49" charset="0"/>
            </a:endParaRPr>
          </a:p>
          <a:p>
            <a:r>
              <a:rPr lang="en-US" altLang="zh-CN" sz="850" dirty="0">
                <a:latin typeface="Consolas" panose="020B0609020204030204" pitchFamily="49" charset="0"/>
              </a:rPr>
              <a:t>|                               </a:t>
            </a:r>
            <a:r>
              <a:rPr lang="en-US" altLang="zh-CN" sz="850" dirty="0" err="1">
                <a:latin typeface="Consolas" panose="020B0609020204030204" pitchFamily="49" charset="0"/>
              </a:rPr>
              <a:t>migrate_vpc</a:t>
            </a:r>
            <a:r>
              <a:rPr lang="en-US" altLang="zh-CN" sz="850" dirty="0">
                <a:latin typeface="Consolas" panose="020B0609020204030204" pitchFamily="49" charset="0"/>
              </a:rPr>
              <a:t>  51218 d... [000] 250411.446176: </a:t>
            </a:r>
            <a:r>
              <a:rPr lang="en-US" altLang="zh-CN" sz="850" dirty="0" err="1">
                <a:latin typeface="Consolas" panose="020B0609020204030204" pitchFamily="49" charset="0"/>
              </a:rPr>
              <a:t>sched:sched_switch</a:t>
            </a:r>
            <a:r>
              <a:rPr lang="en-US" altLang="zh-CN" sz="850" dirty="0">
                <a:latin typeface="Consolas" panose="020B0609020204030204" pitchFamily="49" charset="0"/>
              </a:rPr>
              <a:t>: migrate_vpc:51218 [98] S ==&gt; tbsd_mcd:54655 [120]</a:t>
            </a:r>
            <a:endParaRPr lang="en-US" altLang="zh-CN" sz="850" dirty="0">
              <a:latin typeface="Consolas" panose="020B0609020204030204" pitchFamily="49" charset="0"/>
            </a:endParaRPr>
          </a:p>
          <a:p>
            <a:r>
              <a:rPr lang="en-US" altLang="zh-CN" sz="850" dirty="0">
                <a:latin typeface="Consolas" panose="020B0609020204030204" pitchFamily="49" charset="0"/>
              </a:rPr>
              <a:t>|                                  </a:t>
            </a:r>
            <a:r>
              <a:rPr lang="en-US" altLang="zh-CN" sz="850" dirty="0" err="1">
                <a:latin typeface="Consolas" panose="020B0609020204030204" pitchFamily="49" charset="0"/>
              </a:rPr>
              <a:t>tbsd_mcd</a:t>
            </a:r>
            <a:r>
              <a:rPr lang="en-US" altLang="zh-CN" sz="850" dirty="0">
                <a:latin typeface="Consolas" panose="020B0609020204030204" pitchFamily="49" charset="0"/>
              </a:rPr>
              <a:t>  54655 d... [000] 250411.446184: </a:t>
            </a:r>
            <a:r>
              <a:rPr lang="en-US" altLang="zh-CN" sz="850" dirty="0" err="1">
                <a:latin typeface="Consolas" panose="020B0609020204030204" pitchFamily="49" charset="0"/>
              </a:rPr>
              <a:t>sched:sched_switch</a:t>
            </a:r>
            <a:r>
              <a:rPr lang="en-US" altLang="zh-CN" sz="850" dirty="0">
                <a:latin typeface="Consolas" panose="020B0609020204030204" pitchFamily="49" charset="0"/>
              </a:rPr>
              <a:t>: tbsd_mcd:54655 [120] S ==&gt; tbsd_mcd:54644 [120]</a:t>
            </a:r>
            <a:endParaRPr lang="en-US" altLang="zh-CN" sz="850" dirty="0">
              <a:latin typeface="Consolas" panose="020B0609020204030204" pitchFamily="49" charset="0"/>
            </a:endParaRPr>
          </a:p>
          <a:p>
            <a:r>
              <a:rPr lang="en-US" altLang="zh-CN" sz="850" dirty="0">
                <a:latin typeface="Consolas" panose="020B0609020204030204" pitchFamily="49" charset="0"/>
              </a:rPr>
              <a:t>2022-08-02 15:23:06.994655         </a:t>
            </a:r>
            <a:r>
              <a:rPr lang="en-US" altLang="zh-CN" sz="850" dirty="0" err="1">
                <a:latin typeface="Consolas" panose="020B0609020204030204" pitchFamily="49" charset="0"/>
              </a:rPr>
              <a:t>tbsd_mcd</a:t>
            </a:r>
            <a:r>
              <a:rPr lang="en-US" altLang="zh-CN" sz="850" dirty="0">
                <a:latin typeface="Consolas" panose="020B0609020204030204" pitchFamily="49" charset="0"/>
              </a:rPr>
              <a:t>  54644 d... [000] 250411.446189: </a:t>
            </a:r>
            <a:r>
              <a:rPr lang="en-US" altLang="zh-CN" sz="850" dirty="0" err="1">
                <a:latin typeface="Consolas" panose="020B0609020204030204" pitchFamily="49" charset="0"/>
              </a:rPr>
              <a:t>sched:sched_switch</a:t>
            </a:r>
            <a:r>
              <a:rPr lang="en-US" altLang="zh-CN" sz="850" dirty="0">
                <a:latin typeface="Consolas" panose="020B0609020204030204" pitchFamily="49" charset="0"/>
              </a:rPr>
              <a:t>: tbsd_mcd:54644 [120] S ==&gt; while:97629 [120]</a:t>
            </a:r>
            <a:endParaRPr lang="en-US" altLang="zh-CN" sz="850" dirty="0">
              <a:latin typeface="Consolas" panose="020B0609020204030204" pitchFamily="49" charset="0"/>
            </a:endParaRPr>
          </a:p>
          <a:p>
            <a:r>
              <a:rPr lang="en-US" altLang="zh-CN" sz="850" dirty="0">
                <a:latin typeface="Consolas" panose="020B0609020204030204" pitchFamily="49" charset="0"/>
              </a:rPr>
              <a:t>2022-08-02 15:23:06.998258          sap1009   4822 </a:t>
            </a:r>
            <a:r>
              <a:rPr lang="en-US" altLang="zh-CN" sz="850" dirty="0" err="1">
                <a:latin typeface="Consolas" panose="020B0609020204030204" pitchFamily="49" charset="0"/>
              </a:rPr>
              <a:t>d.h</a:t>
            </a:r>
            <a:r>
              <a:rPr lang="en-US" altLang="zh-CN" sz="850" dirty="0">
                <a:latin typeface="Consolas" panose="020B0609020204030204" pitchFamily="49" charset="0"/>
              </a:rPr>
              <a:t>. [000] 250411.941493: </a:t>
            </a:r>
            <a:r>
              <a:rPr lang="en-US" altLang="zh-CN" sz="850" dirty="0" err="1">
                <a:latin typeface="Consolas" panose="020B0609020204030204" pitchFamily="49" charset="0"/>
              </a:rPr>
              <a:t>sched:sched_wakeup</a:t>
            </a:r>
            <a:r>
              <a:rPr lang="en-US" altLang="zh-CN" sz="850" dirty="0">
                <a:latin typeface="Consolas" panose="020B0609020204030204" pitchFamily="49" charset="0"/>
              </a:rPr>
              <a:t>: while:97629 [120] success=1 CPU:000</a:t>
            </a:r>
            <a:endParaRPr lang="en-US" altLang="zh-CN" sz="850" dirty="0">
              <a:latin typeface="Consolas" panose="020B0609020204030204" pitchFamily="49" charset="0"/>
            </a:endParaRPr>
          </a:p>
          <a:p>
            <a:r>
              <a:rPr lang="en-US" altLang="zh-CN" sz="850" dirty="0">
                <a:latin typeface="Consolas" panose="020B0609020204030204" pitchFamily="49" charset="0"/>
              </a:rPr>
              <a:t>|     5773.383 us                   sap1009   4822 d... [000] 250411.947257: </a:t>
            </a:r>
            <a:r>
              <a:rPr lang="en-US" altLang="zh-CN" sz="850" dirty="0" err="1">
                <a:latin typeface="Consolas" panose="020B0609020204030204" pitchFamily="49" charset="0"/>
              </a:rPr>
              <a:t>sched:sched_switch</a:t>
            </a:r>
            <a:r>
              <a:rPr lang="en-US" altLang="zh-CN" sz="850" dirty="0">
                <a:latin typeface="Consolas" panose="020B0609020204030204" pitchFamily="49" charset="0"/>
              </a:rPr>
              <a:t>: sap1009:4822 [120] R ==&gt; hcbs_cli_iscs0:58983 [100]</a:t>
            </a:r>
            <a:endParaRPr lang="en-US" altLang="zh-CN" sz="850" dirty="0">
              <a:latin typeface="Consolas" panose="020B0609020204030204" pitchFamily="49" charset="0"/>
            </a:endParaRPr>
          </a:p>
          <a:p>
            <a:r>
              <a:rPr lang="en-US" altLang="zh-CN" sz="850" dirty="0">
                <a:latin typeface="Consolas" panose="020B0609020204030204" pitchFamily="49" charset="0"/>
              </a:rPr>
              <a:t>2022-08-02 15:23:06.998545   hcbs_cli_iscs0  58983 d... [000] 250411.947266: </a:t>
            </a:r>
            <a:r>
              <a:rPr lang="en-US" altLang="zh-CN" sz="850" dirty="0" err="1">
                <a:latin typeface="Consolas" panose="020B0609020204030204" pitchFamily="49" charset="0"/>
              </a:rPr>
              <a:t>sched:sched_switch</a:t>
            </a:r>
            <a:r>
              <a:rPr lang="en-US" altLang="zh-CN" sz="850" dirty="0">
                <a:latin typeface="Consolas" panose="020B0609020204030204" pitchFamily="49" charset="0"/>
              </a:rPr>
              <a:t>: hcbs_cli_iscs0:58983 [100] S ==&gt; while:97629 [120]</a:t>
            </a:r>
            <a:endParaRPr lang="en-US" altLang="zh-CN" sz="850" dirty="0">
              <a:latin typeface="Consolas" panose="020B0609020204030204" pitchFamily="49" charset="0"/>
            </a:endParaRPr>
          </a:p>
          <a:p>
            <a:r>
              <a:rPr lang="en-US" altLang="zh-CN" sz="850" dirty="0">
                <a:latin typeface="Consolas" panose="020B0609020204030204" pitchFamily="49" charset="0"/>
              </a:rPr>
              <a:t>2022-08-02 15:23:06.999077          sap1009   4822 </a:t>
            </a:r>
            <a:r>
              <a:rPr lang="en-US" altLang="zh-CN" sz="850" dirty="0" err="1">
                <a:latin typeface="Consolas" panose="020B0609020204030204" pitchFamily="49" charset="0"/>
              </a:rPr>
              <a:t>d.h</a:t>
            </a:r>
            <a:r>
              <a:rPr lang="en-US" altLang="zh-CN" sz="850" dirty="0">
                <a:latin typeface="Consolas" panose="020B0609020204030204" pitchFamily="49" charset="0"/>
              </a:rPr>
              <a:t>. [000] 250412.042316: </a:t>
            </a:r>
            <a:r>
              <a:rPr lang="en-US" altLang="zh-CN" sz="850" dirty="0" err="1">
                <a:latin typeface="Consolas" panose="020B0609020204030204" pitchFamily="49" charset="0"/>
              </a:rPr>
              <a:t>sched:sched_wakeup</a:t>
            </a:r>
            <a:r>
              <a:rPr lang="en-US" altLang="zh-CN" sz="850" dirty="0">
                <a:latin typeface="Consolas" panose="020B0609020204030204" pitchFamily="49" charset="0"/>
              </a:rPr>
              <a:t>: while:97629 [120] success=1 CPU:000</a:t>
            </a:r>
            <a:endParaRPr lang="en-US" altLang="zh-CN" sz="850" dirty="0">
              <a:latin typeface="Consolas" panose="020B0609020204030204" pitchFamily="49" charset="0"/>
            </a:endParaRPr>
          </a:p>
          <a:p>
            <a:r>
              <a:rPr lang="en-US" altLang="zh-CN" sz="850" dirty="0">
                <a:latin typeface="Consolas" panose="020B0609020204030204" pitchFamily="49" charset="0"/>
              </a:rPr>
              <a:t>|     4963.173 us                   sap1009   4822 d... [000] 250412.047256: </a:t>
            </a:r>
            <a:r>
              <a:rPr lang="en-US" altLang="zh-CN" sz="850" dirty="0" err="1">
                <a:latin typeface="Consolas" panose="020B0609020204030204" pitchFamily="49" charset="0"/>
              </a:rPr>
              <a:t>sched:sched_switch</a:t>
            </a:r>
            <a:r>
              <a:rPr lang="en-US" altLang="zh-CN" sz="850" dirty="0">
                <a:latin typeface="Consolas" panose="020B0609020204030204" pitchFamily="49" charset="0"/>
              </a:rPr>
              <a:t>: sap1009:4822 [120] R ==&gt; localstorcnter:58980 [100]</a:t>
            </a:r>
            <a:endParaRPr lang="en-US" altLang="zh-CN" sz="850" dirty="0">
              <a:latin typeface="Consolas" panose="020B0609020204030204" pitchFamily="49" charset="0"/>
            </a:endParaRPr>
          </a:p>
          <a:p>
            <a:r>
              <a:rPr lang="en-US" altLang="zh-CN" sz="850" dirty="0">
                <a:latin typeface="Consolas" panose="020B0609020204030204" pitchFamily="49" charset="0"/>
              </a:rPr>
              <a:t>|                            </a:t>
            </a:r>
            <a:r>
              <a:rPr lang="en-US" altLang="zh-CN" sz="850" dirty="0" err="1">
                <a:latin typeface="Consolas" panose="020B0609020204030204" pitchFamily="49" charset="0"/>
              </a:rPr>
              <a:t>localstorcnter</a:t>
            </a:r>
            <a:r>
              <a:rPr lang="en-US" altLang="zh-CN" sz="850" dirty="0">
                <a:latin typeface="Consolas" panose="020B0609020204030204" pitchFamily="49" charset="0"/>
              </a:rPr>
              <a:t>  58980 d... [000] 250412.047266: </a:t>
            </a:r>
            <a:r>
              <a:rPr lang="en-US" altLang="zh-CN" sz="850" dirty="0" err="1">
                <a:latin typeface="Consolas" panose="020B0609020204030204" pitchFamily="49" charset="0"/>
              </a:rPr>
              <a:t>sched:sched_switch</a:t>
            </a:r>
            <a:r>
              <a:rPr lang="en-US" altLang="zh-CN" sz="850" dirty="0">
                <a:latin typeface="Consolas" panose="020B0609020204030204" pitchFamily="49" charset="0"/>
              </a:rPr>
              <a:t>: localstorcnter:58980 [100] S ==&gt; hcbs_cli_iscs0:58983 [100]</a:t>
            </a:r>
            <a:endParaRPr lang="en-US" altLang="zh-CN" sz="850" dirty="0">
              <a:latin typeface="Consolas" panose="020B0609020204030204" pitchFamily="49" charset="0"/>
            </a:endParaRPr>
          </a:p>
          <a:p>
            <a:r>
              <a:rPr lang="en-US" altLang="zh-CN" sz="850" dirty="0">
                <a:latin typeface="Consolas" panose="020B0609020204030204" pitchFamily="49" charset="0"/>
              </a:rPr>
              <a:t>|                            hcbs_cli_iscs0  58983 d... [000] 250412.047272: </a:t>
            </a:r>
            <a:r>
              <a:rPr lang="en-US" altLang="zh-CN" sz="850" dirty="0" err="1">
                <a:latin typeface="Consolas" panose="020B0609020204030204" pitchFamily="49" charset="0"/>
              </a:rPr>
              <a:t>sched:sched_switch</a:t>
            </a:r>
            <a:r>
              <a:rPr lang="en-US" altLang="zh-CN" sz="850" dirty="0">
                <a:latin typeface="Consolas" panose="020B0609020204030204" pitchFamily="49" charset="0"/>
              </a:rPr>
              <a:t>: hcbs_cli_iscs0:58983 [100] S ==&gt; </a:t>
            </a:r>
            <a:r>
              <a:rPr lang="en-US" altLang="zh-CN" sz="850" dirty="0" err="1">
                <a:latin typeface="Consolas" panose="020B0609020204030204" pitchFamily="49" charset="0"/>
              </a:rPr>
              <a:t>rcuog</a:t>
            </a:r>
            <a:r>
              <a:rPr lang="en-US" altLang="zh-CN" sz="850" dirty="0">
                <a:latin typeface="Consolas" panose="020B0609020204030204" pitchFamily="49" charset="0"/>
              </a:rPr>
              <a:t>/50:319 [120]</a:t>
            </a:r>
            <a:endParaRPr lang="en-US" altLang="zh-CN" sz="850" dirty="0">
              <a:latin typeface="Consolas" panose="020B0609020204030204" pitchFamily="49" charset="0"/>
            </a:endParaRPr>
          </a:p>
          <a:p>
            <a:r>
              <a:rPr lang="en-US" altLang="zh-CN" sz="850" dirty="0">
                <a:latin typeface="Consolas" panose="020B0609020204030204" pitchFamily="49" charset="0"/>
              </a:rPr>
              <a:t>|                                  </a:t>
            </a:r>
            <a:r>
              <a:rPr lang="en-US" altLang="zh-CN" sz="850" dirty="0" err="1">
                <a:latin typeface="Consolas" panose="020B0609020204030204" pitchFamily="49" charset="0"/>
              </a:rPr>
              <a:t>rcuog</a:t>
            </a:r>
            <a:r>
              <a:rPr lang="en-US" altLang="zh-CN" sz="850" dirty="0">
                <a:latin typeface="Consolas" panose="020B0609020204030204" pitchFamily="49" charset="0"/>
              </a:rPr>
              <a:t>/50    319 d... [000] 250412.047276: </a:t>
            </a:r>
            <a:r>
              <a:rPr lang="en-US" altLang="zh-CN" sz="850" dirty="0" err="1">
                <a:latin typeface="Consolas" panose="020B0609020204030204" pitchFamily="49" charset="0"/>
              </a:rPr>
              <a:t>sched:sched_switch</a:t>
            </a:r>
            <a:r>
              <a:rPr lang="en-US" altLang="zh-CN" sz="850" dirty="0">
                <a:latin typeface="Consolas" panose="020B0609020204030204" pitchFamily="49" charset="0"/>
              </a:rPr>
              <a:t>: </a:t>
            </a:r>
            <a:r>
              <a:rPr lang="en-US" altLang="zh-CN" sz="850" dirty="0" err="1">
                <a:latin typeface="Consolas" panose="020B0609020204030204" pitchFamily="49" charset="0"/>
              </a:rPr>
              <a:t>rcuog</a:t>
            </a:r>
            <a:r>
              <a:rPr lang="en-US" altLang="zh-CN" sz="850" dirty="0">
                <a:latin typeface="Consolas" panose="020B0609020204030204" pitchFamily="49" charset="0"/>
              </a:rPr>
              <a:t>/50:319 [120] S ==&gt; </a:t>
            </a:r>
            <a:r>
              <a:rPr lang="en-US" altLang="zh-CN" sz="850" dirty="0" err="1">
                <a:latin typeface="Consolas" panose="020B0609020204030204" pitchFamily="49" charset="0"/>
              </a:rPr>
              <a:t>rcuos</a:t>
            </a:r>
            <a:r>
              <a:rPr lang="en-US" altLang="zh-CN" sz="850" dirty="0">
                <a:latin typeface="Consolas" panose="020B0609020204030204" pitchFamily="49" charset="0"/>
              </a:rPr>
              <a:t>/55:350 [120]</a:t>
            </a:r>
            <a:endParaRPr lang="en-US" altLang="zh-CN" sz="850" dirty="0">
              <a:latin typeface="Consolas" panose="020B0609020204030204" pitchFamily="49" charset="0"/>
            </a:endParaRPr>
          </a:p>
          <a:p>
            <a:r>
              <a:rPr lang="en-US" altLang="zh-CN" sz="850" dirty="0">
                <a:latin typeface="Consolas" panose="020B0609020204030204" pitchFamily="49" charset="0"/>
              </a:rPr>
              <a:t>2022-08-02 15:23:06.999208         </a:t>
            </a:r>
            <a:r>
              <a:rPr lang="en-US" altLang="zh-CN" sz="850" dirty="0" err="1">
                <a:latin typeface="Consolas" panose="020B0609020204030204" pitchFamily="49" charset="0"/>
              </a:rPr>
              <a:t>rcuos</a:t>
            </a:r>
            <a:r>
              <a:rPr lang="en-US" altLang="zh-CN" sz="850" dirty="0">
                <a:latin typeface="Consolas" panose="020B0609020204030204" pitchFamily="49" charset="0"/>
              </a:rPr>
              <a:t>/55    350 d... [000] 250412.047279: </a:t>
            </a:r>
            <a:r>
              <a:rPr lang="en-US" altLang="zh-CN" sz="850" dirty="0" err="1">
                <a:latin typeface="Consolas" panose="020B0609020204030204" pitchFamily="49" charset="0"/>
              </a:rPr>
              <a:t>sched:sched_switch</a:t>
            </a:r>
            <a:r>
              <a:rPr lang="en-US" altLang="zh-CN" sz="850" dirty="0">
                <a:latin typeface="Consolas" panose="020B0609020204030204" pitchFamily="49" charset="0"/>
              </a:rPr>
              <a:t>: </a:t>
            </a:r>
            <a:r>
              <a:rPr lang="en-US" altLang="zh-CN" sz="850" dirty="0" err="1">
                <a:latin typeface="Consolas" panose="020B0609020204030204" pitchFamily="49" charset="0"/>
              </a:rPr>
              <a:t>rcuos</a:t>
            </a:r>
            <a:r>
              <a:rPr lang="en-US" altLang="zh-CN" sz="850" dirty="0">
                <a:latin typeface="Consolas" panose="020B0609020204030204" pitchFamily="49" charset="0"/>
              </a:rPr>
              <a:t>/55:350 [120] S ==&gt; while:97629 [120]</a:t>
            </a:r>
            <a:endParaRPr lang="en-US" altLang="zh-CN" sz="850" dirty="0">
              <a:latin typeface="Consolas" panose="020B0609020204030204" pitchFamily="49" charset="0"/>
            </a:endParaRPr>
          </a:p>
          <a:p>
            <a:r>
              <a:rPr lang="en-US" altLang="zh-CN" sz="850" dirty="0">
                <a:latin typeface="Consolas" panose="020B0609020204030204" pitchFamily="49" charset="0"/>
              </a:rPr>
              <a:t>2022-08-02 15:23:06.999746 </a:t>
            </a:r>
            <a:endParaRPr lang="en-US" altLang="zh-CN" sz="850" dirty="0">
              <a:latin typeface="Consolas" panose="020B0609020204030204" pitchFamily="49" charset="0"/>
            </a:endParaRPr>
          </a:p>
          <a:p>
            <a:r>
              <a:rPr lang="en-US" altLang="zh-CN" sz="850" dirty="0">
                <a:latin typeface="Consolas" panose="020B0609020204030204" pitchFamily="49" charset="0"/>
              </a:rPr>
              <a:t>       start =&gt; end             calls        total(us)   min(us)   </a:t>
            </a:r>
            <a:r>
              <a:rPr lang="en-US" altLang="zh-CN" sz="850" dirty="0" err="1">
                <a:latin typeface="Consolas" panose="020B0609020204030204" pitchFamily="49" charset="0"/>
              </a:rPr>
              <a:t>avg</a:t>
            </a:r>
            <a:r>
              <a:rPr lang="en-US" altLang="zh-CN" sz="850" dirty="0">
                <a:latin typeface="Consolas" panose="020B0609020204030204" pitchFamily="49" charset="0"/>
              </a:rPr>
              <a:t>(us)      max(us)</a:t>
            </a:r>
            <a:endParaRPr lang="en-US" altLang="zh-CN" sz="850" dirty="0">
              <a:latin typeface="Consolas" panose="020B0609020204030204" pitchFamily="49" charset="0"/>
            </a:endParaRPr>
          </a:p>
          <a:p>
            <a:r>
              <a:rPr lang="en-US" altLang="zh-CN" sz="850" dirty="0">
                <a:latin typeface="Consolas" panose="020B0609020204030204" pitchFamily="49" charset="0"/>
              </a:rPr>
              <a:t>------------    ------------ -------- ---------------- --------- --------- ------------</a:t>
            </a:r>
            <a:endParaRPr lang="en-US" altLang="zh-CN" sz="850" dirty="0">
              <a:latin typeface="Consolas" panose="020B0609020204030204" pitchFamily="49" charset="0"/>
            </a:endParaRPr>
          </a:p>
          <a:p>
            <a:r>
              <a:rPr lang="en-US" altLang="zh-CN" sz="850" dirty="0" err="1">
                <a:latin typeface="Consolas" panose="020B0609020204030204" pitchFamily="49" charset="0"/>
              </a:rPr>
              <a:t>sched_wakeup</a:t>
            </a:r>
            <a:r>
              <a:rPr lang="en-US" altLang="zh-CN" sz="850" dirty="0">
                <a:latin typeface="Consolas" panose="020B0609020204030204" pitchFamily="49" charset="0"/>
              </a:rPr>
              <a:t> =&gt; </a:t>
            </a:r>
            <a:r>
              <a:rPr lang="en-US" altLang="zh-CN" sz="850" dirty="0" err="1">
                <a:latin typeface="Consolas" panose="020B0609020204030204" pitchFamily="49" charset="0"/>
              </a:rPr>
              <a:t>sched_switch</a:t>
            </a:r>
            <a:r>
              <a:rPr lang="en-US" altLang="zh-CN" sz="850" dirty="0">
                <a:latin typeface="Consolas" panose="020B0609020204030204" pitchFamily="49" charset="0"/>
              </a:rPr>
              <a:t>      469        36803.091     0.817    78.471     5773.383</a:t>
            </a:r>
            <a:endParaRPr lang="en-US" altLang="zh-CN" sz="850" dirty="0">
              <a:latin typeface="Consolas" panose="020B0609020204030204" pitchFamily="49" charset="0"/>
            </a:endParaRPr>
          </a:p>
          <a:p>
            <a:r>
              <a:rPr lang="en-US" altLang="zh-CN" sz="850" dirty="0">
                <a:latin typeface="Consolas" panose="020B0609020204030204" pitchFamily="49" charset="0"/>
              </a:rPr>
              <a:t>2022-08-02 15:23:08.006167 </a:t>
            </a:r>
            <a:endParaRPr lang="en-US" altLang="zh-CN" sz="850" dirty="0">
              <a:latin typeface="Consolas" panose="020B0609020204030204" pitchFamily="49" charset="0"/>
            </a:endParaRPr>
          </a:p>
          <a:p>
            <a:r>
              <a:rPr lang="en-US" altLang="zh-CN" sz="850" dirty="0">
                <a:latin typeface="Consolas" panose="020B0609020204030204" pitchFamily="49" charset="0"/>
              </a:rPr>
              <a:t>       start =&gt; end             calls        total(us)   min(us)   </a:t>
            </a:r>
            <a:r>
              <a:rPr lang="en-US" altLang="zh-CN" sz="850" dirty="0" err="1">
                <a:latin typeface="Consolas" panose="020B0609020204030204" pitchFamily="49" charset="0"/>
              </a:rPr>
              <a:t>avg</a:t>
            </a:r>
            <a:r>
              <a:rPr lang="en-US" altLang="zh-CN" sz="850" dirty="0">
                <a:latin typeface="Consolas" panose="020B0609020204030204" pitchFamily="49" charset="0"/>
              </a:rPr>
              <a:t>(us)      max(us)</a:t>
            </a:r>
            <a:endParaRPr lang="en-US" altLang="zh-CN" sz="850" dirty="0">
              <a:latin typeface="Consolas" panose="020B0609020204030204" pitchFamily="49" charset="0"/>
            </a:endParaRPr>
          </a:p>
          <a:p>
            <a:r>
              <a:rPr lang="en-US" altLang="zh-CN" sz="850" dirty="0">
                <a:latin typeface="Consolas" panose="020B0609020204030204" pitchFamily="49" charset="0"/>
              </a:rPr>
              <a:t>------------    ------------ -------- ---------------- --------- --------- ------------</a:t>
            </a:r>
            <a:endParaRPr lang="en-US" altLang="zh-CN" sz="850" dirty="0">
              <a:latin typeface="Consolas" panose="020B0609020204030204" pitchFamily="49" charset="0"/>
            </a:endParaRPr>
          </a:p>
          <a:p>
            <a:r>
              <a:rPr lang="en-US" altLang="zh-CN" sz="850" dirty="0" err="1">
                <a:latin typeface="Consolas" panose="020B0609020204030204" pitchFamily="49" charset="0"/>
              </a:rPr>
              <a:t>sched_wakeup</a:t>
            </a:r>
            <a:r>
              <a:rPr lang="en-US" altLang="zh-CN" sz="850" dirty="0">
                <a:latin typeface="Consolas" panose="020B0609020204030204" pitchFamily="49" charset="0"/>
              </a:rPr>
              <a:t> =&gt; </a:t>
            </a:r>
            <a:r>
              <a:rPr lang="en-US" altLang="zh-CN" sz="850" dirty="0" err="1">
                <a:latin typeface="Consolas" panose="020B0609020204030204" pitchFamily="49" charset="0"/>
              </a:rPr>
              <a:t>sched_switch</a:t>
            </a:r>
            <a:r>
              <a:rPr lang="en-US" altLang="zh-CN" sz="850" dirty="0">
                <a:latin typeface="Consolas" panose="020B0609020204030204" pitchFamily="49" charset="0"/>
              </a:rPr>
              <a:t>      482        11544.755     0.773    23.951     4383.619</a:t>
            </a:r>
            <a:endParaRPr lang="zh-CN" altLang="en-US" sz="850" dirty="0">
              <a:latin typeface="Consolas" panose="020B0609020204030204" pitchFamily="49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883907" y="260351"/>
            <a:ext cx="14287" cy="5826124"/>
          </a:xfrm>
          <a:prstGeom prst="line">
            <a:avLst/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 rot="5400000">
            <a:off x="-980534" y="2464988"/>
            <a:ext cx="3583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trike="sngStrike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CCCAACC</a:t>
            </a:r>
            <a:r>
              <a:rPr lang="en-US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2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CCCCCCCCC</a:t>
            </a:r>
            <a:r>
              <a:rPr lang="en-US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12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CCCCC</a:t>
            </a:r>
            <a:r>
              <a:rPr lang="en-US" altLang="zh-CN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12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CAAACCC</a:t>
            </a:r>
            <a:r>
              <a:rPr lang="en-US" altLang="zh-CN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12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CCCCCC..</a:t>
            </a:r>
            <a:endParaRPr lang="zh-CN" altLang="en-US" sz="1200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 rot="5400000">
            <a:off x="529971" y="519320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Consolas" panose="020B0609020204030204" pitchFamily="49" charset="0"/>
              </a:rPr>
              <a:t>timeline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12" name="直接连接符 11"/>
          <p:cNvCxnSpPr/>
          <p:nvPr/>
        </p:nvCxnSpPr>
        <p:spPr>
          <a:xfrm flipV="1">
            <a:off x="883907" y="1341442"/>
            <a:ext cx="787731" cy="182558"/>
          </a:xfrm>
          <a:prstGeom prst="line">
            <a:avLst/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898194" y="2370138"/>
            <a:ext cx="768681" cy="1032668"/>
          </a:xfrm>
          <a:prstGeom prst="line">
            <a:avLst/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692549" y="2231638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时间线调度延迟细节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23" name="直接连接符 22"/>
          <p:cNvCxnSpPr/>
          <p:nvPr/>
        </p:nvCxnSpPr>
        <p:spPr>
          <a:xfrm flipV="1">
            <a:off x="916141" y="5608322"/>
            <a:ext cx="738330" cy="578943"/>
          </a:xfrm>
          <a:prstGeom prst="line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865960" y="5233357"/>
            <a:ext cx="920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1</a:t>
            </a:r>
            <a:r>
              <a:rPr lang="zh-CN" altLang="en-US" sz="1200" dirty="0">
                <a:solidFill>
                  <a:srgbClr val="FF0000"/>
                </a:solidFill>
              </a:rPr>
              <a:t>秒的数据统计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909310" y="1171955"/>
            <a:ext cx="763108" cy="159145"/>
          </a:xfrm>
          <a:prstGeom prst="line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897821" y="4945279"/>
            <a:ext cx="769054" cy="130042"/>
          </a:xfrm>
          <a:prstGeom prst="line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465570" y="1205552"/>
            <a:ext cx="262311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H="1">
            <a:off x="725826" y="1205552"/>
            <a:ext cx="2056" cy="3739727"/>
          </a:xfrm>
          <a:prstGeom prst="straightConnector1">
            <a:avLst/>
          </a:prstGeom>
          <a:ln w="9525"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473761" y="4945278"/>
            <a:ext cx="262311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297301" y="288647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一秒</a:t>
            </a:r>
            <a:endParaRPr lang="zh-CN" altLang="en-US" dirty="0"/>
          </a:p>
        </p:txBody>
      </p:sp>
      <p:sp>
        <p:nvSpPr>
          <p:cNvPr id="56" name="文本框 55"/>
          <p:cNvSpPr txBox="1"/>
          <p:nvPr/>
        </p:nvSpPr>
        <p:spPr>
          <a:xfrm>
            <a:off x="303151" y="532569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下一秒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70.xml><?xml version="1.0" encoding="utf-8"?>
<p:tagLst xmlns:p="http://schemas.openxmlformats.org/presentationml/2006/main">
  <p:tag name="COMMONDATA" val="eyJoZGlkIjoiODQwNmVmMjMxNGIxZmY2OTRlM2ExMWVmN2NkMTVmNGEifQ==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6831</Words>
  <Application>WPS 演示</Application>
  <PresentationFormat>宽屏</PresentationFormat>
  <Paragraphs>425</Paragraphs>
  <Slides>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Consolas</vt:lpstr>
      <vt:lpstr>等线 Light</vt:lpstr>
      <vt:lpstr>等线</vt:lpstr>
      <vt:lpstr>Arial Unicode MS</vt:lpstr>
      <vt:lpstr>Calibri</vt:lpstr>
      <vt:lpstr>Office 主题​​</vt:lpstr>
      <vt:lpstr>Readme.md – 图1 – perf-prof_framework</vt:lpstr>
      <vt:lpstr>Readme.md – 图1 – perf-prof_framework</vt:lpstr>
      <vt:lpstr>Readme.md – 图1 – perf-prof_forward</vt:lpstr>
      <vt:lpstr>Readme.md – 图1 – perf-prof_forward_event_copy</vt:lpstr>
      <vt:lpstr>Readme.md – 图1 – perf-prof_forward_event_copy</vt:lpstr>
      <vt:lpstr>multi-trace.md – Design diagram </vt:lpstr>
      <vt:lpstr>multi-trace.md – Output format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框架分析.md – 图1</dc:title>
  <dc:creator>yongduan(段永超)</dc:creator>
  <cp:lastModifiedBy>WPS_1702384817</cp:lastModifiedBy>
  <cp:revision>246</cp:revision>
  <dcterms:created xsi:type="dcterms:W3CDTF">2022-08-02T03:46:00Z</dcterms:created>
  <dcterms:modified xsi:type="dcterms:W3CDTF">2024-03-05T07:37:12Z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2BB5B9B91B554067BA3B5D89DBA795CB_12</vt:lpwstr>
  </property>
  <property fmtid="{D5CDD505-2E9C-101B-9397-08002B2CF9AE}" pid="3" name="KSOProductBuildVer">
    <vt:lpwstr>2052-12.1.0.16250</vt:lpwstr>
  </property>
</Properties>
</file>