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7D0065BE-0657-4A47-90AD-C21C55E16B19}" type="datetime4">
              <a:rPr lang="en-US" smtClean="0"/>
              <a:pPr/>
              <a:t>May 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May 8,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May 8,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May 8,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C7EAB0C-2220-4D0E-A0DD-DB7FA0F742F4}" type="datetime4">
              <a:rPr lang="en-US" smtClean="0"/>
              <a:pPr/>
              <a:t>May 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3416D63-31BF-4B94-B6C5-E20B2C63F515}" type="datetime4">
              <a:rPr lang="en-US" smtClean="0"/>
              <a:pPr/>
              <a:t>May 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May 8,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May 8,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May 8,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2B1B13E-D5AF-485E-81A1-82A140076526}" type="datetime4">
              <a:rPr lang="en-US" smtClean="0"/>
              <a:pPr/>
              <a:t>May 8,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May 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May 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May 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May 8,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2B1B13E-D5AF-485E-81A1-82A140076526}" type="datetime4">
              <a:rPr lang="en-US" smtClean="0"/>
              <a:pPr/>
              <a:t>May 8,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647D2193-4505-4A75-99BB-880C6989A757}" type="datetime4">
              <a:rPr lang="en-US" smtClean="0"/>
              <a:pPr/>
              <a:t>May 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May 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May 8,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May 8,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May 8,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May 8,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95" y="4821036"/>
            <a:ext cx="2262257" cy="16945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9984" y="4624668"/>
            <a:ext cx="4729216" cy="933450"/>
          </a:xfrm>
        </p:spPr>
        <p:txBody>
          <a:bodyPr>
            <a:normAutofit fontScale="90000"/>
          </a:bodyPr>
          <a:lstStyle/>
          <a:p>
            <a:r>
              <a:rPr lang="en-US" sz="6600" dirty="0" smtClean="0"/>
              <a:t>HANDS OFF!</a:t>
            </a:r>
            <a:endParaRPr lang="en-US" sz="6600" dirty="0"/>
          </a:p>
        </p:txBody>
      </p:sp>
      <p:pic>
        <p:nvPicPr>
          <p:cNvPr id="4" name="Picture 3" descr="ur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6" y="74462"/>
            <a:ext cx="4423941" cy="4423941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865295" y="6370216"/>
            <a:ext cx="4038600" cy="748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Ben Foster, Duy Huynh, Ian </a:t>
            </a:r>
            <a:r>
              <a:rPr lang="en-US" dirty="0" err="1" smtClean="0"/>
              <a:t>McPeek</a:t>
            </a:r>
            <a:endParaRPr lang="en-US" dirty="0"/>
          </a:p>
        </p:txBody>
      </p:sp>
      <p:pic>
        <p:nvPicPr>
          <p:cNvPr id="9" name="Picture 8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92" y="2368640"/>
            <a:ext cx="1999507" cy="202618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3948423" y="5515704"/>
            <a:ext cx="4038600" cy="748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UW Tacoma </a:t>
            </a:r>
            <a:r>
              <a:rPr lang="en-US" dirty="0" err="1" smtClean="0"/>
              <a:t>Hackathon</a:t>
            </a:r>
            <a:r>
              <a:rPr lang="en-US" dirty="0" smtClean="0"/>
              <a:t> 05.08.15</a:t>
            </a:r>
            <a:endParaRPr lang="en-US" dirty="0"/>
          </a:p>
        </p:txBody>
      </p:sp>
      <p:pic>
        <p:nvPicPr>
          <p:cNvPr id="11" name="Picture 10" descr="transparent-red-no-circle-m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6" y="242572"/>
            <a:ext cx="3757432" cy="3719858"/>
          </a:xfrm>
          <a:prstGeom prst="rect">
            <a:avLst/>
          </a:prstGeom>
        </p:spPr>
      </p:pic>
      <p:pic>
        <p:nvPicPr>
          <p:cNvPr id="12" name="Picture 11" descr="huscii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1" y="228303"/>
            <a:ext cx="2097804" cy="209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87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semi-anti-theft-device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3200" dirty="0" smtClean="0"/>
              <a:t>Small form factor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Concealable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Detects motion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Sends alerts (Tweet, SMS)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Location tracker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582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gr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5" b="8635"/>
          <a:stretch>
            <a:fillRect/>
          </a:stretch>
        </p:blipFill>
        <p:spPr>
          <a:xfrm>
            <a:off x="3667016" y="484094"/>
            <a:ext cx="4387771" cy="2406881"/>
          </a:xfrm>
        </p:spPr>
      </p:pic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76" y="484094"/>
            <a:ext cx="2971800" cy="2730500"/>
          </a:xfrm>
          <a:prstGeom prst="rect">
            <a:avLst/>
          </a:prstGeom>
        </p:spPr>
      </p:pic>
      <p:pic>
        <p:nvPicPr>
          <p:cNvPr id="6" name="Picture 5" descr="Wenger-Swiss-Gear-Red-ScanSmart-17.5-inch-Laptop-Backpack-P1410857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76" y="3709918"/>
            <a:ext cx="2800359" cy="2800359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689" y="3233677"/>
            <a:ext cx="24892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03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46</TotalTime>
  <Words>38</Words>
  <Application>Microsoft Macintosh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Advantage</vt:lpstr>
      <vt:lpstr>HANDS OFF!</vt:lpstr>
      <vt:lpstr>A semi-anti-theft-device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 OFF!</dc:title>
  <dc:creator>Duy Huynh</dc:creator>
  <cp:lastModifiedBy>Duy Huynh</cp:lastModifiedBy>
  <cp:revision>5</cp:revision>
  <dcterms:created xsi:type="dcterms:W3CDTF">2015-05-09T01:43:21Z</dcterms:created>
  <dcterms:modified xsi:type="dcterms:W3CDTF">2015-05-09T02:29:55Z</dcterms:modified>
</cp:coreProperties>
</file>