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68" r:id="rId2"/>
    <p:sldId id="569" r:id="rId3"/>
    <p:sldId id="541" r:id="rId4"/>
    <p:sldId id="547" r:id="rId5"/>
    <p:sldId id="571" r:id="rId6"/>
    <p:sldId id="572" r:id="rId7"/>
    <p:sldId id="548" r:id="rId8"/>
    <p:sldId id="578" r:id="rId9"/>
    <p:sldId id="549" r:id="rId10"/>
    <p:sldId id="573" r:id="rId11"/>
    <p:sldId id="550" r:id="rId12"/>
    <p:sldId id="575" r:id="rId13"/>
    <p:sldId id="576" r:id="rId14"/>
    <p:sldId id="577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42" r:id="rId30"/>
    <p:sldId id="565" r:id="rId31"/>
    <p:sldId id="566" r:id="rId32"/>
    <p:sldId id="300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>
        <p:scale>
          <a:sx n="75" d="100"/>
          <a:sy n="75" d="100"/>
        </p:scale>
        <p:origin x="174" y="1194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5652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spcBef>
                  <a:spcPts val="788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10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</a:p>
        </p:txBody>
      </p:sp>
    </p:spTree>
    <p:extLst>
      <p:ext uri="{BB962C8B-B14F-4D97-AF65-F5344CB8AC3E}">
        <p14:creationId xmlns:p14="http://schemas.microsoft.com/office/powerpoint/2010/main" val="1260976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833918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/>
                <a:t>的集合</a:t>
              </a:r>
              <a:r>
                <a:rPr lang="en-US" altLang="zh-CN" dirty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操作系统的文件视图</a:t>
              </a:r>
              <a:endParaRPr lang="en-US" altLang="zh-C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块大小&lt;&gt;</a:t>
              </a:r>
              <a:r>
                <a:rPr lang="en-US" altLang="zh-CN" dirty="0">
                  <a:sym typeface="Symbol" charset="0"/>
                </a:rPr>
                <a:t> </a:t>
              </a:r>
              <a:r>
                <a:rPr lang="zh-CN" altLang="en-US" dirty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, </a:t>
              </a:r>
              <a:r>
                <a:rPr lang="en-US" altLang="zh-CN" dirty="0" err="1"/>
                <a:t>getc</a:t>
              </a:r>
              <a:r>
                <a:rPr lang="en-US" altLang="zh-CN" dirty="0"/>
                <a:t>()</a:t>
              </a:r>
              <a:r>
                <a:rPr lang="zh-CN" altLang="en-US" dirty="0"/>
                <a:t>和</a:t>
              </a:r>
              <a:r>
                <a:rPr lang="en-US" altLang="zh-CN" dirty="0" err="1"/>
                <a:t>putc</a:t>
              </a:r>
              <a:r>
                <a:rPr lang="en-US" altLang="zh-CN" dirty="0"/>
                <a:t>()</a:t>
              </a:r>
              <a:r>
                <a:rPr lang="zh-CN" altLang="en-US" dirty="0">
                  <a:sym typeface="Symbol" charset="0"/>
                </a:rPr>
                <a:t>即使每次只访问</a:t>
              </a:r>
              <a:r>
                <a:rPr lang="en-US" altLang="zh-CN" dirty="0">
                  <a:sym typeface="Symbol" charset="0"/>
                </a:rPr>
                <a:t>1</a:t>
              </a:r>
              <a:r>
                <a:rPr lang="zh-CN" altLang="en-US" dirty="0">
                  <a:sym typeface="Symbol" charset="0"/>
                </a:rPr>
                <a:t>字节的数据，也需要缓存目标数据</a:t>
              </a:r>
              <a:r>
                <a:rPr lang="en-US" altLang="zh-CN" dirty="0">
                  <a:sym typeface="Symbol" charset="0"/>
                </a:rPr>
                <a:t>4096</a:t>
              </a:r>
              <a:r>
                <a:rPr lang="zh-CN" altLang="en-US" dirty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写回数据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/>
                <a:t>: </a:t>
              </a:r>
              <a:r>
                <a:rPr lang="zh-CN" altLang="en-US" dirty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/>
                <a:t>: </a:t>
              </a:r>
              <a:r>
                <a:rPr lang="zh-CN" altLang="en-US" dirty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不常用</a:t>
              </a:r>
              <a:r>
                <a:rPr lang="en-US" altLang="zh-CN" dirty="0"/>
                <a:t>, </a:t>
              </a:r>
              <a:r>
                <a:rPr lang="zh-CN" altLang="en-US" dirty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, </a:t>
              </a:r>
              <a:r>
                <a:rPr lang="zh-CN" altLang="en-US" dirty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/>
                <a:t>: </a:t>
              </a:r>
              <a:r>
                <a:rPr lang="zh-CN" altLang="en-US" dirty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数据文件</a:t>
              </a: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索引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位置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索引文件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格式化的文档</a:t>
              </a:r>
              <a:r>
                <a:rPr lang="en-US" altLang="zh-CN" dirty="0"/>
                <a:t>(</a:t>
              </a:r>
              <a:r>
                <a:rPr lang="zh-CN" altLang="en-US" dirty="0"/>
                <a:t>如</a:t>
              </a:r>
              <a:r>
                <a:rPr lang="en-US" altLang="zh-CN" dirty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…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文件系统的概念</a:t>
            </a:r>
            <a:endParaRPr lang="en-US" altLang="zh-CN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07922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访问模式</a:t>
              </a:r>
              <a:r>
                <a:rPr lang="en-US" altLang="zh-CN" dirty="0"/>
                <a:t>: </a:t>
              </a:r>
              <a:r>
                <a:rPr lang="zh-CN" altLang="en-US" dirty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文件访问控制列表</a:t>
              </a:r>
              <a:r>
                <a:rPr lang="en-US" altLang="zh-CN" dirty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&lt;</a:t>
              </a:r>
              <a:r>
                <a:rPr lang="zh-CN" altLang="en-US" dirty="0"/>
                <a:t>文件实体</a:t>
              </a:r>
              <a:r>
                <a:rPr lang="en-US" altLang="zh-CN" dirty="0"/>
                <a:t>, </a:t>
              </a:r>
              <a:r>
                <a:rPr lang="zh-CN" altLang="en-US" dirty="0"/>
                <a:t>权限</a:t>
              </a:r>
              <a:r>
                <a:rPr lang="en-US" altLang="zh-CN" dirty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Unix</a:t>
              </a:r>
              <a:r>
                <a:rPr lang="zh-CN" altLang="en-US" dirty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&lt;</a:t>
              </a:r>
              <a:r>
                <a:rPr lang="zh-CN" altLang="en-US" dirty="0"/>
                <a:t>用户</a:t>
              </a:r>
              <a:r>
                <a:rPr lang="en-US" altLang="zh-CN" dirty="0"/>
                <a:t>|</a:t>
              </a:r>
              <a:r>
                <a:rPr lang="zh-CN" altLang="en-US" dirty="0"/>
                <a:t>组</a:t>
              </a:r>
              <a:r>
                <a:rPr lang="en-US" altLang="zh-CN" dirty="0"/>
                <a:t>|</a:t>
              </a:r>
              <a:r>
                <a:rPr lang="zh-CN" altLang="en-US" dirty="0"/>
                <a:t>所有人</a:t>
              </a:r>
              <a:r>
                <a:rPr lang="en-US" altLang="zh-CN" dirty="0"/>
                <a:t>, </a:t>
              </a:r>
              <a:r>
                <a:rPr lang="zh-CN" altLang="en-US" dirty="0"/>
                <a:t>读</a:t>
              </a:r>
              <a:r>
                <a:rPr lang="en-US" altLang="zh-CN" dirty="0"/>
                <a:t>|</a:t>
              </a:r>
              <a:r>
                <a:rPr lang="zh-CN" altLang="en-US" dirty="0"/>
                <a:t>写</a:t>
              </a:r>
              <a:r>
                <a:rPr lang="en-US" altLang="zh-CN" dirty="0"/>
                <a:t>|</a:t>
              </a:r>
              <a:r>
                <a:rPr lang="zh-CN" altLang="en-US" dirty="0"/>
                <a:t>可执行</a:t>
              </a:r>
              <a:r>
                <a:rPr lang="en-US" altLang="zh-CN" dirty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识别用户</a:t>
              </a:r>
              <a:r>
                <a:rPr lang="en-US" altLang="zh-CN" dirty="0"/>
                <a:t>, </a:t>
              </a:r>
              <a:r>
                <a:rPr lang="zh-CN" altLang="en-US" dirty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Unix </a:t>
              </a:r>
              <a:r>
                <a:rPr lang="zh-CN" altLang="en-US" dirty="0"/>
                <a:t>文件系统</a:t>
              </a:r>
              <a:r>
                <a:rPr lang="en-US" altLang="zh-CN" dirty="0"/>
                <a:t>(UFS)</a:t>
              </a:r>
              <a:r>
                <a:rPr lang="zh-CN" altLang="en-US" dirty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因磁盘</a:t>
              </a:r>
              <a:r>
                <a:rPr lang="en-US" altLang="zh-CN" dirty="0"/>
                <a:t>I/O</a:t>
              </a:r>
              <a:r>
                <a:rPr lang="zh-CN" altLang="en-US" dirty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文件系统的概念</a:t>
            </a:r>
            <a:endParaRPr lang="en-US" altLang="zh-CN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408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文件是具有符号名，由字节序列构成的数据项集合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Google </a:t>
              </a:r>
              <a:r>
                <a:rPr lang="zh-CN" altLang="en-US" dirty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文件系统种类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文件存储在数据存储设备上</a:t>
              </a:r>
              <a:r>
                <a:rPr lang="en-US" altLang="zh-CN" dirty="0"/>
                <a:t>, </a:t>
              </a:r>
              <a:r>
                <a:rPr lang="zh-CN" altLang="en-US" dirty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: FAT, NTFS, ext2/3, ISO9660,</a:t>
              </a:r>
              <a:r>
                <a:rPr lang="zh-CN" altLang="en-US" dirty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: </a:t>
              </a:r>
              <a:r>
                <a:rPr lang="en-US" altLang="zh-CN" dirty="0" err="1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记录文件系统的修改</a:t>
              </a:r>
              <a:r>
                <a:rPr lang="en-US" altLang="zh-CN" dirty="0"/>
                <a:t>/</a:t>
              </a:r>
              <a:r>
                <a:rPr lang="zh-CN" altLang="en-US" dirty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网络</a:t>
              </a:r>
              <a:r>
                <a:rPr lang="en-US" altLang="zh-CN" dirty="0"/>
                <a:t>/</a:t>
              </a:r>
              <a:r>
                <a:rPr lang="zh-CN" altLang="en-US" dirty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: NFS, SMB, AFS, GFS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特殊</a:t>
              </a:r>
              <a:r>
                <a:rPr lang="en-US" altLang="zh-CN" dirty="0"/>
                <a:t>/</a:t>
              </a:r>
              <a:r>
                <a:rPr lang="zh-CN" altLang="en-US" dirty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/>
                <a:t>NFS for Unix, CIFS for Windows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, NFS</a:t>
              </a:r>
              <a:r>
                <a:rPr lang="zh-CN" altLang="en-US" dirty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管理文件块（位置和顺序）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管理空闲空间</a:t>
              </a:r>
              <a:r>
                <a:rPr lang="en-US" altLang="zh-CN" dirty="0"/>
                <a:t>(</a:t>
              </a:r>
              <a:r>
                <a:rPr lang="zh-CN" altLang="en-US" dirty="0"/>
                <a:t>位置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分配算法 </a:t>
              </a:r>
              <a:r>
                <a:rPr lang="en-US" altLang="zh-CN" dirty="0"/>
                <a:t>(</a:t>
              </a:r>
              <a:r>
                <a:rPr lang="zh-CN" altLang="en-US" dirty="0"/>
                <a:t>策略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命名</a:t>
              </a:r>
              <a:r>
                <a:rPr lang="zh-CN" altLang="zh-CN" dirty="0"/>
                <a:t>：</a:t>
              </a:r>
              <a:r>
                <a:rPr lang="zh-CN" altLang="en-US" dirty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文件系统结构</a:t>
              </a:r>
              <a:r>
                <a:rPr lang="zh-CN" altLang="zh-CN" dirty="0"/>
                <a:t>：</a:t>
              </a:r>
              <a:r>
                <a:rPr lang="zh-CN" altLang="en-US" dirty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4919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    持久保存文件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670091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名称、类型、位置、大小、保护、创建者、创建时间、最近修改时间、</a:t>
              </a:r>
              <a:r>
                <a:rPr lang="en-US" altLang="zh-CN" dirty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文件系统的概念</a:t>
            </a:r>
            <a:endParaRPr lang="en-US" altLang="zh-CN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28755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/>
              <a:t>f = open(name, flag);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read(f, …);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1648</Words>
  <Application>Microsoft Office PowerPoint</Application>
  <PresentationFormat>全屏显示(16:9)</PresentationFormat>
  <Paragraphs>451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1083</cp:revision>
  <dcterms:created xsi:type="dcterms:W3CDTF">2015-01-11T06:38:50Z</dcterms:created>
  <dcterms:modified xsi:type="dcterms:W3CDTF">2020-05-19T09:33:35Z</dcterms:modified>
</cp:coreProperties>
</file>