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3" r:id="rId1"/>
  </p:sldMasterIdLst>
  <p:notesMasterIdLst>
    <p:notesMasterId r:id="rId48"/>
  </p:notesMasterIdLst>
  <p:handoutMasterIdLst>
    <p:handoutMasterId r:id="rId49"/>
  </p:handoutMasterIdLst>
  <p:sldIdLst>
    <p:sldId id="256" r:id="rId2"/>
    <p:sldId id="262" r:id="rId3"/>
    <p:sldId id="274" r:id="rId4"/>
    <p:sldId id="281" r:id="rId5"/>
    <p:sldId id="282" r:id="rId6"/>
    <p:sldId id="259" r:id="rId7"/>
    <p:sldId id="276" r:id="rId8"/>
    <p:sldId id="335" r:id="rId9"/>
    <p:sldId id="345" r:id="rId10"/>
    <p:sldId id="341" r:id="rId11"/>
    <p:sldId id="342" r:id="rId12"/>
    <p:sldId id="337" r:id="rId13"/>
    <p:sldId id="338" r:id="rId14"/>
    <p:sldId id="340" r:id="rId15"/>
    <p:sldId id="346" r:id="rId16"/>
    <p:sldId id="275" r:id="rId17"/>
    <p:sldId id="298" r:id="rId18"/>
    <p:sldId id="331" r:id="rId19"/>
    <p:sldId id="330" r:id="rId20"/>
    <p:sldId id="332" r:id="rId21"/>
    <p:sldId id="333" r:id="rId22"/>
    <p:sldId id="334" r:id="rId23"/>
    <p:sldId id="300" r:id="rId24"/>
    <p:sldId id="294" r:id="rId25"/>
    <p:sldId id="301" r:id="rId26"/>
    <p:sldId id="307" r:id="rId27"/>
    <p:sldId id="308" r:id="rId28"/>
    <p:sldId id="309" r:id="rId29"/>
    <p:sldId id="310" r:id="rId30"/>
    <p:sldId id="292" r:id="rId31"/>
    <p:sldId id="293" r:id="rId32"/>
    <p:sldId id="278" r:id="rId33"/>
    <p:sldId id="302" r:id="rId34"/>
    <p:sldId id="277" r:id="rId35"/>
    <p:sldId id="325" r:id="rId36"/>
    <p:sldId id="280" r:id="rId37"/>
    <p:sldId id="326" r:id="rId38"/>
    <p:sldId id="283" r:id="rId39"/>
    <p:sldId id="279" r:id="rId40"/>
    <p:sldId id="313" r:id="rId41"/>
    <p:sldId id="329" r:id="rId42"/>
    <p:sldId id="347" r:id="rId43"/>
    <p:sldId id="348" r:id="rId44"/>
    <p:sldId id="349" r:id="rId45"/>
    <p:sldId id="29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778F"/>
    <a:srgbClr val="76C8DB"/>
    <a:srgbClr val="CDE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DA342-FF93-C74C-96F9-EC8FB2E1DF0A}" v="2" dt="2020-12-04T01:23:37.816"/>
    <p1510:client id="{AE066344-81AB-5F4F-91AD-78B4E2D1B4BC}" v="1362" dt="2020-12-04T02:54:51.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67183"/>
  </p:normalViewPr>
  <p:slideViewPr>
    <p:cSldViewPr snapToGrid="0" snapToObjects="1">
      <p:cViewPr varScale="1">
        <p:scale>
          <a:sx n="80" d="100"/>
          <a:sy n="80" d="100"/>
        </p:scale>
        <p:origin x="18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WANYU#" userId="f774bb45-d8b3-479c-8f33-2fc87519051e" providerId="ADAL" clId="{57D935CC-59B4-F443-9FE8-602F98DEF27E}"/>
    <pc:docChg chg="modSld">
      <pc:chgData name="#HU WANYU#" userId="f774bb45-d8b3-479c-8f33-2fc87519051e" providerId="ADAL" clId="{57D935CC-59B4-F443-9FE8-602F98DEF27E}" dt="2020-12-04T00:39:22.024" v="216" actId="20577"/>
      <pc:docMkLst>
        <pc:docMk/>
      </pc:docMkLst>
      <pc:sldChg chg="modNotesTx">
        <pc:chgData name="#HU WANYU#" userId="f774bb45-d8b3-479c-8f33-2fc87519051e" providerId="ADAL" clId="{57D935CC-59B4-F443-9FE8-602F98DEF27E}" dt="2020-12-04T00:10:43.676" v="120" actId="20577"/>
        <pc:sldMkLst>
          <pc:docMk/>
          <pc:sldMk cId="3679161770" sldId="262"/>
        </pc:sldMkLst>
      </pc:sldChg>
      <pc:sldChg chg="modNotesTx">
        <pc:chgData name="#HU WANYU#" userId="f774bb45-d8b3-479c-8f33-2fc87519051e" providerId="ADAL" clId="{57D935CC-59B4-F443-9FE8-602F98DEF27E}" dt="2020-12-03T23:51:37.990" v="114" actId="20577"/>
        <pc:sldMkLst>
          <pc:docMk/>
          <pc:sldMk cId="2193360670" sldId="280"/>
        </pc:sldMkLst>
      </pc:sldChg>
      <pc:sldChg chg="modSp modNotesTx">
        <pc:chgData name="#HU WANYU#" userId="f774bb45-d8b3-479c-8f33-2fc87519051e" providerId="ADAL" clId="{57D935CC-59B4-F443-9FE8-602F98DEF27E}" dt="2020-12-04T00:12:31.803" v="134" actId="20577"/>
        <pc:sldMkLst>
          <pc:docMk/>
          <pc:sldMk cId="137151144" sldId="281"/>
        </pc:sldMkLst>
        <pc:spChg chg="mod">
          <ac:chgData name="#HU WANYU#" userId="f774bb45-d8b3-479c-8f33-2fc87519051e" providerId="ADAL" clId="{57D935CC-59B4-F443-9FE8-602F98DEF27E}" dt="2020-12-03T17:14:20.262" v="69" actId="1076"/>
          <ac:spMkLst>
            <pc:docMk/>
            <pc:sldMk cId="137151144" sldId="281"/>
            <ac:spMk id="37" creationId="{CF75B242-9A15-B944-942D-0BE5233F367B}"/>
          </ac:spMkLst>
        </pc:spChg>
      </pc:sldChg>
      <pc:sldChg chg="modNotesTx">
        <pc:chgData name="#HU WANYU#" userId="f774bb45-d8b3-479c-8f33-2fc87519051e" providerId="ADAL" clId="{57D935CC-59B4-F443-9FE8-602F98DEF27E}" dt="2020-12-03T17:21:26.339" v="80" actId="20577"/>
        <pc:sldMkLst>
          <pc:docMk/>
          <pc:sldMk cId="3585514756" sldId="282"/>
        </pc:sldMkLst>
      </pc:sldChg>
      <pc:sldChg chg="modNotesTx">
        <pc:chgData name="#HU WANYU#" userId="f774bb45-d8b3-479c-8f33-2fc87519051e" providerId="ADAL" clId="{57D935CC-59B4-F443-9FE8-602F98DEF27E}" dt="2020-12-03T23:48:41.229" v="106" actId="20577"/>
        <pc:sldMkLst>
          <pc:docMk/>
          <pc:sldMk cId="526276831" sldId="291"/>
        </pc:sldMkLst>
      </pc:sldChg>
      <pc:sldChg chg="modNotesTx">
        <pc:chgData name="#HU WANYU#" userId="f774bb45-d8b3-479c-8f33-2fc87519051e" providerId="ADAL" clId="{57D935CC-59B4-F443-9FE8-602F98DEF27E}" dt="2020-12-03T23:47:14.876" v="99" actId="20577"/>
        <pc:sldMkLst>
          <pc:docMk/>
          <pc:sldMk cId="456925252" sldId="293"/>
        </pc:sldMkLst>
      </pc:sldChg>
      <pc:sldChg chg="modNotesTx">
        <pc:chgData name="#HU WANYU#" userId="f774bb45-d8b3-479c-8f33-2fc87519051e" providerId="ADAL" clId="{57D935CC-59B4-F443-9FE8-602F98DEF27E}" dt="2020-12-03T23:50:27.761" v="109" actId="20577"/>
        <pc:sldMkLst>
          <pc:docMk/>
          <pc:sldMk cId="2479645475" sldId="302"/>
        </pc:sldMkLst>
      </pc:sldChg>
      <pc:sldChg chg="modNotesTx">
        <pc:chgData name="#HU WANYU#" userId="f774bb45-d8b3-479c-8f33-2fc87519051e" providerId="ADAL" clId="{57D935CC-59B4-F443-9FE8-602F98DEF27E}" dt="2020-12-03T23:51:06.373" v="110" actId="20577"/>
        <pc:sldMkLst>
          <pc:docMk/>
          <pc:sldMk cId="4213104592" sldId="325"/>
        </pc:sldMkLst>
      </pc:sldChg>
      <pc:sldChg chg="modNotesTx">
        <pc:chgData name="#HU WANYU#" userId="f774bb45-d8b3-479c-8f33-2fc87519051e" providerId="ADAL" clId="{57D935CC-59B4-F443-9FE8-602F98DEF27E}" dt="2020-12-04T00:39:22.024" v="216" actId="20577"/>
        <pc:sldMkLst>
          <pc:docMk/>
          <pc:sldMk cId="2358709497" sldId="326"/>
        </pc:sldMkLst>
      </pc:sldChg>
      <pc:sldChg chg="modNotesTx">
        <pc:chgData name="#HU WANYU#" userId="f774bb45-d8b3-479c-8f33-2fc87519051e" providerId="ADAL" clId="{57D935CC-59B4-F443-9FE8-602F98DEF27E}" dt="2020-12-04T00:30:32.041" v="204" actId="20577"/>
        <pc:sldMkLst>
          <pc:docMk/>
          <pc:sldMk cId="3570028921" sldId="332"/>
        </pc:sldMkLst>
      </pc:sldChg>
      <pc:sldChg chg="modNotesTx">
        <pc:chgData name="#HU WANYU#" userId="f774bb45-d8b3-479c-8f33-2fc87519051e" providerId="ADAL" clId="{57D935CC-59B4-F443-9FE8-602F98DEF27E}" dt="2020-12-04T00:24:37.934" v="157" actId="20577"/>
        <pc:sldMkLst>
          <pc:docMk/>
          <pc:sldMk cId="719921356" sldId="338"/>
        </pc:sldMkLst>
      </pc:sldChg>
      <pc:sldChg chg="modNotesTx">
        <pc:chgData name="#HU WANYU#" userId="f774bb45-d8b3-479c-8f33-2fc87519051e" providerId="ADAL" clId="{57D935CC-59B4-F443-9FE8-602F98DEF27E}" dt="2020-12-04T00:25:26.692" v="180" actId="20577"/>
        <pc:sldMkLst>
          <pc:docMk/>
          <pc:sldMk cId="3771989535" sldId="340"/>
        </pc:sldMkLst>
      </pc:sldChg>
    </pc:docChg>
  </pc:docChgLst>
  <pc:docChgLst>
    <pc:chgData name="#HU WANYU#" userId="f774bb45-d8b3-479c-8f33-2fc87519051e" providerId="ADAL" clId="{AE066344-81AB-5F4F-91AD-78B4E2D1B4BC}"/>
    <pc:docChg chg="undo redo custSel mod addSld delSld modSld sldOrd">
      <pc:chgData name="#HU WANYU#" userId="f774bb45-d8b3-479c-8f33-2fc87519051e" providerId="ADAL" clId="{AE066344-81AB-5F4F-91AD-78B4E2D1B4BC}" dt="2020-12-04T02:56:42.389" v="15687" actId="1038"/>
      <pc:docMkLst>
        <pc:docMk/>
      </pc:docMkLst>
      <pc:sldChg chg="addSp delSp modSp mod modNotesTx">
        <pc:chgData name="#HU WANYU#" userId="f774bb45-d8b3-479c-8f33-2fc87519051e" providerId="ADAL" clId="{AE066344-81AB-5F4F-91AD-78B4E2D1B4BC}" dt="2020-12-04T02:56:02.440" v="15670" actId="20577"/>
        <pc:sldMkLst>
          <pc:docMk/>
          <pc:sldMk cId="3452145374" sldId="256"/>
        </pc:sldMkLst>
        <pc:spChg chg="mod">
          <ac:chgData name="#HU WANYU#" userId="f774bb45-d8b3-479c-8f33-2fc87519051e" providerId="ADAL" clId="{AE066344-81AB-5F4F-91AD-78B4E2D1B4BC}" dt="2020-12-02T17:51:00.577" v="2158" actId="20577"/>
          <ac:spMkLst>
            <pc:docMk/>
            <pc:sldMk cId="3452145374" sldId="256"/>
            <ac:spMk id="3" creationId="{8F33281D-1621-D34F-8C33-9D402293102C}"/>
          </ac:spMkLst>
        </pc:spChg>
        <pc:spChg chg="add del mod">
          <ac:chgData name="#HU WANYU#" userId="f774bb45-d8b3-479c-8f33-2fc87519051e" providerId="ADAL" clId="{AE066344-81AB-5F4F-91AD-78B4E2D1B4BC}" dt="2020-12-03T10:15:10.662" v="8629"/>
          <ac:spMkLst>
            <pc:docMk/>
            <pc:sldMk cId="3452145374" sldId="256"/>
            <ac:spMk id="5" creationId="{DFDD3413-8D31-E34B-BFD4-AE36913639CC}"/>
          </ac:spMkLst>
        </pc:spChg>
      </pc:sldChg>
      <pc:sldChg chg="addSp delSp modSp add mod ord delAnim modNotesTx">
        <pc:chgData name="#HU WANYU#" userId="f774bb45-d8b3-479c-8f33-2fc87519051e" providerId="ADAL" clId="{AE066344-81AB-5F4F-91AD-78B4E2D1B4BC}" dt="2020-12-04T02:56:42.389" v="15687" actId="1038"/>
        <pc:sldMkLst>
          <pc:docMk/>
          <pc:sldMk cId="631889822" sldId="259"/>
        </pc:sldMkLst>
        <pc:spChg chg="mod">
          <ac:chgData name="#HU WANYU#" userId="f774bb45-d8b3-479c-8f33-2fc87519051e" providerId="ADAL" clId="{AE066344-81AB-5F4F-91AD-78B4E2D1B4BC}" dt="2020-12-03T07:56:11.201" v="6050" actId="20577"/>
          <ac:spMkLst>
            <pc:docMk/>
            <pc:sldMk cId="631889822" sldId="259"/>
            <ac:spMk id="2" creationId="{4F809AB8-56DC-214A-A549-8DBE7E631D0B}"/>
          </ac:spMkLst>
        </pc:spChg>
        <pc:spChg chg="mod">
          <ac:chgData name="#HU WANYU#" userId="f774bb45-d8b3-479c-8f33-2fc87519051e" providerId="ADAL" clId="{AE066344-81AB-5F4F-91AD-78B4E2D1B4BC}" dt="2020-12-03T17:38:30.248" v="15133" actId="20577"/>
          <ac:spMkLst>
            <pc:docMk/>
            <pc:sldMk cId="631889822" sldId="259"/>
            <ac:spMk id="3" creationId="{B2AEE65D-F35F-774E-B6FD-F7115236EEDE}"/>
          </ac:spMkLst>
        </pc:spChg>
        <pc:spChg chg="mod">
          <ac:chgData name="#HU WANYU#" userId="f774bb45-d8b3-479c-8f33-2fc87519051e" providerId="ADAL" clId="{AE066344-81AB-5F4F-91AD-78B4E2D1B4BC}" dt="2020-12-04T02:56:42.389" v="15687" actId="1038"/>
          <ac:spMkLst>
            <pc:docMk/>
            <pc:sldMk cId="631889822" sldId="259"/>
            <ac:spMk id="4" creationId="{8A732E17-F4F3-E842-A0D4-D2CF05AD2947}"/>
          </ac:spMkLst>
        </pc:spChg>
        <pc:spChg chg="mod">
          <ac:chgData name="#HU WANYU#" userId="f774bb45-d8b3-479c-8f33-2fc87519051e" providerId="ADAL" clId="{AE066344-81AB-5F4F-91AD-78B4E2D1B4BC}" dt="2020-12-04T02:56:36.318" v="15681" actId="1038"/>
          <ac:spMkLst>
            <pc:docMk/>
            <pc:sldMk cId="631889822" sldId="259"/>
            <ac:spMk id="5" creationId="{CAD81E5E-3E1B-DF47-94F9-B9F31C1401DB}"/>
          </ac:spMkLst>
        </pc:spChg>
        <pc:spChg chg="mod">
          <ac:chgData name="#HU WANYU#" userId="f774bb45-d8b3-479c-8f33-2fc87519051e" providerId="ADAL" clId="{AE066344-81AB-5F4F-91AD-78B4E2D1B4BC}" dt="2020-12-03T17:36:20.600" v="15028" actId="1076"/>
          <ac:spMkLst>
            <pc:docMk/>
            <pc:sldMk cId="631889822" sldId="259"/>
            <ac:spMk id="6" creationId="{AA64E9C5-9BC9-624F-8A85-0613D3C18D68}"/>
          </ac:spMkLst>
        </pc:spChg>
        <pc:spChg chg="mod">
          <ac:chgData name="#HU WANYU#" userId="f774bb45-d8b3-479c-8f33-2fc87519051e" providerId="ADAL" clId="{AE066344-81AB-5F4F-91AD-78B4E2D1B4BC}" dt="2020-12-03T17:36:18.019" v="15027" actId="14100"/>
          <ac:spMkLst>
            <pc:docMk/>
            <pc:sldMk cId="631889822" sldId="259"/>
            <ac:spMk id="7" creationId="{4798DF13-1BCE-6C43-944B-245759DB98D8}"/>
          </ac:spMkLst>
        </pc:spChg>
        <pc:spChg chg="mod">
          <ac:chgData name="#HU WANYU#" userId="f774bb45-d8b3-479c-8f33-2fc87519051e" providerId="ADAL" clId="{AE066344-81AB-5F4F-91AD-78B4E2D1B4BC}" dt="2020-12-03T17:37:04.287" v="15030" actId="1076"/>
          <ac:spMkLst>
            <pc:docMk/>
            <pc:sldMk cId="631889822" sldId="259"/>
            <ac:spMk id="8" creationId="{CC91FB93-FD5E-9A47-9938-BE8F23AE9DC1}"/>
          </ac:spMkLst>
        </pc:spChg>
        <pc:spChg chg="mod">
          <ac:chgData name="#HU WANYU#" userId="f774bb45-d8b3-479c-8f33-2fc87519051e" providerId="ADAL" clId="{AE066344-81AB-5F4F-91AD-78B4E2D1B4BC}" dt="2020-12-03T17:36:59.829" v="15029" actId="14100"/>
          <ac:spMkLst>
            <pc:docMk/>
            <pc:sldMk cId="631889822" sldId="259"/>
            <ac:spMk id="9" creationId="{FD0D7064-0BEB-2049-97EF-979B3CEE21F3}"/>
          </ac:spMkLst>
        </pc:spChg>
        <pc:spChg chg="del">
          <ac:chgData name="#HU WANYU#" userId="f774bb45-d8b3-479c-8f33-2fc87519051e" providerId="ADAL" clId="{AE066344-81AB-5F4F-91AD-78B4E2D1B4BC}" dt="2020-12-03T17:35:51.934" v="15014" actId="478"/>
          <ac:spMkLst>
            <pc:docMk/>
            <pc:sldMk cId="631889822" sldId="259"/>
            <ac:spMk id="10" creationId="{FE07DB76-2260-984D-8679-10EE4DEC7A4F}"/>
          </ac:spMkLst>
        </pc:spChg>
        <pc:spChg chg="add mod">
          <ac:chgData name="#HU WANYU#" userId="f774bb45-d8b3-479c-8f33-2fc87519051e" providerId="ADAL" clId="{AE066344-81AB-5F4F-91AD-78B4E2D1B4BC}" dt="2020-12-03T10:15:02.431" v="8628"/>
          <ac:spMkLst>
            <pc:docMk/>
            <pc:sldMk cId="631889822" sldId="259"/>
            <ac:spMk id="11" creationId="{AEF581E4-0380-A546-A93A-7B6217A9DD0C}"/>
          </ac:spMkLst>
        </pc:spChg>
      </pc:sldChg>
      <pc:sldChg chg="add del">
        <pc:chgData name="#HU WANYU#" userId="f774bb45-d8b3-479c-8f33-2fc87519051e" providerId="ADAL" clId="{AE066344-81AB-5F4F-91AD-78B4E2D1B4BC}" dt="2020-12-03T06:47:07.250" v="4555" actId="2696"/>
        <pc:sldMkLst>
          <pc:docMk/>
          <pc:sldMk cId="3920874062" sldId="260"/>
        </pc:sldMkLst>
      </pc:sldChg>
      <pc:sldChg chg="addSp modSp modNotes modNotesTx">
        <pc:chgData name="#HU WANYU#" userId="f774bb45-d8b3-479c-8f33-2fc87519051e" providerId="ADAL" clId="{AE066344-81AB-5F4F-91AD-78B4E2D1B4BC}" dt="2020-12-04T01:29:37.502" v="15383" actId="20577"/>
        <pc:sldMkLst>
          <pc:docMk/>
          <pc:sldMk cId="3679161770" sldId="262"/>
        </pc:sldMkLst>
        <pc:spChg chg="add mod">
          <ac:chgData name="#HU WANYU#" userId="f774bb45-d8b3-479c-8f33-2fc87519051e" providerId="ADAL" clId="{AE066344-81AB-5F4F-91AD-78B4E2D1B4BC}" dt="2020-12-03T10:15:02.431" v="8628"/>
          <ac:spMkLst>
            <pc:docMk/>
            <pc:sldMk cId="3679161770" sldId="262"/>
            <ac:spMk id="3" creationId="{49131094-E0C9-AC44-B955-B1E75A863B45}"/>
          </ac:spMkLst>
        </pc:spChg>
        <pc:graphicFrameChg chg="mod">
          <ac:chgData name="#HU WANYU#" userId="f774bb45-d8b3-479c-8f33-2fc87519051e" providerId="ADAL" clId="{AE066344-81AB-5F4F-91AD-78B4E2D1B4BC}" dt="2020-12-04T01:29:37.502" v="15383" actId="20577"/>
          <ac:graphicFrameMkLst>
            <pc:docMk/>
            <pc:sldMk cId="3679161770" sldId="262"/>
            <ac:graphicFrameMk id="39" creationId="{DFDFFDE6-2F97-4426-B305-C1710EAB4EE6}"/>
          </ac:graphicFrameMkLst>
        </pc:graphicFrameChg>
      </pc:sldChg>
      <pc:sldChg chg="del">
        <pc:chgData name="#HU WANYU#" userId="f774bb45-d8b3-479c-8f33-2fc87519051e" providerId="ADAL" clId="{AE066344-81AB-5F4F-91AD-78B4E2D1B4BC}" dt="2020-12-02T17:57:38.642" v="2163" actId="2696"/>
        <pc:sldMkLst>
          <pc:docMk/>
          <pc:sldMk cId="1960706025" sldId="273"/>
        </pc:sldMkLst>
      </pc:sldChg>
      <pc:sldChg chg="addSp delSp modSp mod modNotesTx">
        <pc:chgData name="#HU WANYU#" userId="f774bb45-d8b3-479c-8f33-2fc87519051e" providerId="ADAL" clId="{AE066344-81AB-5F4F-91AD-78B4E2D1B4BC}" dt="2020-12-03T11:24:41.829" v="9628" actId="20577"/>
        <pc:sldMkLst>
          <pc:docMk/>
          <pc:sldMk cId="1395050473" sldId="274"/>
        </pc:sldMkLst>
        <pc:spChg chg="mod">
          <ac:chgData name="#HU WANYU#" userId="f774bb45-d8b3-479c-8f33-2fc87519051e" providerId="ADAL" clId="{AE066344-81AB-5F4F-91AD-78B4E2D1B4BC}" dt="2020-12-03T07:29:16.954" v="5384" actId="20577"/>
          <ac:spMkLst>
            <pc:docMk/>
            <pc:sldMk cId="1395050473" sldId="274"/>
            <ac:spMk id="3" creationId="{8F33281D-1621-D34F-8C33-9D402293102C}"/>
          </ac:spMkLst>
        </pc:spChg>
        <pc:spChg chg="add del mod">
          <ac:chgData name="#HU WANYU#" userId="f774bb45-d8b3-479c-8f33-2fc87519051e" providerId="ADAL" clId="{AE066344-81AB-5F4F-91AD-78B4E2D1B4BC}" dt="2020-12-03T10:15:10.662" v="8629"/>
          <ac:spMkLst>
            <pc:docMk/>
            <pc:sldMk cId="1395050473" sldId="274"/>
            <ac:spMk id="5" creationId="{F45AB4DE-ED94-0F41-A994-F406DA5508B5}"/>
          </ac:spMkLst>
        </pc:spChg>
      </pc:sldChg>
      <pc:sldChg chg="addSp delSp modSp mod modNotesTx">
        <pc:chgData name="#HU WANYU#" userId="f774bb45-d8b3-479c-8f33-2fc87519051e" providerId="ADAL" clId="{AE066344-81AB-5F4F-91AD-78B4E2D1B4BC}" dt="2020-12-03T12:25:18.354" v="11736" actId="20577"/>
        <pc:sldMkLst>
          <pc:docMk/>
          <pc:sldMk cId="3718996241" sldId="275"/>
        </pc:sldMkLst>
        <pc:spChg chg="mod">
          <ac:chgData name="#HU WANYU#" userId="f774bb45-d8b3-479c-8f33-2fc87519051e" providerId="ADAL" clId="{AE066344-81AB-5F4F-91AD-78B4E2D1B4BC}" dt="2020-12-02T15:38:43.364" v="679" actId="14100"/>
          <ac:spMkLst>
            <pc:docMk/>
            <pc:sldMk cId="3718996241" sldId="275"/>
            <ac:spMk id="2" creationId="{44611DBE-4C5C-F646-A418-48D1D5F129BB}"/>
          </ac:spMkLst>
        </pc:spChg>
        <pc:spChg chg="mod">
          <ac:chgData name="#HU WANYU#" userId="f774bb45-d8b3-479c-8f33-2fc87519051e" providerId="ADAL" clId="{AE066344-81AB-5F4F-91AD-78B4E2D1B4BC}" dt="2020-12-02T17:41:16.568" v="2136" actId="20577"/>
          <ac:spMkLst>
            <pc:docMk/>
            <pc:sldMk cId="3718996241" sldId="275"/>
            <ac:spMk id="3" creationId="{8F33281D-1621-D34F-8C33-9D402293102C}"/>
          </ac:spMkLst>
        </pc:spChg>
        <pc:spChg chg="add del mod">
          <ac:chgData name="#HU WANYU#" userId="f774bb45-d8b3-479c-8f33-2fc87519051e" providerId="ADAL" clId="{AE066344-81AB-5F4F-91AD-78B4E2D1B4BC}" dt="2020-12-03T10:15:10.662" v="8629"/>
          <ac:spMkLst>
            <pc:docMk/>
            <pc:sldMk cId="3718996241" sldId="275"/>
            <ac:spMk id="5" creationId="{06F0A14D-1679-FC47-9DDA-BCD9F3318B7C}"/>
          </ac:spMkLst>
        </pc:spChg>
        <pc:picChg chg="mod">
          <ac:chgData name="#HU WANYU#" userId="f774bb45-d8b3-479c-8f33-2fc87519051e" providerId="ADAL" clId="{AE066344-81AB-5F4F-91AD-78B4E2D1B4BC}" dt="2020-12-02T15:38:28.096" v="675" actId="1076"/>
          <ac:picMkLst>
            <pc:docMk/>
            <pc:sldMk cId="3718996241" sldId="275"/>
            <ac:picMk id="4" creationId="{4C9250BB-9A6D-42CB-BB1A-F96D9A7DCA19}"/>
          </ac:picMkLst>
        </pc:picChg>
      </pc:sldChg>
      <pc:sldChg chg="addSp delSp modSp mod modNotesTx">
        <pc:chgData name="#HU WANYU#" userId="f774bb45-d8b3-479c-8f33-2fc87519051e" providerId="ADAL" clId="{AE066344-81AB-5F4F-91AD-78B4E2D1B4BC}" dt="2020-12-03T17:45:00.457" v="15250" actId="20577"/>
        <pc:sldMkLst>
          <pc:docMk/>
          <pc:sldMk cId="986662756" sldId="276"/>
        </pc:sldMkLst>
        <pc:spChg chg="mod">
          <ac:chgData name="#HU WANYU#" userId="f774bb45-d8b3-479c-8f33-2fc87519051e" providerId="ADAL" clId="{AE066344-81AB-5F4F-91AD-78B4E2D1B4BC}" dt="2020-12-03T10:19:35.071" v="8641" actId="20577"/>
          <ac:spMkLst>
            <pc:docMk/>
            <pc:sldMk cId="986662756" sldId="276"/>
            <ac:spMk id="3" creationId="{8F33281D-1621-D34F-8C33-9D402293102C}"/>
          </ac:spMkLst>
        </pc:spChg>
        <pc:spChg chg="add del mod">
          <ac:chgData name="#HU WANYU#" userId="f774bb45-d8b3-479c-8f33-2fc87519051e" providerId="ADAL" clId="{AE066344-81AB-5F4F-91AD-78B4E2D1B4BC}" dt="2020-12-03T10:15:10.662" v="8629"/>
          <ac:spMkLst>
            <pc:docMk/>
            <pc:sldMk cId="986662756" sldId="276"/>
            <ac:spMk id="5" creationId="{C3EAB86F-104E-214A-BB2B-A379304FE13A}"/>
          </ac:spMkLst>
        </pc:spChg>
      </pc:sldChg>
      <pc:sldChg chg="addSp delSp modSp mod ord">
        <pc:chgData name="#HU WANYU#" userId="f774bb45-d8b3-479c-8f33-2fc87519051e" providerId="ADAL" clId="{AE066344-81AB-5F4F-91AD-78B4E2D1B4BC}" dt="2020-12-03T13:05:01.916" v="14026" actId="20577"/>
        <pc:sldMkLst>
          <pc:docMk/>
          <pc:sldMk cId="4217573039" sldId="277"/>
        </pc:sldMkLst>
        <pc:spChg chg="mod">
          <ac:chgData name="#HU WANYU#" userId="f774bb45-d8b3-479c-8f33-2fc87519051e" providerId="ADAL" clId="{AE066344-81AB-5F4F-91AD-78B4E2D1B4BC}" dt="2020-12-03T13:05:01.916" v="14026" actId="20577"/>
          <ac:spMkLst>
            <pc:docMk/>
            <pc:sldMk cId="4217573039" sldId="277"/>
            <ac:spMk id="2" creationId="{44611DBE-4C5C-F646-A418-48D1D5F129BB}"/>
          </ac:spMkLst>
        </pc:spChg>
        <pc:spChg chg="add del mod">
          <ac:chgData name="#HU WANYU#" userId="f774bb45-d8b3-479c-8f33-2fc87519051e" providerId="ADAL" clId="{AE066344-81AB-5F4F-91AD-78B4E2D1B4BC}" dt="2020-12-03T10:15:10.662" v="8629"/>
          <ac:spMkLst>
            <pc:docMk/>
            <pc:sldMk cId="4217573039" sldId="277"/>
            <ac:spMk id="5" creationId="{5661195D-69AC-E143-8D95-7E9C3BEC170B}"/>
          </ac:spMkLst>
        </pc:spChg>
      </pc:sldChg>
      <pc:sldChg chg="addSp delSp modSp mod ord">
        <pc:chgData name="#HU WANYU#" userId="f774bb45-d8b3-479c-8f33-2fc87519051e" providerId="ADAL" clId="{AE066344-81AB-5F4F-91AD-78B4E2D1B4BC}" dt="2020-12-03T13:04:58.884" v="14024" actId="20577"/>
        <pc:sldMkLst>
          <pc:docMk/>
          <pc:sldMk cId="581990238" sldId="278"/>
        </pc:sldMkLst>
        <pc:spChg chg="mod">
          <ac:chgData name="#HU WANYU#" userId="f774bb45-d8b3-479c-8f33-2fc87519051e" providerId="ADAL" clId="{AE066344-81AB-5F4F-91AD-78B4E2D1B4BC}" dt="2020-12-03T13:04:58.884" v="14024" actId="20577"/>
          <ac:spMkLst>
            <pc:docMk/>
            <pc:sldMk cId="581990238" sldId="278"/>
            <ac:spMk id="2" creationId="{44611DBE-4C5C-F646-A418-48D1D5F129BB}"/>
          </ac:spMkLst>
        </pc:spChg>
        <pc:spChg chg="add del mod">
          <ac:chgData name="#HU WANYU#" userId="f774bb45-d8b3-479c-8f33-2fc87519051e" providerId="ADAL" clId="{AE066344-81AB-5F4F-91AD-78B4E2D1B4BC}" dt="2020-12-03T10:15:10.662" v="8629"/>
          <ac:spMkLst>
            <pc:docMk/>
            <pc:sldMk cId="581990238" sldId="278"/>
            <ac:spMk id="5" creationId="{2708D0FF-A56F-D74C-96B8-12D3E57F59B4}"/>
          </ac:spMkLst>
        </pc:spChg>
        <pc:picChg chg="add del mod">
          <ac:chgData name="#HU WANYU#" userId="f774bb45-d8b3-479c-8f33-2fc87519051e" providerId="ADAL" clId="{AE066344-81AB-5F4F-91AD-78B4E2D1B4BC}" dt="2020-12-03T13:04:13.992" v="14008" actId="21"/>
          <ac:picMkLst>
            <pc:docMk/>
            <pc:sldMk cId="581990238" sldId="278"/>
            <ac:picMk id="7" creationId="{16A49022-247B-914F-B3BD-0FD1BFDE76F5}"/>
          </ac:picMkLst>
        </pc:picChg>
      </pc:sldChg>
      <pc:sldChg chg="addSp delSp modSp">
        <pc:chgData name="#HU WANYU#" userId="f774bb45-d8b3-479c-8f33-2fc87519051e" providerId="ADAL" clId="{AE066344-81AB-5F4F-91AD-78B4E2D1B4BC}" dt="2020-12-03T10:15:10.662" v="8629"/>
        <pc:sldMkLst>
          <pc:docMk/>
          <pc:sldMk cId="4077188380" sldId="279"/>
        </pc:sldMkLst>
        <pc:spChg chg="add del mod">
          <ac:chgData name="#HU WANYU#" userId="f774bb45-d8b3-479c-8f33-2fc87519051e" providerId="ADAL" clId="{AE066344-81AB-5F4F-91AD-78B4E2D1B4BC}" dt="2020-12-03T10:15:10.662" v="8629"/>
          <ac:spMkLst>
            <pc:docMk/>
            <pc:sldMk cId="4077188380" sldId="279"/>
            <ac:spMk id="5" creationId="{6E4E37FF-7FEA-5546-B638-BA5362716943}"/>
          </ac:spMkLst>
        </pc:spChg>
      </pc:sldChg>
      <pc:sldChg chg="addSp modSp ord modNotesTx">
        <pc:chgData name="#HU WANYU#" userId="f774bb45-d8b3-479c-8f33-2fc87519051e" providerId="ADAL" clId="{AE066344-81AB-5F4F-91AD-78B4E2D1B4BC}" dt="2020-12-03T13:02:07.838" v="13914" actId="20577"/>
        <pc:sldMkLst>
          <pc:docMk/>
          <pc:sldMk cId="2193360670" sldId="280"/>
        </pc:sldMkLst>
        <pc:spChg chg="add mod">
          <ac:chgData name="#HU WANYU#" userId="f774bb45-d8b3-479c-8f33-2fc87519051e" providerId="ADAL" clId="{AE066344-81AB-5F4F-91AD-78B4E2D1B4BC}" dt="2020-12-03T10:15:02.431" v="8628"/>
          <ac:spMkLst>
            <pc:docMk/>
            <pc:sldMk cId="2193360670" sldId="280"/>
            <ac:spMk id="7" creationId="{195F46A4-FC61-8240-9995-6C3BB6A3E6FE}"/>
          </ac:spMkLst>
        </pc:spChg>
      </pc:sldChg>
      <pc:sldChg chg="addSp delSp modSp mod modAnim modNotes modNotesTx">
        <pc:chgData name="#HU WANYU#" userId="f774bb45-d8b3-479c-8f33-2fc87519051e" providerId="ADAL" clId="{AE066344-81AB-5F4F-91AD-78B4E2D1B4BC}" dt="2020-12-03T11:29:58.279" v="9767" actId="20577"/>
        <pc:sldMkLst>
          <pc:docMk/>
          <pc:sldMk cId="137151144" sldId="281"/>
        </pc:sldMkLst>
        <pc:spChg chg="mod">
          <ac:chgData name="#HU WANYU#" userId="f774bb45-d8b3-479c-8f33-2fc87519051e" providerId="ADAL" clId="{AE066344-81AB-5F4F-91AD-78B4E2D1B4BC}" dt="2020-12-03T07:01:59" v="4728" actId="1076"/>
          <ac:spMkLst>
            <pc:docMk/>
            <pc:sldMk cId="137151144" sldId="281"/>
            <ac:spMk id="2" creationId="{130FE26B-00D3-F54A-827E-25470AE8533C}"/>
          </ac:spMkLst>
        </pc:spChg>
        <pc:spChg chg="del">
          <ac:chgData name="#HU WANYU#" userId="f774bb45-d8b3-479c-8f33-2fc87519051e" providerId="ADAL" clId="{AE066344-81AB-5F4F-91AD-78B4E2D1B4BC}" dt="2020-12-03T06:38:29.243" v="4487"/>
          <ac:spMkLst>
            <pc:docMk/>
            <pc:sldMk cId="137151144" sldId="281"/>
            <ac:spMk id="4" creationId="{91F0915A-40E3-2741-AC52-616F51ED1193}"/>
          </ac:spMkLst>
        </pc:spChg>
        <pc:spChg chg="add del mod">
          <ac:chgData name="#HU WANYU#" userId="f774bb45-d8b3-479c-8f33-2fc87519051e" providerId="ADAL" clId="{AE066344-81AB-5F4F-91AD-78B4E2D1B4BC}" dt="2020-12-03T06:40:19.163" v="4494" actId="478"/>
          <ac:spMkLst>
            <pc:docMk/>
            <pc:sldMk cId="137151144" sldId="281"/>
            <ac:spMk id="6" creationId="{5FAF872C-EFF0-1D47-B6EC-D7BD86DDD37C}"/>
          </ac:spMkLst>
        </pc:spChg>
        <pc:spChg chg="add del mod">
          <ac:chgData name="#HU WANYU#" userId="f774bb45-d8b3-479c-8f33-2fc87519051e" providerId="ADAL" clId="{AE066344-81AB-5F4F-91AD-78B4E2D1B4BC}" dt="2020-12-03T07:02:38.851" v="4734" actId="478"/>
          <ac:spMkLst>
            <pc:docMk/>
            <pc:sldMk cId="137151144" sldId="281"/>
            <ac:spMk id="8" creationId="{46A3468B-34A3-EB41-8BB9-B3266A4473AA}"/>
          </ac:spMkLst>
        </pc:spChg>
        <pc:spChg chg="add del mod">
          <ac:chgData name="#HU WANYU#" userId="f774bb45-d8b3-479c-8f33-2fc87519051e" providerId="ADAL" clId="{AE066344-81AB-5F4F-91AD-78B4E2D1B4BC}" dt="2020-12-03T07:20:25.657" v="5218" actId="478"/>
          <ac:spMkLst>
            <pc:docMk/>
            <pc:sldMk cId="137151144" sldId="281"/>
            <ac:spMk id="10" creationId="{06AF3000-B951-014A-AEA2-E588AD5EA809}"/>
          </ac:spMkLst>
        </pc:spChg>
        <pc:spChg chg="add del mod">
          <ac:chgData name="#HU WANYU#" userId="f774bb45-d8b3-479c-8f33-2fc87519051e" providerId="ADAL" clId="{AE066344-81AB-5F4F-91AD-78B4E2D1B4BC}" dt="2020-12-03T06:40:54.166" v="4500" actId="478"/>
          <ac:spMkLst>
            <pc:docMk/>
            <pc:sldMk cId="137151144" sldId="281"/>
            <ac:spMk id="14" creationId="{FBCC748F-4B99-964A-A95B-1AF16D4B9CF2}"/>
          </ac:spMkLst>
        </pc:spChg>
        <pc:spChg chg="add del mod">
          <ac:chgData name="#HU WANYU#" userId="f774bb45-d8b3-479c-8f33-2fc87519051e" providerId="ADAL" clId="{AE066344-81AB-5F4F-91AD-78B4E2D1B4BC}" dt="2020-12-03T06:42:24.523" v="4516" actId="478"/>
          <ac:spMkLst>
            <pc:docMk/>
            <pc:sldMk cId="137151144" sldId="281"/>
            <ac:spMk id="18" creationId="{AA1A726D-3DF0-2843-850B-EA7ED23CA077}"/>
          </ac:spMkLst>
        </pc:spChg>
        <pc:spChg chg="add del mod">
          <ac:chgData name="#HU WANYU#" userId="f774bb45-d8b3-479c-8f33-2fc87519051e" providerId="ADAL" clId="{AE066344-81AB-5F4F-91AD-78B4E2D1B4BC}" dt="2020-12-03T06:42:18.860" v="4514" actId="478"/>
          <ac:spMkLst>
            <pc:docMk/>
            <pc:sldMk cId="137151144" sldId="281"/>
            <ac:spMk id="21" creationId="{F4584B78-7738-1848-A449-07CF85D84F90}"/>
          </ac:spMkLst>
        </pc:spChg>
        <pc:spChg chg="add del mod">
          <ac:chgData name="#HU WANYU#" userId="f774bb45-d8b3-479c-8f33-2fc87519051e" providerId="ADAL" clId="{AE066344-81AB-5F4F-91AD-78B4E2D1B4BC}" dt="2020-12-03T06:44:31.140" v="4522" actId="478"/>
          <ac:spMkLst>
            <pc:docMk/>
            <pc:sldMk cId="137151144" sldId="281"/>
            <ac:spMk id="24" creationId="{F61ABEB7-F200-BB42-BE16-C9A1940FCF44}"/>
          </ac:spMkLst>
        </pc:spChg>
        <pc:spChg chg="add mod topLvl">
          <ac:chgData name="#HU WANYU#" userId="f774bb45-d8b3-479c-8f33-2fc87519051e" providerId="ADAL" clId="{AE066344-81AB-5F4F-91AD-78B4E2D1B4BC}" dt="2020-12-03T07:04:02.711" v="4754" actId="1036"/>
          <ac:spMkLst>
            <pc:docMk/>
            <pc:sldMk cId="137151144" sldId="281"/>
            <ac:spMk id="25" creationId="{458AC6B2-B7BF-4E41-B669-B77EAFD3E3A4}"/>
          </ac:spMkLst>
        </pc:spChg>
        <pc:spChg chg="add mod topLvl">
          <ac:chgData name="#HU WANYU#" userId="f774bb45-d8b3-479c-8f33-2fc87519051e" providerId="ADAL" clId="{AE066344-81AB-5F4F-91AD-78B4E2D1B4BC}" dt="2020-12-03T07:04:02.711" v="4754" actId="1036"/>
          <ac:spMkLst>
            <pc:docMk/>
            <pc:sldMk cId="137151144" sldId="281"/>
            <ac:spMk id="26" creationId="{C8EB4F00-A47D-8C48-9500-AF2C2A0CB18C}"/>
          </ac:spMkLst>
        </pc:spChg>
        <pc:spChg chg="add del mod">
          <ac:chgData name="#HU WANYU#" userId="f774bb45-d8b3-479c-8f33-2fc87519051e" providerId="ADAL" clId="{AE066344-81AB-5F4F-91AD-78B4E2D1B4BC}" dt="2020-12-03T06:46:38.427" v="4549" actId="478"/>
          <ac:spMkLst>
            <pc:docMk/>
            <pc:sldMk cId="137151144" sldId="281"/>
            <ac:spMk id="29" creationId="{B4FB47BD-F6DE-0F43-9610-BCDA67836205}"/>
          </ac:spMkLst>
        </pc:spChg>
        <pc:spChg chg="add mod">
          <ac:chgData name="#HU WANYU#" userId="f774bb45-d8b3-479c-8f33-2fc87519051e" providerId="ADAL" clId="{AE066344-81AB-5F4F-91AD-78B4E2D1B4BC}" dt="2020-12-03T07:04:07.565" v="4760" actId="1035"/>
          <ac:spMkLst>
            <pc:docMk/>
            <pc:sldMk cId="137151144" sldId="281"/>
            <ac:spMk id="30" creationId="{C1E82A23-BFBB-0E48-A7F4-FC20A7A6C677}"/>
          </ac:spMkLst>
        </pc:spChg>
        <pc:spChg chg="add del mod">
          <ac:chgData name="#HU WANYU#" userId="f774bb45-d8b3-479c-8f33-2fc87519051e" providerId="ADAL" clId="{AE066344-81AB-5F4F-91AD-78B4E2D1B4BC}" dt="2020-12-03T06:59:19.642" v="4670" actId="478"/>
          <ac:spMkLst>
            <pc:docMk/>
            <pc:sldMk cId="137151144" sldId="281"/>
            <ac:spMk id="31" creationId="{250CA147-51B3-3B4B-B64F-FD7A2822B4F4}"/>
          </ac:spMkLst>
        </pc:spChg>
        <pc:spChg chg="add del mod">
          <ac:chgData name="#HU WANYU#" userId="f774bb45-d8b3-479c-8f33-2fc87519051e" providerId="ADAL" clId="{AE066344-81AB-5F4F-91AD-78B4E2D1B4BC}" dt="2020-12-03T07:00:27.665" v="4706" actId="478"/>
          <ac:spMkLst>
            <pc:docMk/>
            <pc:sldMk cId="137151144" sldId="281"/>
            <ac:spMk id="32" creationId="{95E7A093-8D9E-DB48-AD3D-2F8D58032AC3}"/>
          </ac:spMkLst>
        </pc:spChg>
        <pc:spChg chg="add mod">
          <ac:chgData name="#HU WANYU#" userId="f774bb45-d8b3-479c-8f33-2fc87519051e" providerId="ADAL" clId="{AE066344-81AB-5F4F-91AD-78B4E2D1B4BC}" dt="2020-12-03T07:22:24.824" v="5292" actId="1076"/>
          <ac:spMkLst>
            <pc:docMk/>
            <pc:sldMk cId="137151144" sldId="281"/>
            <ac:spMk id="33" creationId="{E1C46709-DA22-C540-8D21-CB3D7A4657D5}"/>
          </ac:spMkLst>
        </pc:spChg>
        <pc:spChg chg="add del mod">
          <ac:chgData name="#HU WANYU#" userId="f774bb45-d8b3-479c-8f33-2fc87519051e" providerId="ADAL" clId="{AE066344-81AB-5F4F-91AD-78B4E2D1B4BC}" dt="2020-12-03T07:02:40.748" v="4735" actId="478"/>
          <ac:spMkLst>
            <pc:docMk/>
            <pc:sldMk cId="137151144" sldId="281"/>
            <ac:spMk id="35" creationId="{6FF5B6EF-01F4-BF4E-8C7C-3888432D3CBB}"/>
          </ac:spMkLst>
        </pc:spChg>
        <pc:spChg chg="add mod">
          <ac:chgData name="#HU WANYU#" userId="f774bb45-d8b3-479c-8f33-2fc87519051e" providerId="ADAL" clId="{AE066344-81AB-5F4F-91AD-78B4E2D1B4BC}" dt="2020-12-03T07:20:26.050" v="5219"/>
          <ac:spMkLst>
            <pc:docMk/>
            <pc:sldMk cId="137151144" sldId="281"/>
            <ac:spMk id="37" creationId="{CF75B242-9A15-B944-942D-0BE5233F367B}"/>
          </ac:spMkLst>
        </pc:spChg>
        <pc:spChg chg="add mod">
          <ac:chgData name="#HU WANYU#" userId="f774bb45-d8b3-479c-8f33-2fc87519051e" providerId="ADAL" clId="{AE066344-81AB-5F4F-91AD-78B4E2D1B4BC}" dt="2020-12-03T10:15:02.431" v="8628"/>
          <ac:spMkLst>
            <pc:docMk/>
            <pc:sldMk cId="137151144" sldId="281"/>
            <ac:spMk id="38" creationId="{88FA71D4-3EE7-6245-896D-888E91B378D5}"/>
          </ac:spMkLst>
        </pc:spChg>
        <pc:grpChg chg="add del mod">
          <ac:chgData name="#HU WANYU#" userId="f774bb45-d8b3-479c-8f33-2fc87519051e" providerId="ADAL" clId="{AE066344-81AB-5F4F-91AD-78B4E2D1B4BC}" dt="2020-12-03T07:03:33.475" v="4739" actId="165"/>
          <ac:grpSpMkLst>
            <pc:docMk/>
            <pc:sldMk cId="137151144" sldId="281"/>
            <ac:grpSpMk id="36" creationId="{287F1760-BF80-3740-9D6E-1CC81CDD07B4}"/>
          </ac:grpSpMkLst>
        </pc:grpChg>
        <pc:picChg chg="add mod topLvl">
          <ac:chgData name="#HU WANYU#" userId="f774bb45-d8b3-479c-8f33-2fc87519051e" providerId="ADAL" clId="{AE066344-81AB-5F4F-91AD-78B4E2D1B4BC}" dt="2020-12-03T07:04:02.711" v="4754" actId="1036"/>
          <ac:picMkLst>
            <pc:docMk/>
            <pc:sldMk cId="137151144" sldId="281"/>
            <ac:picMk id="5" creationId="{7B1D9646-1EF4-FD46-9F40-AB2BB0E4BF3B}"/>
          </ac:picMkLst>
        </pc:picChg>
        <pc:picChg chg="add del mod">
          <ac:chgData name="#HU WANYU#" userId="f774bb45-d8b3-479c-8f33-2fc87519051e" providerId="ADAL" clId="{AE066344-81AB-5F4F-91AD-78B4E2D1B4BC}" dt="2020-12-03T06:41:05.134" v="4507" actId="478"/>
          <ac:picMkLst>
            <pc:docMk/>
            <pc:sldMk cId="137151144" sldId="281"/>
            <ac:picMk id="12" creationId="{C1B8E2A1-4327-EB4E-8A65-DAE085CFCA5A}"/>
          </ac:picMkLst>
        </pc:picChg>
        <pc:picChg chg="add mod topLvl">
          <ac:chgData name="#HU WANYU#" userId="f774bb45-d8b3-479c-8f33-2fc87519051e" providerId="ADAL" clId="{AE066344-81AB-5F4F-91AD-78B4E2D1B4BC}" dt="2020-12-03T07:04:02.711" v="4754" actId="1036"/>
          <ac:picMkLst>
            <pc:docMk/>
            <pc:sldMk cId="137151144" sldId="281"/>
            <ac:picMk id="17" creationId="{C2AC5D12-EB4B-BE4E-9B05-610766502C07}"/>
          </ac:picMkLst>
        </pc:picChg>
        <pc:picChg chg="add del mod">
          <ac:chgData name="#HU WANYU#" userId="f774bb45-d8b3-479c-8f33-2fc87519051e" providerId="ADAL" clId="{AE066344-81AB-5F4F-91AD-78B4E2D1B4BC}" dt="2020-12-03T06:42:18.860" v="4514" actId="478"/>
          <ac:picMkLst>
            <pc:docMk/>
            <pc:sldMk cId="137151144" sldId="281"/>
            <ac:picMk id="20" creationId="{76837454-9051-D944-A50B-2D429EFA26C7}"/>
          </ac:picMkLst>
        </pc:picChg>
        <pc:picChg chg="add mod topLvl modCrop">
          <ac:chgData name="#HU WANYU#" userId="f774bb45-d8b3-479c-8f33-2fc87519051e" providerId="ADAL" clId="{AE066344-81AB-5F4F-91AD-78B4E2D1B4BC}" dt="2020-12-03T07:04:02.711" v="4754" actId="1036"/>
          <ac:picMkLst>
            <pc:docMk/>
            <pc:sldMk cId="137151144" sldId="281"/>
            <ac:picMk id="23" creationId="{43F29B09-BB4E-014E-9209-37388980309E}"/>
          </ac:picMkLst>
        </pc:picChg>
        <pc:picChg chg="add mod topLvl">
          <ac:chgData name="#HU WANYU#" userId="f774bb45-d8b3-479c-8f33-2fc87519051e" providerId="ADAL" clId="{AE066344-81AB-5F4F-91AD-78B4E2D1B4BC}" dt="2020-12-03T07:04:02.711" v="4754" actId="1036"/>
          <ac:picMkLst>
            <pc:docMk/>
            <pc:sldMk cId="137151144" sldId="281"/>
            <ac:picMk id="28" creationId="{A6A3B28C-8F1C-4B48-BAF4-4FB0863EDB99}"/>
          </ac:picMkLst>
        </pc:picChg>
      </pc:sldChg>
      <pc:sldChg chg="addSp modSp mod modNotes modNotesTx">
        <pc:chgData name="#HU WANYU#" userId="f774bb45-d8b3-479c-8f33-2fc87519051e" providerId="ADAL" clId="{AE066344-81AB-5F4F-91AD-78B4E2D1B4BC}" dt="2020-12-03T17:28:13.844" v="14977" actId="20577"/>
        <pc:sldMkLst>
          <pc:docMk/>
          <pc:sldMk cId="3585514756" sldId="282"/>
        </pc:sldMkLst>
        <pc:spChg chg="add mod">
          <ac:chgData name="#HU WANYU#" userId="f774bb45-d8b3-479c-8f33-2fc87519051e" providerId="ADAL" clId="{AE066344-81AB-5F4F-91AD-78B4E2D1B4BC}" dt="2020-12-03T10:15:02.431" v="8628"/>
          <ac:spMkLst>
            <pc:docMk/>
            <pc:sldMk cId="3585514756" sldId="282"/>
            <ac:spMk id="3" creationId="{CF9FE2BE-7696-2E44-8562-86E32866EBD3}"/>
          </ac:spMkLst>
        </pc:spChg>
        <pc:spChg chg="mod">
          <ac:chgData name="#HU WANYU#" userId="f774bb45-d8b3-479c-8f33-2fc87519051e" providerId="ADAL" clId="{AE066344-81AB-5F4F-91AD-78B4E2D1B4BC}" dt="2020-12-03T08:03:57.775" v="6061" actId="14100"/>
          <ac:spMkLst>
            <pc:docMk/>
            <pc:sldMk cId="3585514756" sldId="282"/>
            <ac:spMk id="4" creationId="{91F0915A-40E3-2741-AC52-616F51ED1193}"/>
          </ac:spMkLst>
        </pc:spChg>
      </pc:sldChg>
      <pc:sldChg chg="addSp delSp modSp mod ord modNotesTx">
        <pc:chgData name="#HU WANYU#" userId="f774bb45-d8b3-479c-8f33-2fc87519051e" providerId="ADAL" clId="{AE066344-81AB-5F4F-91AD-78B4E2D1B4BC}" dt="2020-12-03T16:34:05.379" v="14806" actId="20577"/>
        <pc:sldMkLst>
          <pc:docMk/>
          <pc:sldMk cId="2899821844" sldId="283"/>
        </pc:sldMkLst>
        <pc:spChg chg="mod topLvl">
          <ac:chgData name="#HU WANYU#" userId="f774bb45-d8b3-479c-8f33-2fc87519051e" providerId="ADAL" clId="{AE066344-81AB-5F4F-91AD-78B4E2D1B4BC}" dt="2020-12-03T12:57:32.414" v="13646" actId="1076"/>
          <ac:spMkLst>
            <pc:docMk/>
            <pc:sldMk cId="2899821844" sldId="283"/>
            <ac:spMk id="45" creationId="{43D2B43A-4685-C54A-B8B6-3257CB21CAE5}"/>
          </ac:spMkLst>
        </pc:spChg>
        <pc:spChg chg="mod">
          <ac:chgData name="#HU WANYU#" userId="f774bb45-d8b3-479c-8f33-2fc87519051e" providerId="ADAL" clId="{AE066344-81AB-5F4F-91AD-78B4E2D1B4BC}" dt="2020-12-03T12:53:35.791" v="13504" actId="1076"/>
          <ac:spMkLst>
            <pc:docMk/>
            <pc:sldMk cId="2899821844" sldId="283"/>
            <ac:spMk id="46" creationId="{B09C2CCA-EE1E-064F-934C-965C8B5C9F40}"/>
          </ac:spMkLst>
        </pc:spChg>
        <pc:spChg chg="del mod">
          <ac:chgData name="#HU WANYU#" userId="f774bb45-d8b3-479c-8f33-2fc87519051e" providerId="ADAL" clId="{AE066344-81AB-5F4F-91AD-78B4E2D1B4BC}" dt="2020-12-03T12:55:16.572" v="13595" actId="478"/>
          <ac:spMkLst>
            <pc:docMk/>
            <pc:sldMk cId="2899821844" sldId="283"/>
            <ac:spMk id="48" creationId="{5F71964B-DC94-6D4E-81BA-772C286B0FBF}"/>
          </ac:spMkLst>
        </pc:spChg>
        <pc:spChg chg="add mod">
          <ac:chgData name="#HU WANYU#" userId="f774bb45-d8b3-479c-8f33-2fc87519051e" providerId="ADAL" clId="{AE066344-81AB-5F4F-91AD-78B4E2D1B4BC}" dt="2020-12-03T10:15:02.431" v="8628"/>
          <ac:spMkLst>
            <pc:docMk/>
            <pc:sldMk cId="2899821844" sldId="283"/>
            <ac:spMk id="65" creationId="{C2DDB56D-C279-C748-9539-804DB91160C7}"/>
          </ac:spMkLst>
        </pc:spChg>
        <pc:grpChg chg="del mod">
          <ac:chgData name="#HU WANYU#" userId="f774bb45-d8b3-479c-8f33-2fc87519051e" providerId="ADAL" clId="{AE066344-81AB-5F4F-91AD-78B4E2D1B4BC}" dt="2020-12-03T12:55:11.835" v="13591" actId="478"/>
          <ac:grpSpMkLst>
            <pc:docMk/>
            <pc:sldMk cId="2899821844" sldId="283"/>
            <ac:grpSpMk id="58" creationId="{442372B4-2437-0B4A-87FA-345967176F81}"/>
          </ac:grpSpMkLst>
        </pc:grpChg>
        <pc:grpChg chg="del mod">
          <ac:chgData name="#HU WANYU#" userId="f774bb45-d8b3-479c-8f33-2fc87519051e" providerId="ADAL" clId="{AE066344-81AB-5F4F-91AD-78B4E2D1B4BC}" dt="2020-12-03T12:54:19.320" v="13510" actId="165"/>
          <ac:grpSpMkLst>
            <pc:docMk/>
            <pc:sldMk cId="2899821844" sldId="283"/>
            <ac:grpSpMk id="60" creationId="{5C93EBAA-982E-A14E-BADF-22DB513B4759}"/>
          </ac:grpSpMkLst>
        </pc:grpChg>
        <pc:grpChg chg="del mod">
          <ac:chgData name="#HU WANYU#" userId="f774bb45-d8b3-479c-8f33-2fc87519051e" providerId="ADAL" clId="{AE066344-81AB-5F4F-91AD-78B4E2D1B4BC}" dt="2020-12-03T12:55:12.475" v="13592" actId="478"/>
          <ac:grpSpMkLst>
            <pc:docMk/>
            <pc:sldMk cId="2899821844" sldId="283"/>
            <ac:grpSpMk id="62" creationId="{54FC977D-7DB8-394A-A836-EB73BBF7D4CD}"/>
          </ac:grpSpMkLst>
        </pc:grpChg>
        <pc:picChg chg="mod">
          <ac:chgData name="#HU WANYU#" userId="f774bb45-d8b3-479c-8f33-2fc87519051e" providerId="ADAL" clId="{AE066344-81AB-5F4F-91AD-78B4E2D1B4BC}" dt="2020-12-03T12:56:17.394" v="13610" actId="14100"/>
          <ac:picMkLst>
            <pc:docMk/>
            <pc:sldMk cId="2899821844" sldId="283"/>
            <ac:picMk id="12" creationId="{91907962-9BC9-9944-83AB-6D19A6F6F968}"/>
          </ac:picMkLst>
        </pc:picChg>
        <pc:picChg chg="del mod topLvl">
          <ac:chgData name="#HU WANYU#" userId="f774bb45-d8b3-479c-8f33-2fc87519051e" providerId="ADAL" clId="{AE066344-81AB-5F4F-91AD-78B4E2D1B4BC}" dt="2020-12-03T12:55:10.731" v="13590" actId="478"/>
          <ac:picMkLst>
            <pc:docMk/>
            <pc:sldMk cId="2899821844" sldId="283"/>
            <ac:picMk id="14" creationId="{E0C9B200-3269-AE48-AB23-AE492DAE2BA3}"/>
          </ac:picMkLst>
        </pc:picChg>
        <pc:picChg chg="del">
          <ac:chgData name="#HU WANYU#" userId="f774bb45-d8b3-479c-8f33-2fc87519051e" providerId="ADAL" clId="{AE066344-81AB-5F4F-91AD-78B4E2D1B4BC}" dt="2020-12-03T12:55:13.893" v="13593" actId="478"/>
          <ac:picMkLst>
            <pc:docMk/>
            <pc:sldMk cId="2899821844" sldId="283"/>
            <ac:picMk id="21" creationId="{E9E82642-07E9-4445-8D0C-6C5AC6A0D2AA}"/>
          </ac:picMkLst>
        </pc:picChg>
        <pc:picChg chg="add del">
          <ac:chgData name="#HU WANYU#" userId="f774bb45-d8b3-479c-8f33-2fc87519051e" providerId="ADAL" clId="{AE066344-81AB-5F4F-91AD-78B4E2D1B4BC}" dt="2020-12-03T12:56:32.861" v="13614"/>
          <ac:picMkLst>
            <pc:docMk/>
            <pc:sldMk cId="2899821844" sldId="283"/>
            <ac:picMk id="6146" creationId="{0D8DC329-0438-5749-8FD2-5694A604CC51}"/>
          </ac:picMkLst>
        </pc:picChg>
        <pc:cxnChg chg="mod">
          <ac:chgData name="#HU WANYU#" userId="f774bb45-d8b3-479c-8f33-2fc87519051e" providerId="ADAL" clId="{AE066344-81AB-5F4F-91AD-78B4E2D1B4BC}" dt="2020-12-03T12:57:38.450" v="13647" actId="14100"/>
          <ac:cxnSpMkLst>
            <pc:docMk/>
            <pc:sldMk cId="2899821844" sldId="283"/>
            <ac:cxnSpMk id="25" creationId="{BCBA8C86-4804-B345-B1BC-66C00208B46F}"/>
          </ac:cxnSpMkLst>
        </pc:cxnChg>
        <pc:cxnChg chg="del mod">
          <ac:chgData name="#HU WANYU#" userId="f774bb45-d8b3-479c-8f33-2fc87519051e" providerId="ADAL" clId="{AE066344-81AB-5F4F-91AD-78B4E2D1B4BC}" dt="2020-12-03T12:55:25.859" v="13599" actId="478"/>
          <ac:cxnSpMkLst>
            <pc:docMk/>
            <pc:sldMk cId="2899821844" sldId="283"/>
            <ac:cxnSpMk id="27" creationId="{460F5E60-1D35-8C47-876B-50713A3CDD00}"/>
          </ac:cxnSpMkLst>
        </pc:cxnChg>
        <pc:cxnChg chg="del mod">
          <ac:chgData name="#HU WANYU#" userId="f774bb45-d8b3-479c-8f33-2fc87519051e" providerId="ADAL" clId="{AE066344-81AB-5F4F-91AD-78B4E2D1B4BC}" dt="2020-12-03T12:55:24.674" v="13598" actId="478"/>
          <ac:cxnSpMkLst>
            <pc:docMk/>
            <pc:sldMk cId="2899821844" sldId="283"/>
            <ac:cxnSpMk id="28" creationId="{A267B795-6655-FC4B-98ED-DDED2605FE01}"/>
          </ac:cxnSpMkLst>
        </pc:cxnChg>
        <pc:cxnChg chg="del mod">
          <ac:chgData name="#HU WANYU#" userId="f774bb45-d8b3-479c-8f33-2fc87519051e" providerId="ADAL" clId="{AE066344-81AB-5F4F-91AD-78B4E2D1B4BC}" dt="2020-12-03T12:55:22.183" v="13596" actId="478"/>
          <ac:cxnSpMkLst>
            <pc:docMk/>
            <pc:sldMk cId="2899821844" sldId="283"/>
            <ac:cxnSpMk id="29" creationId="{0644B8E0-2C9E-E24C-9DB9-3D18D33FF835}"/>
          </ac:cxnSpMkLst>
        </pc:cxnChg>
        <pc:cxnChg chg="add mod">
          <ac:chgData name="#HU WANYU#" userId="f774bb45-d8b3-479c-8f33-2fc87519051e" providerId="ADAL" clId="{AE066344-81AB-5F4F-91AD-78B4E2D1B4BC}" dt="2020-12-03T12:57:41.506" v="13648" actId="14100"/>
          <ac:cxnSpMkLst>
            <pc:docMk/>
            <pc:sldMk cId="2899821844" sldId="283"/>
            <ac:cxnSpMk id="78" creationId="{2B9297B1-5EF8-DA4F-A430-F1CE95AA6F9A}"/>
          </ac:cxnSpMkLst>
        </pc:cxnChg>
        <pc:cxnChg chg="add del mod">
          <ac:chgData name="#HU WANYU#" userId="f774bb45-d8b3-479c-8f33-2fc87519051e" providerId="ADAL" clId="{AE066344-81AB-5F4F-91AD-78B4E2D1B4BC}" dt="2020-12-03T12:57:03.368" v="13638"/>
          <ac:cxnSpMkLst>
            <pc:docMk/>
            <pc:sldMk cId="2899821844" sldId="283"/>
            <ac:cxnSpMk id="81" creationId="{2A6E00E4-7372-234C-BE4D-B58E72A07463}"/>
          </ac:cxnSpMkLst>
        </pc:cxnChg>
        <pc:cxnChg chg="add mod">
          <ac:chgData name="#HU WANYU#" userId="f774bb45-d8b3-479c-8f33-2fc87519051e" providerId="ADAL" clId="{AE066344-81AB-5F4F-91AD-78B4E2D1B4BC}" dt="2020-12-03T13:05:17.122" v="14028" actId="14100"/>
          <ac:cxnSpMkLst>
            <pc:docMk/>
            <pc:sldMk cId="2899821844" sldId="283"/>
            <ac:cxnSpMk id="82" creationId="{5AEF6BE4-84DB-8941-B7F2-324D44290F29}"/>
          </ac:cxnSpMkLst>
        </pc:cxnChg>
        <pc:cxnChg chg="add mod">
          <ac:chgData name="#HU WANYU#" userId="f774bb45-d8b3-479c-8f33-2fc87519051e" providerId="ADAL" clId="{AE066344-81AB-5F4F-91AD-78B4E2D1B4BC}" dt="2020-12-03T12:57:48.906" v="13650" actId="14100"/>
          <ac:cxnSpMkLst>
            <pc:docMk/>
            <pc:sldMk cId="2899821844" sldId="283"/>
            <ac:cxnSpMk id="83" creationId="{B84AD688-60C7-3E49-BFAA-B9C5EAB2AA0C}"/>
          </ac:cxnSpMkLst>
        </pc:cxnChg>
      </pc:sldChg>
      <pc:sldChg chg="del">
        <pc:chgData name="#HU WANYU#" userId="f774bb45-d8b3-479c-8f33-2fc87519051e" providerId="ADAL" clId="{AE066344-81AB-5F4F-91AD-78B4E2D1B4BC}" dt="2020-12-02T15:00:58.383" v="140" actId="2696"/>
        <pc:sldMkLst>
          <pc:docMk/>
          <pc:sldMk cId="3956372397" sldId="284"/>
        </pc:sldMkLst>
      </pc:sldChg>
      <pc:sldChg chg="addSp delSp modSp del mod modNotesTx">
        <pc:chgData name="#HU WANYU#" userId="f774bb45-d8b3-479c-8f33-2fc87519051e" providerId="ADAL" clId="{AE066344-81AB-5F4F-91AD-78B4E2D1B4BC}" dt="2020-12-02T14:57:02.414" v="113" actId="2696"/>
        <pc:sldMkLst>
          <pc:docMk/>
          <pc:sldMk cId="3500827538" sldId="285"/>
        </pc:sldMkLst>
        <pc:spChg chg="mod">
          <ac:chgData name="#HU WANYU#" userId="f774bb45-d8b3-479c-8f33-2fc87519051e" providerId="ADAL" clId="{AE066344-81AB-5F4F-91AD-78B4E2D1B4BC}" dt="2020-12-02T14:54:16.974" v="60" actId="20577"/>
          <ac:spMkLst>
            <pc:docMk/>
            <pc:sldMk cId="3500827538" sldId="285"/>
            <ac:spMk id="2" creationId="{130FE26B-00D3-F54A-827E-25470AE8533C}"/>
          </ac:spMkLst>
        </pc:spChg>
        <pc:spChg chg="add mod">
          <ac:chgData name="#HU WANYU#" userId="f774bb45-d8b3-479c-8f33-2fc87519051e" providerId="ADAL" clId="{AE066344-81AB-5F4F-91AD-78B4E2D1B4BC}" dt="2020-12-02T14:54:48.036" v="96" actId="20577"/>
          <ac:spMkLst>
            <pc:docMk/>
            <pc:sldMk cId="3500827538" sldId="285"/>
            <ac:spMk id="16" creationId="{BA785A47-7F2C-AF42-8BB2-1F32BB084C49}"/>
          </ac:spMkLst>
        </pc:spChg>
        <pc:graphicFrameChg chg="del">
          <ac:chgData name="#HU WANYU#" userId="f774bb45-d8b3-479c-8f33-2fc87519051e" providerId="ADAL" clId="{AE066344-81AB-5F4F-91AD-78B4E2D1B4BC}" dt="2020-12-02T14:52:14.705" v="1" actId="478"/>
          <ac:graphicFrameMkLst>
            <pc:docMk/>
            <pc:sldMk cId="3500827538" sldId="285"/>
            <ac:graphicFrameMk id="5" creationId="{D972FFA5-4AE2-5545-80F0-CFF614426190}"/>
          </ac:graphicFrameMkLst>
        </pc:graphicFrameChg>
        <pc:graphicFrameChg chg="del">
          <ac:chgData name="#HU WANYU#" userId="f774bb45-d8b3-479c-8f33-2fc87519051e" providerId="ADAL" clId="{AE066344-81AB-5F4F-91AD-78B4E2D1B4BC}" dt="2020-12-02T14:52:18.315" v="2" actId="478"/>
          <ac:graphicFrameMkLst>
            <pc:docMk/>
            <pc:sldMk cId="3500827538" sldId="285"/>
            <ac:graphicFrameMk id="7" creationId="{F65D25D4-E261-C44A-8836-0FA4C694727E}"/>
          </ac:graphicFrameMkLst>
        </pc:graphicFrameChg>
        <pc:graphicFrameChg chg="del">
          <ac:chgData name="#HU WANYU#" userId="f774bb45-d8b3-479c-8f33-2fc87519051e" providerId="ADAL" clId="{AE066344-81AB-5F4F-91AD-78B4E2D1B4BC}" dt="2020-12-02T14:52:14.705" v="1" actId="478"/>
          <ac:graphicFrameMkLst>
            <pc:docMk/>
            <pc:sldMk cId="3500827538" sldId="285"/>
            <ac:graphicFrameMk id="11" creationId="{3A94E2D9-E101-AD4B-BACC-678FE7C11331}"/>
          </ac:graphicFrameMkLst>
        </pc:graphicFrameChg>
      </pc:sldChg>
      <pc:sldChg chg="del">
        <pc:chgData name="#HU WANYU#" userId="f774bb45-d8b3-479c-8f33-2fc87519051e" providerId="ADAL" clId="{AE066344-81AB-5F4F-91AD-78B4E2D1B4BC}" dt="2020-12-02T15:00:05.774" v="134" actId="2696"/>
        <pc:sldMkLst>
          <pc:docMk/>
          <pc:sldMk cId="2430103850" sldId="286"/>
        </pc:sldMkLst>
      </pc:sldChg>
      <pc:sldChg chg="add del">
        <pc:chgData name="#HU WANYU#" userId="f774bb45-d8b3-479c-8f33-2fc87519051e" providerId="ADAL" clId="{AE066344-81AB-5F4F-91AD-78B4E2D1B4BC}" dt="2020-12-02T14:57:59.933" v="123" actId="2696"/>
        <pc:sldMkLst>
          <pc:docMk/>
          <pc:sldMk cId="44360185" sldId="287"/>
        </pc:sldMkLst>
      </pc:sldChg>
      <pc:sldChg chg="delSp add del setBg delDesignElem">
        <pc:chgData name="#HU WANYU#" userId="f774bb45-d8b3-479c-8f33-2fc87519051e" providerId="ADAL" clId="{AE066344-81AB-5F4F-91AD-78B4E2D1B4BC}" dt="2020-12-02T14:56:37.787" v="107" actId="2696"/>
        <pc:sldMkLst>
          <pc:docMk/>
          <pc:sldMk cId="4025915551" sldId="288"/>
        </pc:sldMkLst>
        <pc:spChg chg="del">
          <ac:chgData name="#HU WANYU#" userId="f774bb45-d8b3-479c-8f33-2fc87519051e" providerId="ADAL" clId="{AE066344-81AB-5F4F-91AD-78B4E2D1B4BC}" dt="2020-12-02T14:55:36.995" v="98"/>
          <ac:spMkLst>
            <pc:docMk/>
            <pc:sldMk cId="4025915551" sldId="288"/>
            <ac:spMk id="9" creationId="{2029D5AD-8348-4446-B191-6A9B6FE03F21}"/>
          </ac:spMkLst>
        </pc:spChg>
        <pc:spChg chg="del">
          <ac:chgData name="#HU WANYU#" userId="f774bb45-d8b3-479c-8f33-2fc87519051e" providerId="ADAL" clId="{AE066344-81AB-5F4F-91AD-78B4E2D1B4BC}" dt="2020-12-02T14:55:36.995" v="98"/>
          <ac:spMkLst>
            <pc:docMk/>
            <pc:sldMk cId="4025915551" sldId="288"/>
            <ac:spMk id="11" creationId="{A3F395A2-2B64-4749-BD93-2F159C7E1FB5}"/>
          </ac:spMkLst>
        </pc:spChg>
        <pc:spChg chg="del">
          <ac:chgData name="#HU WANYU#" userId="f774bb45-d8b3-479c-8f33-2fc87519051e" providerId="ADAL" clId="{AE066344-81AB-5F4F-91AD-78B4E2D1B4BC}" dt="2020-12-02T14:55:36.995" v="98"/>
          <ac:spMkLst>
            <pc:docMk/>
            <pc:sldMk cId="4025915551" sldId="288"/>
            <ac:spMk id="13" creationId="{5CF0135B-EAB8-4CA0-896C-2D897ECD28BC}"/>
          </ac:spMkLst>
        </pc:spChg>
        <pc:spChg chg="del">
          <ac:chgData name="#HU WANYU#" userId="f774bb45-d8b3-479c-8f33-2fc87519051e" providerId="ADAL" clId="{AE066344-81AB-5F4F-91AD-78B4E2D1B4BC}" dt="2020-12-02T14:55:36.995" v="98"/>
          <ac:spMkLst>
            <pc:docMk/>
            <pc:sldMk cId="4025915551" sldId="288"/>
            <ac:spMk id="15" creationId="{92C3387C-D24F-4737-8A37-1DC5CFF09CFA}"/>
          </ac:spMkLst>
        </pc:spChg>
      </pc:sldChg>
      <pc:sldChg chg="delSp modSp add del mod setBg delDesignElem">
        <pc:chgData name="#HU WANYU#" userId="f774bb45-d8b3-479c-8f33-2fc87519051e" providerId="ADAL" clId="{AE066344-81AB-5F4F-91AD-78B4E2D1B4BC}" dt="2020-12-02T14:56:25.038" v="104" actId="2696"/>
        <pc:sldMkLst>
          <pc:docMk/>
          <pc:sldMk cId="2485565797" sldId="289"/>
        </pc:sldMkLst>
        <pc:spChg chg="del">
          <ac:chgData name="#HU WANYU#" userId="f774bb45-d8b3-479c-8f33-2fc87519051e" providerId="ADAL" clId="{AE066344-81AB-5F4F-91AD-78B4E2D1B4BC}" dt="2020-12-02T14:55:51.579" v="100"/>
          <ac:spMkLst>
            <pc:docMk/>
            <pc:sldMk cId="2485565797" sldId="289"/>
            <ac:spMk id="9" creationId="{2029D5AD-8348-4446-B191-6A9B6FE03F21}"/>
          </ac:spMkLst>
        </pc:spChg>
        <pc:spChg chg="del">
          <ac:chgData name="#HU WANYU#" userId="f774bb45-d8b3-479c-8f33-2fc87519051e" providerId="ADAL" clId="{AE066344-81AB-5F4F-91AD-78B4E2D1B4BC}" dt="2020-12-02T14:55:51.579" v="100"/>
          <ac:spMkLst>
            <pc:docMk/>
            <pc:sldMk cId="2485565797" sldId="289"/>
            <ac:spMk id="11" creationId="{A3F395A2-2B64-4749-BD93-2F159C7E1FB5}"/>
          </ac:spMkLst>
        </pc:spChg>
        <pc:spChg chg="del">
          <ac:chgData name="#HU WANYU#" userId="f774bb45-d8b3-479c-8f33-2fc87519051e" providerId="ADAL" clId="{AE066344-81AB-5F4F-91AD-78B4E2D1B4BC}" dt="2020-12-02T14:55:51.579" v="100"/>
          <ac:spMkLst>
            <pc:docMk/>
            <pc:sldMk cId="2485565797" sldId="289"/>
            <ac:spMk id="13" creationId="{5CF0135B-EAB8-4CA0-896C-2D897ECD28BC}"/>
          </ac:spMkLst>
        </pc:spChg>
        <pc:spChg chg="del">
          <ac:chgData name="#HU WANYU#" userId="f774bb45-d8b3-479c-8f33-2fc87519051e" providerId="ADAL" clId="{AE066344-81AB-5F4F-91AD-78B4E2D1B4BC}" dt="2020-12-02T14:55:51.579" v="100"/>
          <ac:spMkLst>
            <pc:docMk/>
            <pc:sldMk cId="2485565797" sldId="289"/>
            <ac:spMk id="15" creationId="{92C3387C-D24F-4737-8A37-1DC5CFF09CFA}"/>
          </ac:spMkLst>
        </pc:spChg>
        <pc:spChg chg="del">
          <ac:chgData name="#HU WANYU#" userId="f774bb45-d8b3-479c-8f33-2fc87519051e" providerId="ADAL" clId="{AE066344-81AB-5F4F-91AD-78B4E2D1B4BC}" dt="2020-12-02T14:56:03.644" v="102" actId="478"/>
          <ac:spMkLst>
            <pc:docMk/>
            <pc:sldMk cId="2485565797" sldId="289"/>
            <ac:spMk id="48" creationId="{5F71964B-DC94-6D4E-81BA-772C286B0FBF}"/>
          </ac:spMkLst>
        </pc:spChg>
        <pc:grpChg chg="del">
          <ac:chgData name="#HU WANYU#" userId="f774bb45-d8b3-479c-8f33-2fc87519051e" providerId="ADAL" clId="{AE066344-81AB-5F4F-91AD-78B4E2D1B4BC}" dt="2020-12-02T14:56:03.644" v="102" actId="478"/>
          <ac:grpSpMkLst>
            <pc:docMk/>
            <pc:sldMk cId="2485565797" sldId="289"/>
            <ac:grpSpMk id="58" creationId="{442372B4-2437-0B4A-87FA-345967176F81}"/>
          </ac:grpSpMkLst>
        </pc:grpChg>
        <pc:grpChg chg="del">
          <ac:chgData name="#HU WANYU#" userId="f774bb45-d8b3-479c-8f33-2fc87519051e" providerId="ADAL" clId="{AE066344-81AB-5F4F-91AD-78B4E2D1B4BC}" dt="2020-12-02T14:56:03.644" v="102" actId="478"/>
          <ac:grpSpMkLst>
            <pc:docMk/>
            <pc:sldMk cId="2485565797" sldId="289"/>
            <ac:grpSpMk id="60" creationId="{5C93EBAA-982E-A14E-BADF-22DB513B4759}"/>
          </ac:grpSpMkLst>
        </pc:grpChg>
        <pc:grpChg chg="del">
          <ac:chgData name="#HU WANYU#" userId="f774bb45-d8b3-479c-8f33-2fc87519051e" providerId="ADAL" clId="{AE066344-81AB-5F4F-91AD-78B4E2D1B4BC}" dt="2020-12-02T14:56:05.473" v="103" actId="478"/>
          <ac:grpSpMkLst>
            <pc:docMk/>
            <pc:sldMk cId="2485565797" sldId="289"/>
            <ac:grpSpMk id="62" creationId="{54FC977D-7DB8-394A-A836-EB73BBF7D4CD}"/>
          </ac:grpSpMkLst>
        </pc:grpChg>
        <pc:picChg chg="del">
          <ac:chgData name="#HU WANYU#" userId="f774bb45-d8b3-479c-8f33-2fc87519051e" providerId="ADAL" clId="{AE066344-81AB-5F4F-91AD-78B4E2D1B4BC}" dt="2020-12-02T14:55:56.845" v="101" actId="478"/>
          <ac:picMkLst>
            <pc:docMk/>
            <pc:sldMk cId="2485565797" sldId="289"/>
            <ac:picMk id="12" creationId="{91907962-9BC9-9944-83AB-6D19A6F6F968}"/>
          </ac:picMkLst>
        </pc:picChg>
        <pc:picChg chg="del">
          <ac:chgData name="#HU WANYU#" userId="f774bb45-d8b3-479c-8f33-2fc87519051e" providerId="ADAL" clId="{AE066344-81AB-5F4F-91AD-78B4E2D1B4BC}" dt="2020-12-02T14:56:03.644" v="102" actId="478"/>
          <ac:picMkLst>
            <pc:docMk/>
            <pc:sldMk cId="2485565797" sldId="289"/>
            <ac:picMk id="21" creationId="{E9E82642-07E9-4445-8D0C-6C5AC6A0D2AA}"/>
          </ac:picMkLst>
        </pc:picChg>
        <pc:cxnChg chg="del mod">
          <ac:chgData name="#HU WANYU#" userId="f774bb45-d8b3-479c-8f33-2fc87519051e" providerId="ADAL" clId="{AE066344-81AB-5F4F-91AD-78B4E2D1B4BC}" dt="2020-12-02T14:56:03.644" v="102" actId="478"/>
          <ac:cxnSpMkLst>
            <pc:docMk/>
            <pc:sldMk cId="2485565797" sldId="289"/>
            <ac:cxnSpMk id="25" creationId="{BCBA8C86-4804-B345-B1BC-66C00208B46F}"/>
          </ac:cxnSpMkLst>
        </pc:cxnChg>
        <pc:cxnChg chg="del mod">
          <ac:chgData name="#HU WANYU#" userId="f774bb45-d8b3-479c-8f33-2fc87519051e" providerId="ADAL" clId="{AE066344-81AB-5F4F-91AD-78B4E2D1B4BC}" dt="2020-12-02T14:56:03.644" v="102" actId="478"/>
          <ac:cxnSpMkLst>
            <pc:docMk/>
            <pc:sldMk cId="2485565797" sldId="289"/>
            <ac:cxnSpMk id="27" creationId="{460F5E60-1D35-8C47-876B-50713A3CDD00}"/>
          </ac:cxnSpMkLst>
        </pc:cxnChg>
        <pc:cxnChg chg="del mod">
          <ac:chgData name="#HU WANYU#" userId="f774bb45-d8b3-479c-8f33-2fc87519051e" providerId="ADAL" clId="{AE066344-81AB-5F4F-91AD-78B4E2D1B4BC}" dt="2020-12-02T14:56:03.644" v="102" actId="478"/>
          <ac:cxnSpMkLst>
            <pc:docMk/>
            <pc:sldMk cId="2485565797" sldId="289"/>
            <ac:cxnSpMk id="28" creationId="{A267B795-6655-FC4B-98ED-DDED2605FE01}"/>
          </ac:cxnSpMkLst>
        </pc:cxnChg>
        <pc:cxnChg chg="del mod">
          <ac:chgData name="#HU WANYU#" userId="f774bb45-d8b3-479c-8f33-2fc87519051e" providerId="ADAL" clId="{AE066344-81AB-5F4F-91AD-78B4E2D1B4BC}" dt="2020-12-02T14:56:03.644" v="102" actId="478"/>
          <ac:cxnSpMkLst>
            <pc:docMk/>
            <pc:sldMk cId="2485565797" sldId="289"/>
            <ac:cxnSpMk id="29" creationId="{0644B8E0-2C9E-E24C-9DB9-3D18D33FF835}"/>
          </ac:cxnSpMkLst>
        </pc:cxnChg>
      </pc:sldChg>
      <pc:sldChg chg="addSp delSp modSp add del mod ord modNotesTx">
        <pc:chgData name="#HU WANYU#" userId="f774bb45-d8b3-479c-8f33-2fc87519051e" providerId="ADAL" clId="{AE066344-81AB-5F4F-91AD-78B4E2D1B4BC}" dt="2020-12-02T15:08:49.666" v="294" actId="2696"/>
        <pc:sldMkLst>
          <pc:docMk/>
          <pc:sldMk cId="3299046761" sldId="289"/>
        </pc:sldMkLst>
        <pc:spChg chg="mod">
          <ac:chgData name="#HU WANYU#" userId="f774bb45-d8b3-479c-8f33-2fc87519051e" providerId="ADAL" clId="{AE066344-81AB-5F4F-91AD-78B4E2D1B4BC}" dt="2020-12-02T15:05:48.471" v="216" actId="26606"/>
          <ac:spMkLst>
            <pc:docMk/>
            <pc:sldMk cId="3299046761" sldId="289"/>
            <ac:spMk id="2" creationId="{130FE26B-00D3-F54A-827E-25470AE8533C}"/>
          </ac:spMkLst>
        </pc:spChg>
        <pc:spChg chg="del">
          <ac:chgData name="#HU WANYU#" userId="f774bb45-d8b3-479c-8f33-2fc87519051e" providerId="ADAL" clId="{AE066344-81AB-5F4F-91AD-78B4E2D1B4BC}" dt="2020-12-02T14:56:52.925" v="109" actId="478"/>
          <ac:spMkLst>
            <pc:docMk/>
            <pc:sldMk cId="3299046761" sldId="289"/>
            <ac:spMk id="6" creationId="{B684822F-E6DB-3C42-AAD4-1D3CC455BF76}"/>
          </ac:spMkLst>
        </pc:spChg>
        <pc:spChg chg="add del mod">
          <ac:chgData name="#HU WANYU#" userId="f774bb45-d8b3-479c-8f33-2fc87519051e" providerId="ADAL" clId="{AE066344-81AB-5F4F-91AD-78B4E2D1B4BC}" dt="2020-12-02T15:05:48.471" v="216" actId="26606"/>
          <ac:spMkLst>
            <pc:docMk/>
            <pc:sldMk cId="3299046761" sldId="289"/>
            <ac:spMk id="7" creationId="{19B254C1-444A-D249-ABE3-81D05348D0B6}"/>
          </ac:spMkLst>
        </pc:spChg>
        <pc:spChg chg="add del mod">
          <ac:chgData name="#HU WANYU#" userId="f774bb45-d8b3-479c-8f33-2fc87519051e" providerId="ADAL" clId="{AE066344-81AB-5F4F-91AD-78B4E2D1B4BC}" dt="2020-12-02T14:56:57.829" v="111" actId="478"/>
          <ac:spMkLst>
            <pc:docMk/>
            <pc:sldMk cId="3299046761" sldId="289"/>
            <ac:spMk id="8" creationId="{410C7ED3-6F1F-7442-BB7B-D89E7F819DD3}"/>
          </ac:spMkLst>
        </pc:spChg>
        <pc:spChg chg="add del">
          <ac:chgData name="#HU WANYU#" userId="f774bb45-d8b3-479c-8f33-2fc87519051e" providerId="ADAL" clId="{AE066344-81AB-5F4F-91AD-78B4E2D1B4BC}" dt="2020-12-02T15:05:48.471" v="216" actId="26606"/>
          <ac:spMkLst>
            <pc:docMk/>
            <pc:sldMk cId="3299046761" sldId="289"/>
            <ac:spMk id="9" creationId="{2029D5AD-8348-4446-B191-6A9B6FE03F21}"/>
          </ac:spMkLst>
        </pc:spChg>
        <pc:spChg chg="add del">
          <ac:chgData name="#HU WANYU#" userId="f774bb45-d8b3-479c-8f33-2fc87519051e" providerId="ADAL" clId="{AE066344-81AB-5F4F-91AD-78B4E2D1B4BC}" dt="2020-12-02T15:05:48.471" v="216" actId="26606"/>
          <ac:spMkLst>
            <pc:docMk/>
            <pc:sldMk cId="3299046761" sldId="289"/>
            <ac:spMk id="11" creationId="{A3F395A2-2B64-4749-BD93-2F159C7E1FB5}"/>
          </ac:spMkLst>
        </pc:spChg>
        <pc:spChg chg="add del">
          <ac:chgData name="#HU WANYU#" userId="f774bb45-d8b3-479c-8f33-2fc87519051e" providerId="ADAL" clId="{AE066344-81AB-5F4F-91AD-78B4E2D1B4BC}" dt="2020-12-02T15:05:48.471" v="216" actId="26606"/>
          <ac:spMkLst>
            <pc:docMk/>
            <pc:sldMk cId="3299046761" sldId="289"/>
            <ac:spMk id="13" creationId="{5CF0135B-EAB8-4CA0-896C-2D897ECD28BC}"/>
          </ac:spMkLst>
        </pc:spChg>
        <pc:spChg chg="add del">
          <ac:chgData name="#HU WANYU#" userId="f774bb45-d8b3-479c-8f33-2fc87519051e" providerId="ADAL" clId="{AE066344-81AB-5F4F-91AD-78B4E2D1B4BC}" dt="2020-12-02T15:05:48.471" v="216" actId="26606"/>
          <ac:spMkLst>
            <pc:docMk/>
            <pc:sldMk cId="3299046761" sldId="289"/>
            <ac:spMk id="15" creationId="{92C3387C-D24F-4737-8A37-1DC5CFF09CFA}"/>
          </ac:spMkLst>
        </pc:spChg>
        <pc:spChg chg="add del">
          <ac:chgData name="#HU WANYU#" userId="f774bb45-d8b3-479c-8f33-2fc87519051e" providerId="ADAL" clId="{AE066344-81AB-5F4F-91AD-78B4E2D1B4BC}" dt="2020-12-02T15:05:48.437" v="215" actId="26606"/>
          <ac:spMkLst>
            <pc:docMk/>
            <pc:sldMk cId="3299046761" sldId="289"/>
            <ac:spMk id="21" creationId="{7517A47C-B2E5-4B79-8061-D74B1311AF6E}"/>
          </ac:spMkLst>
        </pc:spChg>
        <pc:spChg chg="add del">
          <ac:chgData name="#HU WANYU#" userId="f774bb45-d8b3-479c-8f33-2fc87519051e" providerId="ADAL" clId="{AE066344-81AB-5F4F-91AD-78B4E2D1B4BC}" dt="2020-12-02T15:05:48.437" v="215" actId="26606"/>
          <ac:spMkLst>
            <pc:docMk/>
            <pc:sldMk cId="3299046761" sldId="289"/>
            <ac:spMk id="23" creationId="{C505E780-2083-4CB5-A42A-5E0E2908ECC3}"/>
          </ac:spMkLst>
        </pc:spChg>
        <pc:spChg chg="add del">
          <ac:chgData name="#HU WANYU#" userId="f774bb45-d8b3-479c-8f33-2fc87519051e" providerId="ADAL" clId="{AE066344-81AB-5F4F-91AD-78B4E2D1B4BC}" dt="2020-12-02T15:05:48.437" v="215" actId="26606"/>
          <ac:spMkLst>
            <pc:docMk/>
            <pc:sldMk cId="3299046761" sldId="289"/>
            <ac:spMk id="25" creationId="{D2C0AE1C-0118-41AE-8A10-7CDCBF10E96F}"/>
          </ac:spMkLst>
        </pc:spChg>
        <pc:spChg chg="add del">
          <ac:chgData name="#HU WANYU#" userId="f774bb45-d8b3-479c-8f33-2fc87519051e" providerId="ADAL" clId="{AE066344-81AB-5F4F-91AD-78B4E2D1B4BC}" dt="2020-12-02T15:05:48.437" v="215" actId="26606"/>
          <ac:spMkLst>
            <pc:docMk/>
            <pc:sldMk cId="3299046761" sldId="289"/>
            <ac:spMk id="27" creationId="{463EEC44-1BA3-44ED-81FC-A644B04B2A44}"/>
          </ac:spMkLst>
        </pc:spChg>
        <pc:spChg chg="add">
          <ac:chgData name="#HU WANYU#" userId="f774bb45-d8b3-479c-8f33-2fc87519051e" providerId="ADAL" clId="{AE066344-81AB-5F4F-91AD-78B4E2D1B4BC}" dt="2020-12-02T15:05:48.471" v="216" actId="26606"/>
          <ac:spMkLst>
            <pc:docMk/>
            <pc:sldMk cId="3299046761" sldId="289"/>
            <ac:spMk id="29" creationId="{53B021B3-DE93-4AB7-8A18-CF5F1CED88B8}"/>
          </ac:spMkLst>
        </pc:spChg>
        <pc:spChg chg="add">
          <ac:chgData name="#HU WANYU#" userId="f774bb45-d8b3-479c-8f33-2fc87519051e" providerId="ADAL" clId="{AE066344-81AB-5F4F-91AD-78B4E2D1B4BC}" dt="2020-12-02T15:05:48.471" v="216" actId="26606"/>
          <ac:spMkLst>
            <pc:docMk/>
            <pc:sldMk cId="3299046761" sldId="289"/>
            <ac:spMk id="30" creationId="{52D502E5-F6B4-4D58-B4AE-FC466FF15EE8}"/>
          </ac:spMkLst>
        </pc:spChg>
        <pc:spChg chg="add">
          <ac:chgData name="#HU WANYU#" userId="f774bb45-d8b3-479c-8f33-2fc87519051e" providerId="ADAL" clId="{AE066344-81AB-5F4F-91AD-78B4E2D1B4BC}" dt="2020-12-02T15:05:48.471" v="216" actId="26606"/>
          <ac:spMkLst>
            <pc:docMk/>
            <pc:sldMk cId="3299046761" sldId="289"/>
            <ac:spMk id="31" creationId="{9DECDBF4-02B6-4BB4-B65B-B8107AD6A9E8}"/>
          </ac:spMkLst>
        </pc:spChg>
        <pc:graphicFrameChg chg="del">
          <ac:chgData name="#HU WANYU#" userId="f774bb45-d8b3-479c-8f33-2fc87519051e" providerId="ADAL" clId="{AE066344-81AB-5F4F-91AD-78B4E2D1B4BC}" dt="2020-12-02T14:56:52.925" v="109" actId="478"/>
          <ac:graphicFrameMkLst>
            <pc:docMk/>
            <pc:sldMk cId="3299046761" sldId="289"/>
            <ac:graphicFrameMk id="3" creationId="{A403C3BC-7140-2F44-96D8-E0A92F97E451}"/>
          </ac:graphicFrameMkLst>
        </pc:graphicFrameChg>
        <pc:graphicFrameChg chg="del">
          <ac:chgData name="#HU WANYU#" userId="f774bb45-d8b3-479c-8f33-2fc87519051e" providerId="ADAL" clId="{AE066344-81AB-5F4F-91AD-78B4E2D1B4BC}" dt="2020-12-02T14:56:52.925" v="109" actId="478"/>
          <ac:graphicFrameMkLst>
            <pc:docMk/>
            <pc:sldMk cId="3299046761" sldId="289"/>
            <ac:graphicFrameMk id="5" creationId="{F06CE1D6-C1AF-AE4B-88FE-495C7A99F3C7}"/>
          </ac:graphicFrameMkLst>
        </pc:graphicFrameChg>
        <pc:graphicFrameChg chg="add del">
          <ac:chgData name="#HU WANYU#" userId="f774bb45-d8b3-479c-8f33-2fc87519051e" providerId="ADAL" clId="{AE066344-81AB-5F4F-91AD-78B4E2D1B4BC}" dt="2020-12-02T15:05:48.437" v="215" actId="26606"/>
          <ac:graphicFrameMkLst>
            <pc:docMk/>
            <pc:sldMk cId="3299046761" sldId="289"/>
            <ac:graphicFrameMk id="17" creationId="{8CB68639-AD2B-49F7-A6FF-68456F03C3C7}"/>
          </ac:graphicFrameMkLst>
        </pc:graphicFrameChg>
        <pc:graphicFrameChg chg="add">
          <ac:chgData name="#HU WANYU#" userId="f774bb45-d8b3-479c-8f33-2fc87519051e" providerId="ADAL" clId="{AE066344-81AB-5F4F-91AD-78B4E2D1B4BC}" dt="2020-12-02T15:05:48.471" v="216" actId="26606"/>
          <ac:graphicFrameMkLst>
            <pc:docMk/>
            <pc:sldMk cId="3299046761" sldId="289"/>
            <ac:graphicFrameMk id="32" creationId="{3A17059F-1144-47EC-A8C4-C3E674F0C851}"/>
          </ac:graphicFrameMkLst>
        </pc:graphicFrameChg>
      </pc:sldChg>
      <pc:sldChg chg="addSp delSp modSp add del mod modNotesTx">
        <pc:chgData name="#HU WANYU#" userId="f774bb45-d8b3-479c-8f33-2fc87519051e" providerId="ADAL" clId="{AE066344-81AB-5F4F-91AD-78B4E2D1B4BC}" dt="2020-12-02T15:12:37.334" v="323" actId="2696"/>
        <pc:sldMkLst>
          <pc:docMk/>
          <pc:sldMk cId="516091754" sldId="290"/>
        </pc:sldMkLst>
        <pc:spChg chg="mod">
          <ac:chgData name="#HU WANYU#" userId="f774bb45-d8b3-479c-8f33-2fc87519051e" providerId="ADAL" clId="{AE066344-81AB-5F4F-91AD-78B4E2D1B4BC}" dt="2020-12-02T15:12:06.085" v="321" actId="26606"/>
          <ac:spMkLst>
            <pc:docMk/>
            <pc:sldMk cId="516091754" sldId="290"/>
            <ac:spMk id="2" creationId="{130FE26B-00D3-F54A-827E-25470AE8533C}"/>
          </ac:spMkLst>
        </pc:spChg>
        <pc:spChg chg="add del mod">
          <ac:chgData name="#HU WANYU#" userId="f774bb45-d8b3-479c-8f33-2fc87519051e" providerId="ADAL" clId="{AE066344-81AB-5F4F-91AD-78B4E2D1B4BC}" dt="2020-12-02T14:57:28.182" v="118" actId="478"/>
          <ac:spMkLst>
            <pc:docMk/>
            <pc:sldMk cId="516091754" sldId="290"/>
            <ac:spMk id="4" creationId="{027D87E0-96A9-EE45-A052-66C8C34C343E}"/>
          </ac:spMkLst>
        </pc:spChg>
        <pc:spChg chg="add del mod">
          <ac:chgData name="#HU WANYU#" userId="f774bb45-d8b3-479c-8f33-2fc87519051e" providerId="ADAL" clId="{AE066344-81AB-5F4F-91AD-78B4E2D1B4BC}" dt="2020-12-02T15:06:29.333" v="220" actId="478"/>
          <ac:spMkLst>
            <pc:docMk/>
            <pc:sldMk cId="516091754" sldId="290"/>
            <ac:spMk id="6" creationId="{724D9A5B-8E1C-3C44-98CC-A5311AEEEF22}"/>
          </ac:spMkLst>
        </pc:spChg>
        <pc:spChg chg="del">
          <ac:chgData name="#HU WANYU#" userId="f774bb45-d8b3-479c-8f33-2fc87519051e" providerId="ADAL" clId="{AE066344-81AB-5F4F-91AD-78B4E2D1B4BC}" dt="2020-12-02T14:57:26.329" v="117" actId="478"/>
          <ac:spMkLst>
            <pc:docMk/>
            <pc:sldMk cId="516091754" sldId="290"/>
            <ac:spMk id="7" creationId="{19B254C1-444A-D249-ABE3-81D05348D0B6}"/>
          </ac:spMkLst>
        </pc:spChg>
        <pc:spChg chg="add del">
          <ac:chgData name="#HU WANYU#" userId="f774bb45-d8b3-479c-8f33-2fc87519051e" providerId="ADAL" clId="{AE066344-81AB-5F4F-91AD-78B4E2D1B4BC}" dt="2020-12-02T15:12:06.085" v="321" actId="26606"/>
          <ac:spMkLst>
            <pc:docMk/>
            <pc:sldMk cId="516091754" sldId="290"/>
            <ac:spMk id="9" creationId="{2029D5AD-8348-4446-B191-6A9B6FE03F21}"/>
          </ac:spMkLst>
        </pc:spChg>
        <pc:spChg chg="add del">
          <ac:chgData name="#HU WANYU#" userId="f774bb45-d8b3-479c-8f33-2fc87519051e" providerId="ADAL" clId="{AE066344-81AB-5F4F-91AD-78B4E2D1B4BC}" dt="2020-12-02T15:12:06.085" v="321" actId="26606"/>
          <ac:spMkLst>
            <pc:docMk/>
            <pc:sldMk cId="516091754" sldId="290"/>
            <ac:spMk id="11" creationId="{A3F395A2-2B64-4749-BD93-2F159C7E1FB5}"/>
          </ac:spMkLst>
        </pc:spChg>
        <pc:spChg chg="add del">
          <ac:chgData name="#HU WANYU#" userId="f774bb45-d8b3-479c-8f33-2fc87519051e" providerId="ADAL" clId="{AE066344-81AB-5F4F-91AD-78B4E2D1B4BC}" dt="2020-12-02T15:12:06.085" v="321" actId="26606"/>
          <ac:spMkLst>
            <pc:docMk/>
            <pc:sldMk cId="516091754" sldId="290"/>
            <ac:spMk id="13" creationId="{5CF0135B-EAB8-4CA0-896C-2D897ECD28BC}"/>
          </ac:spMkLst>
        </pc:spChg>
        <pc:spChg chg="add del">
          <ac:chgData name="#HU WANYU#" userId="f774bb45-d8b3-479c-8f33-2fc87519051e" providerId="ADAL" clId="{AE066344-81AB-5F4F-91AD-78B4E2D1B4BC}" dt="2020-12-02T15:12:06.085" v="321" actId="26606"/>
          <ac:spMkLst>
            <pc:docMk/>
            <pc:sldMk cId="516091754" sldId="290"/>
            <ac:spMk id="15" creationId="{92C3387C-D24F-4737-8A37-1DC5CFF09CFA}"/>
          </ac:spMkLst>
        </pc:spChg>
        <pc:spChg chg="add del mod">
          <ac:chgData name="#HU WANYU#" userId="f774bb45-d8b3-479c-8f33-2fc87519051e" providerId="ADAL" clId="{AE066344-81AB-5F4F-91AD-78B4E2D1B4BC}" dt="2020-12-02T15:11:07.301" v="314" actId="478"/>
          <ac:spMkLst>
            <pc:docMk/>
            <pc:sldMk cId="516091754" sldId="290"/>
            <ac:spMk id="19" creationId="{1B2BC943-6FD6-5D4B-86FC-148A391B7720}"/>
          </ac:spMkLst>
        </pc:spChg>
        <pc:spChg chg="add mod">
          <ac:chgData name="#HU WANYU#" userId="f774bb45-d8b3-479c-8f33-2fc87519051e" providerId="ADAL" clId="{AE066344-81AB-5F4F-91AD-78B4E2D1B4BC}" dt="2020-12-02T15:11:40.226" v="319" actId="1582"/>
          <ac:spMkLst>
            <pc:docMk/>
            <pc:sldMk cId="516091754" sldId="290"/>
            <ac:spMk id="20" creationId="{6B575DD7-6429-0643-AEC2-87215CA6ECA5}"/>
          </ac:spMkLst>
        </pc:spChg>
        <pc:spChg chg="add">
          <ac:chgData name="#HU WANYU#" userId="f774bb45-d8b3-479c-8f33-2fc87519051e" providerId="ADAL" clId="{AE066344-81AB-5F4F-91AD-78B4E2D1B4BC}" dt="2020-12-02T15:12:06.085" v="321" actId="26606"/>
          <ac:spMkLst>
            <pc:docMk/>
            <pc:sldMk cId="516091754" sldId="290"/>
            <ac:spMk id="22" creationId="{AFF8D2E5-2C4E-47B1-930B-6C82B7C31331}"/>
          </ac:spMkLst>
        </pc:spChg>
        <pc:spChg chg="add del">
          <ac:chgData name="#HU WANYU#" userId="f774bb45-d8b3-479c-8f33-2fc87519051e" providerId="ADAL" clId="{AE066344-81AB-5F4F-91AD-78B4E2D1B4BC}" dt="2020-12-02T15:07:16.874" v="225" actId="26606"/>
          <ac:spMkLst>
            <pc:docMk/>
            <pc:sldMk cId="516091754" sldId="290"/>
            <ac:spMk id="23" creationId="{7301F447-EEF7-48F5-AF73-7566EE7F64AD}"/>
          </ac:spMkLst>
        </pc:spChg>
        <pc:spChg chg="add">
          <ac:chgData name="#HU WANYU#" userId="f774bb45-d8b3-479c-8f33-2fc87519051e" providerId="ADAL" clId="{AE066344-81AB-5F4F-91AD-78B4E2D1B4BC}" dt="2020-12-02T15:12:06.085" v="321" actId="26606"/>
          <ac:spMkLst>
            <pc:docMk/>
            <pc:sldMk cId="516091754" sldId="290"/>
            <ac:spMk id="24" creationId="{801E4ADA-0EA9-4930-846E-3C11E8BED6DD}"/>
          </ac:spMkLst>
        </pc:spChg>
        <pc:spChg chg="add del">
          <ac:chgData name="#HU WANYU#" userId="f774bb45-d8b3-479c-8f33-2fc87519051e" providerId="ADAL" clId="{AE066344-81AB-5F4F-91AD-78B4E2D1B4BC}" dt="2020-12-02T15:07:16.874" v="225" actId="26606"/>
          <ac:spMkLst>
            <pc:docMk/>
            <pc:sldMk cId="516091754" sldId="290"/>
            <ac:spMk id="25" creationId="{F7117410-A2A4-4085-9ADC-46744551DBDE}"/>
          </ac:spMkLst>
        </pc:spChg>
        <pc:spChg chg="add del">
          <ac:chgData name="#HU WANYU#" userId="f774bb45-d8b3-479c-8f33-2fc87519051e" providerId="ADAL" clId="{AE066344-81AB-5F4F-91AD-78B4E2D1B4BC}" dt="2020-12-02T15:07:16.874" v="225" actId="26606"/>
          <ac:spMkLst>
            <pc:docMk/>
            <pc:sldMk cId="516091754" sldId="290"/>
            <ac:spMk id="27" creationId="{99F74EB5-E547-4FB4-95F5-BCC788F3C4A0}"/>
          </ac:spMkLst>
        </pc:spChg>
        <pc:spChg chg="add">
          <ac:chgData name="#HU WANYU#" userId="f774bb45-d8b3-479c-8f33-2fc87519051e" providerId="ADAL" clId="{AE066344-81AB-5F4F-91AD-78B4E2D1B4BC}" dt="2020-12-02T15:12:06.085" v="321" actId="26606"/>
          <ac:spMkLst>
            <pc:docMk/>
            <pc:sldMk cId="516091754" sldId="290"/>
            <ac:spMk id="29" creationId="{FB92FFCE-0C90-454E-AA25-D4EE9A6C39C5}"/>
          </ac:spMkLst>
        </pc:spChg>
        <pc:graphicFrameChg chg="add del mod">
          <ac:chgData name="#HU WANYU#" userId="f774bb45-d8b3-479c-8f33-2fc87519051e" providerId="ADAL" clId="{AE066344-81AB-5F4F-91AD-78B4E2D1B4BC}" dt="2020-12-02T14:57:25.121" v="116"/>
          <ac:graphicFrameMkLst>
            <pc:docMk/>
            <pc:sldMk cId="516091754" sldId="290"/>
            <ac:graphicFrameMk id="8" creationId="{6D6C7940-521C-6D40-9105-66FF2838B29C}"/>
          </ac:graphicFrameMkLst>
        </pc:graphicFrameChg>
        <pc:graphicFrameChg chg="add del mod">
          <ac:chgData name="#HU WANYU#" userId="f774bb45-d8b3-479c-8f33-2fc87519051e" providerId="ADAL" clId="{AE066344-81AB-5F4F-91AD-78B4E2D1B4BC}" dt="2020-12-02T14:57:25.121" v="116"/>
          <ac:graphicFrameMkLst>
            <pc:docMk/>
            <pc:sldMk cId="516091754" sldId="290"/>
            <ac:graphicFrameMk id="10" creationId="{1549B5C5-54B1-4443-803A-0C736FD8388E}"/>
          </ac:graphicFrameMkLst>
        </pc:graphicFrameChg>
        <pc:graphicFrameChg chg="add del mod">
          <ac:chgData name="#HU WANYU#" userId="f774bb45-d8b3-479c-8f33-2fc87519051e" providerId="ADAL" clId="{AE066344-81AB-5F4F-91AD-78B4E2D1B4BC}" dt="2020-12-02T14:57:25.121" v="116"/>
          <ac:graphicFrameMkLst>
            <pc:docMk/>
            <pc:sldMk cId="516091754" sldId="290"/>
            <ac:graphicFrameMk id="12" creationId="{38FA9073-621B-DF49-8DA3-5C617703E639}"/>
          </ac:graphicFrameMkLst>
        </pc:graphicFrameChg>
        <pc:graphicFrameChg chg="add del mod">
          <ac:chgData name="#HU WANYU#" userId="f774bb45-d8b3-479c-8f33-2fc87519051e" providerId="ADAL" clId="{AE066344-81AB-5F4F-91AD-78B4E2D1B4BC}" dt="2020-12-02T15:06:21.851" v="218" actId="478"/>
          <ac:graphicFrameMkLst>
            <pc:docMk/>
            <pc:sldMk cId="516091754" sldId="290"/>
            <ac:graphicFrameMk id="14" creationId="{59D8F2D1-AF99-1742-9A6C-E0E11B260E55}"/>
          </ac:graphicFrameMkLst>
        </pc:graphicFrameChg>
        <pc:graphicFrameChg chg="add del mod">
          <ac:chgData name="#HU WANYU#" userId="f774bb45-d8b3-479c-8f33-2fc87519051e" providerId="ADAL" clId="{AE066344-81AB-5F4F-91AD-78B4E2D1B4BC}" dt="2020-12-02T15:06:27.050" v="219" actId="478"/>
          <ac:graphicFrameMkLst>
            <pc:docMk/>
            <pc:sldMk cId="516091754" sldId="290"/>
            <ac:graphicFrameMk id="16" creationId="{EFF9BC16-4ACB-3647-B72C-CC20DA5C611D}"/>
          </ac:graphicFrameMkLst>
        </pc:graphicFrameChg>
        <pc:graphicFrameChg chg="add del mod">
          <ac:chgData name="#HU WANYU#" userId="f774bb45-d8b3-479c-8f33-2fc87519051e" providerId="ADAL" clId="{AE066344-81AB-5F4F-91AD-78B4E2D1B4BC}" dt="2020-12-02T15:06:21.851" v="218" actId="478"/>
          <ac:graphicFrameMkLst>
            <pc:docMk/>
            <pc:sldMk cId="516091754" sldId="290"/>
            <ac:graphicFrameMk id="17" creationId="{AEC93DFB-08BA-844B-B569-D7B2FAD96D39}"/>
          </ac:graphicFrameMkLst>
        </pc:graphicFrameChg>
        <pc:graphicFrameChg chg="add mod ord modGraphic">
          <ac:chgData name="#HU WANYU#" userId="f774bb45-d8b3-479c-8f33-2fc87519051e" providerId="ADAL" clId="{AE066344-81AB-5F4F-91AD-78B4E2D1B4BC}" dt="2020-12-02T15:12:06.085" v="321" actId="26606"/>
          <ac:graphicFrameMkLst>
            <pc:docMk/>
            <pc:sldMk cId="516091754" sldId="290"/>
            <ac:graphicFrameMk id="18" creationId="{93DFDB85-C06D-F242-AB1E-3B48A3F4B40E}"/>
          </ac:graphicFrameMkLst>
        </pc:graphicFrameChg>
      </pc:sldChg>
      <pc:sldChg chg="addSp delSp modSp add mod ord modAnim modNotesTx">
        <pc:chgData name="#HU WANYU#" userId="f774bb45-d8b3-479c-8f33-2fc87519051e" providerId="ADAL" clId="{AE066344-81AB-5F4F-91AD-78B4E2D1B4BC}" dt="2020-12-04T01:30:09.349" v="15384" actId="20578"/>
        <pc:sldMkLst>
          <pc:docMk/>
          <pc:sldMk cId="526276831" sldId="291"/>
        </pc:sldMkLst>
        <pc:spChg chg="mod">
          <ac:chgData name="#HU WANYU#" userId="f774bb45-d8b3-479c-8f33-2fc87519051e" providerId="ADAL" clId="{AE066344-81AB-5F4F-91AD-78B4E2D1B4BC}" dt="2020-12-02T14:59:23.427" v="127"/>
          <ac:spMkLst>
            <pc:docMk/>
            <pc:sldMk cId="526276831" sldId="291"/>
            <ac:spMk id="2" creationId="{130FE26B-00D3-F54A-827E-25470AE8533C}"/>
          </ac:spMkLst>
        </pc:spChg>
        <pc:spChg chg="add del mod">
          <ac:chgData name="#HU WANYU#" userId="f774bb45-d8b3-479c-8f33-2fc87519051e" providerId="ADAL" clId="{AE066344-81AB-5F4F-91AD-78B4E2D1B4BC}" dt="2020-12-02T14:59:43.895" v="131" actId="478"/>
          <ac:spMkLst>
            <pc:docMk/>
            <pc:sldMk cId="526276831" sldId="291"/>
            <ac:spMk id="4" creationId="{FE7DA0D4-62F1-AF47-91AD-42B2DDCBBC88}"/>
          </ac:spMkLst>
        </pc:spChg>
        <pc:spChg chg="add mod">
          <ac:chgData name="#HU WANYU#" userId="f774bb45-d8b3-479c-8f33-2fc87519051e" providerId="ADAL" clId="{AE066344-81AB-5F4F-91AD-78B4E2D1B4BC}" dt="2020-12-02T17:39:16.943" v="2056" actId="20577"/>
          <ac:spMkLst>
            <pc:docMk/>
            <pc:sldMk cId="526276831" sldId="291"/>
            <ac:spMk id="6" creationId="{1E0292D2-2BFB-0640-B01F-2D795EE3418E}"/>
          </ac:spMkLst>
        </pc:spChg>
        <pc:spChg chg="del">
          <ac:chgData name="#HU WANYU#" userId="f774bb45-d8b3-479c-8f33-2fc87519051e" providerId="ADAL" clId="{AE066344-81AB-5F4F-91AD-78B4E2D1B4BC}" dt="2020-12-02T14:59:39.289" v="128" actId="478"/>
          <ac:spMkLst>
            <pc:docMk/>
            <pc:sldMk cId="526276831" sldId="291"/>
            <ac:spMk id="7" creationId="{19B254C1-444A-D249-ABE3-81D05348D0B6}"/>
          </ac:spMkLst>
        </pc:spChg>
        <pc:spChg chg="add mod">
          <ac:chgData name="#HU WANYU#" userId="f774bb45-d8b3-479c-8f33-2fc87519051e" providerId="ADAL" clId="{AE066344-81AB-5F4F-91AD-78B4E2D1B4BC}" dt="2020-12-02T17:39:55.318" v="2087" actId="1036"/>
          <ac:spMkLst>
            <pc:docMk/>
            <pc:sldMk cId="526276831" sldId="291"/>
            <ac:spMk id="8" creationId="{D8C3C06F-68EF-BA42-8911-DDA9D15D95CF}"/>
          </ac:spMkLst>
        </pc:spChg>
        <pc:spChg chg="mod">
          <ac:chgData name="#HU WANYU#" userId="f774bb45-d8b3-479c-8f33-2fc87519051e" providerId="ADAL" clId="{AE066344-81AB-5F4F-91AD-78B4E2D1B4BC}" dt="2020-12-02T14:59:39.984" v="129"/>
          <ac:spMkLst>
            <pc:docMk/>
            <pc:sldMk cId="526276831" sldId="291"/>
            <ac:spMk id="18" creationId="{216A27B5-E585-D046-A153-06C011E31B28}"/>
          </ac:spMkLst>
        </pc:spChg>
        <pc:spChg chg="mod">
          <ac:chgData name="#HU WANYU#" userId="f774bb45-d8b3-479c-8f33-2fc87519051e" providerId="ADAL" clId="{AE066344-81AB-5F4F-91AD-78B4E2D1B4BC}" dt="2020-12-02T14:59:44.437" v="132"/>
          <ac:spMkLst>
            <pc:docMk/>
            <pc:sldMk cId="526276831" sldId="291"/>
            <ac:spMk id="26" creationId="{0EEBC388-EAE6-0B45-8754-949748979179}"/>
          </ac:spMkLst>
        </pc:spChg>
        <pc:spChg chg="mod">
          <ac:chgData name="#HU WANYU#" userId="f774bb45-d8b3-479c-8f33-2fc87519051e" providerId="ADAL" clId="{AE066344-81AB-5F4F-91AD-78B4E2D1B4BC}" dt="2020-12-02T17:37:32.384" v="1991"/>
          <ac:spMkLst>
            <pc:docMk/>
            <pc:sldMk cId="526276831" sldId="291"/>
            <ac:spMk id="32" creationId="{9B279D0D-5722-D749-80E7-4A27A1293E88}"/>
          </ac:spMkLst>
        </pc:spChg>
        <pc:spChg chg="mod">
          <ac:chgData name="#HU WANYU#" userId="f774bb45-d8b3-479c-8f33-2fc87519051e" providerId="ADAL" clId="{AE066344-81AB-5F4F-91AD-78B4E2D1B4BC}" dt="2020-12-02T17:37:39.919" v="1994"/>
          <ac:spMkLst>
            <pc:docMk/>
            <pc:sldMk cId="526276831" sldId="291"/>
            <ac:spMk id="36" creationId="{B0AB1C6D-06E1-8F48-B3D2-23A2800FD069}"/>
          </ac:spMkLst>
        </pc:spChg>
        <pc:spChg chg="add mod">
          <ac:chgData name="#HU WANYU#" userId="f774bb45-d8b3-479c-8f33-2fc87519051e" providerId="ADAL" clId="{AE066344-81AB-5F4F-91AD-78B4E2D1B4BC}" dt="2020-12-03T10:15:02.431" v="8628"/>
          <ac:spMkLst>
            <pc:docMk/>
            <pc:sldMk cId="526276831" sldId="291"/>
            <ac:spMk id="38" creationId="{5F9495DA-50F4-994B-A292-74C3076A4AE9}"/>
          </ac:spMkLst>
        </pc:spChg>
        <pc:grpChg chg="add del mod">
          <ac:chgData name="#HU WANYU#" userId="f774bb45-d8b3-479c-8f33-2fc87519051e" providerId="ADAL" clId="{AE066344-81AB-5F4F-91AD-78B4E2D1B4BC}" dt="2020-12-02T14:59:42.315" v="130"/>
          <ac:grpSpMkLst>
            <pc:docMk/>
            <pc:sldMk cId="526276831" sldId="291"/>
            <ac:grpSpMk id="16" creationId="{3FA80343-B55C-A243-825D-8DF7B672086B}"/>
          </ac:grpSpMkLst>
        </pc:grpChg>
        <pc:grpChg chg="add del mod">
          <ac:chgData name="#HU WANYU#" userId="f774bb45-d8b3-479c-8f33-2fc87519051e" providerId="ADAL" clId="{AE066344-81AB-5F4F-91AD-78B4E2D1B4BC}" dt="2020-12-02T17:37:37.145" v="1993" actId="478"/>
          <ac:grpSpMkLst>
            <pc:docMk/>
            <pc:sldMk cId="526276831" sldId="291"/>
            <ac:grpSpMk id="24" creationId="{C7CA69AC-F90B-2343-8126-40FA30FFEF94}"/>
          </ac:grpSpMkLst>
        </pc:grpChg>
        <pc:grpChg chg="add del mod">
          <ac:chgData name="#HU WANYU#" userId="f774bb45-d8b3-479c-8f33-2fc87519051e" providerId="ADAL" clId="{AE066344-81AB-5F4F-91AD-78B4E2D1B4BC}" dt="2020-12-02T17:37:34.290" v="1992"/>
          <ac:grpSpMkLst>
            <pc:docMk/>
            <pc:sldMk cId="526276831" sldId="291"/>
            <ac:grpSpMk id="30" creationId="{A3711D59-855B-374C-90D2-C38CAE68C196}"/>
          </ac:grpSpMkLst>
        </pc:grpChg>
        <pc:grpChg chg="add mod">
          <ac:chgData name="#HU WANYU#" userId="f774bb45-d8b3-479c-8f33-2fc87519051e" providerId="ADAL" clId="{AE066344-81AB-5F4F-91AD-78B4E2D1B4BC}" dt="2020-12-02T17:37:39.919" v="1994"/>
          <ac:grpSpMkLst>
            <pc:docMk/>
            <pc:sldMk cId="526276831" sldId="291"/>
            <ac:grpSpMk id="34" creationId="{66F2CBA9-AC35-1543-B725-366C07A0DA35}"/>
          </ac:grpSpMkLst>
        </pc:grpChg>
        <pc:graphicFrameChg chg="add del mod">
          <ac:chgData name="#HU WANYU#" userId="f774bb45-d8b3-479c-8f33-2fc87519051e" providerId="ADAL" clId="{AE066344-81AB-5F4F-91AD-78B4E2D1B4BC}" dt="2020-12-02T14:59:42.315" v="130"/>
          <ac:graphicFrameMkLst>
            <pc:docMk/>
            <pc:sldMk cId="526276831" sldId="291"/>
            <ac:graphicFrameMk id="10" creationId="{F32F81BB-6298-1C4A-90A7-1D0CCA2F2074}"/>
          </ac:graphicFrameMkLst>
        </pc:graphicFrameChg>
        <pc:graphicFrameChg chg="add del mod">
          <ac:chgData name="#HU WANYU#" userId="f774bb45-d8b3-479c-8f33-2fc87519051e" providerId="ADAL" clId="{AE066344-81AB-5F4F-91AD-78B4E2D1B4BC}" dt="2020-12-02T14:59:42.315" v="130"/>
          <ac:graphicFrameMkLst>
            <pc:docMk/>
            <pc:sldMk cId="526276831" sldId="291"/>
            <ac:graphicFrameMk id="19" creationId="{803042C5-2118-8144-ADD8-BD67AA892E72}"/>
          </ac:graphicFrameMkLst>
        </pc:graphicFrameChg>
        <pc:graphicFrameChg chg="add mod modGraphic">
          <ac:chgData name="#HU WANYU#" userId="f774bb45-d8b3-479c-8f33-2fc87519051e" providerId="ADAL" clId="{AE066344-81AB-5F4F-91AD-78B4E2D1B4BC}" dt="2020-12-02T17:39:45.744" v="2085" actId="1036"/>
          <ac:graphicFrameMkLst>
            <pc:docMk/>
            <pc:sldMk cId="526276831" sldId="291"/>
            <ac:graphicFrameMk id="21" creationId="{159B69B2-6C17-4F44-BBCA-2ECE3B293957}"/>
          </ac:graphicFrameMkLst>
        </pc:graphicFrameChg>
        <pc:graphicFrameChg chg="add mod modGraphic">
          <ac:chgData name="#HU WANYU#" userId="f774bb45-d8b3-479c-8f33-2fc87519051e" providerId="ADAL" clId="{AE066344-81AB-5F4F-91AD-78B4E2D1B4BC}" dt="2020-12-02T17:39:28.662" v="2067" actId="1036"/>
          <ac:graphicFrameMkLst>
            <pc:docMk/>
            <pc:sldMk cId="526276831" sldId="291"/>
            <ac:graphicFrameMk id="27" creationId="{BA1E0DDC-0777-8648-97F1-7C21945899E6}"/>
          </ac:graphicFrameMkLst>
        </pc:graphicFrameChg>
        <pc:graphicFrameChg chg="add del mod">
          <ac:chgData name="#HU WANYU#" userId="f774bb45-d8b3-479c-8f33-2fc87519051e" providerId="ADAL" clId="{AE066344-81AB-5F4F-91AD-78B4E2D1B4BC}" dt="2020-12-02T17:37:34.290" v="1992"/>
          <ac:graphicFrameMkLst>
            <pc:docMk/>
            <pc:sldMk cId="526276831" sldId="291"/>
            <ac:graphicFrameMk id="33" creationId="{737FC9F1-B6E2-6C4C-89FB-356C2C5D203C}"/>
          </ac:graphicFrameMkLst>
        </pc:graphicFrameChg>
        <pc:graphicFrameChg chg="add del mod">
          <ac:chgData name="#HU WANYU#" userId="f774bb45-d8b3-479c-8f33-2fc87519051e" providerId="ADAL" clId="{AE066344-81AB-5F4F-91AD-78B4E2D1B4BC}" dt="2020-12-02T17:38:06.144" v="2000" actId="478"/>
          <ac:graphicFrameMkLst>
            <pc:docMk/>
            <pc:sldMk cId="526276831" sldId="291"/>
            <ac:graphicFrameMk id="37" creationId="{444D8DE7-F207-984C-8730-931CABA3ADE9}"/>
          </ac:graphicFrameMkLst>
        </pc:graphicFrameChg>
        <pc:cxnChg chg="add del mod">
          <ac:chgData name="#HU WANYU#" userId="f774bb45-d8b3-479c-8f33-2fc87519051e" providerId="ADAL" clId="{AE066344-81AB-5F4F-91AD-78B4E2D1B4BC}" dt="2020-12-02T14:59:42.315" v="130"/>
          <ac:cxnSpMkLst>
            <pc:docMk/>
            <pc:sldMk cId="526276831" sldId="291"/>
            <ac:cxnSpMk id="12" creationId="{70F467B4-A200-0044-9BE5-5D2DCA9FFE38}"/>
          </ac:cxnSpMkLst>
        </pc:cxnChg>
        <pc:cxnChg chg="add del mod">
          <ac:chgData name="#HU WANYU#" userId="f774bb45-d8b3-479c-8f33-2fc87519051e" providerId="ADAL" clId="{AE066344-81AB-5F4F-91AD-78B4E2D1B4BC}" dt="2020-12-02T14:59:42.315" v="130"/>
          <ac:cxnSpMkLst>
            <pc:docMk/>
            <pc:sldMk cId="526276831" sldId="291"/>
            <ac:cxnSpMk id="14" creationId="{43839C5C-2919-4C47-93CA-EF50A5AD27A4}"/>
          </ac:cxnSpMkLst>
        </pc:cxnChg>
        <pc:cxnChg chg="mod">
          <ac:chgData name="#HU WANYU#" userId="f774bb45-d8b3-479c-8f33-2fc87519051e" providerId="ADAL" clId="{AE066344-81AB-5F4F-91AD-78B4E2D1B4BC}" dt="2020-12-02T14:59:39.984" v="129"/>
          <ac:cxnSpMkLst>
            <pc:docMk/>
            <pc:sldMk cId="526276831" sldId="291"/>
            <ac:cxnSpMk id="17" creationId="{7E44164C-5F3C-B643-A1FD-14CAB671910B}"/>
          </ac:cxnSpMkLst>
        </pc:cxnChg>
        <pc:cxnChg chg="add del mod">
          <ac:chgData name="#HU WANYU#" userId="f774bb45-d8b3-479c-8f33-2fc87519051e" providerId="ADAL" clId="{AE066344-81AB-5F4F-91AD-78B4E2D1B4BC}" dt="2020-12-02T14:59:42.315" v="130"/>
          <ac:cxnSpMkLst>
            <pc:docMk/>
            <pc:sldMk cId="526276831" sldId="291"/>
            <ac:cxnSpMk id="20" creationId="{9BC1C6F8-BE89-044A-8E09-8C8D8D03A3C9}"/>
          </ac:cxnSpMkLst>
        </pc:cxnChg>
        <pc:cxnChg chg="add mod">
          <ac:chgData name="#HU WANYU#" userId="f774bb45-d8b3-479c-8f33-2fc87519051e" providerId="ADAL" clId="{AE066344-81AB-5F4F-91AD-78B4E2D1B4BC}" dt="2020-12-02T17:36:04.620" v="1958" actId="1038"/>
          <ac:cxnSpMkLst>
            <pc:docMk/>
            <pc:sldMk cId="526276831" sldId="291"/>
            <ac:cxnSpMk id="22" creationId="{CC933A49-0F4B-0B43-8D6B-AEEFC83F131F}"/>
          </ac:cxnSpMkLst>
        </pc:cxnChg>
        <pc:cxnChg chg="add mod">
          <ac:chgData name="#HU WANYU#" userId="f774bb45-d8b3-479c-8f33-2fc87519051e" providerId="ADAL" clId="{AE066344-81AB-5F4F-91AD-78B4E2D1B4BC}" dt="2020-12-02T17:36:04.620" v="1958" actId="1038"/>
          <ac:cxnSpMkLst>
            <pc:docMk/>
            <pc:sldMk cId="526276831" sldId="291"/>
            <ac:cxnSpMk id="23" creationId="{6F66FBBC-2C46-4B46-941D-416CD6CFBE1B}"/>
          </ac:cxnSpMkLst>
        </pc:cxnChg>
        <pc:cxnChg chg="mod">
          <ac:chgData name="#HU WANYU#" userId="f774bb45-d8b3-479c-8f33-2fc87519051e" providerId="ADAL" clId="{AE066344-81AB-5F4F-91AD-78B4E2D1B4BC}" dt="2020-12-02T14:59:44.437" v="132"/>
          <ac:cxnSpMkLst>
            <pc:docMk/>
            <pc:sldMk cId="526276831" sldId="291"/>
            <ac:cxnSpMk id="25" creationId="{289C065F-6915-7F46-86A0-86D1CFBB4B34}"/>
          </ac:cxnSpMkLst>
        </pc:cxnChg>
        <pc:cxnChg chg="add del mod">
          <ac:chgData name="#HU WANYU#" userId="f774bb45-d8b3-479c-8f33-2fc87519051e" providerId="ADAL" clId="{AE066344-81AB-5F4F-91AD-78B4E2D1B4BC}" dt="2020-12-02T17:29:17.830" v="1875" actId="478"/>
          <ac:cxnSpMkLst>
            <pc:docMk/>
            <pc:sldMk cId="526276831" sldId="291"/>
            <ac:cxnSpMk id="28" creationId="{7A982331-D641-9F42-86B3-167CF9A730B1}"/>
          </ac:cxnSpMkLst>
        </pc:cxnChg>
        <pc:cxnChg chg="add mod">
          <ac:chgData name="#HU WANYU#" userId="f774bb45-d8b3-479c-8f33-2fc87519051e" providerId="ADAL" clId="{AE066344-81AB-5F4F-91AD-78B4E2D1B4BC}" dt="2020-12-02T17:39:28.662" v="2067" actId="1036"/>
          <ac:cxnSpMkLst>
            <pc:docMk/>
            <pc:sldMk cId="526276831" sldId="291"/>
            <ac:cxnSpMk id="29" creationId="{F166E123-815A-E74A-8CB3-55FB438DA457}"/>
          </ac:cxnSpMkLst>
        </pc:cxnChg>
        <pc:cxnChg chg="mod">
          <ac:chgData name="#HU WANYU#" userId="f774bb45-d8b3-479c-8f33-2fc87519051e" providerId="ADAL" clId="{AE066344-81AB-5F4F-91AD-78B4E2D1B4BC}" dt="2020-12-02T17:37:32.384" v="1991"/>
          <ac:cxnSpMkLst>
            <pc:docMk/>
            <pc:sldMk cId="526276831" sldId="291"/>
            <ac:cxnSpMk id="31" creationId="{746DAD69-B619-8B48-A9ED-96D997EF95F2}"/>
          </ac:cxnSpMkLst>
        </pc:cxnChg>
        <pc:cxnChg chg="mod">
          <ac:chgData name="#HU WANYU#" userId="f774bb45-d8b3-479c-8f33-2fc87519051e" providerId="ADAL" clId="{AE066344-81AB-5F4F-91AD-78B4E2D1B4BC}" dt="2020-12-02T17:37:39.919" v="1994"/>
          <ac:cxnSpMkLst>
            <pc:docMk/>
            <pc:sldMk cId="526276831" sldId="291"/>
            <ac:cxnSpMk id="35" creationId="{24FA82E8-7F37-0747-BB83-1DD815CC327A}"/>
          </ac:cxnSpMkLst>
        </pc:cxnChg>
      </pc:sldChg>
      <pc:sldChg chg="addSp delSp modSp add mod ord modNotesTx">
        <pc:chgData name="#HU WANYU#" userId="f774bb45-d8b3-479c-8f33-2fc87519051e" providerId="ADAL" clId="{AE066344-81AB-5F4F-91AD-78B4E2D1B4BC}" dt="2020-12-03T12:45:59.802" v="13169" actId="20577"/>
        <pc:sldMkLst>
          <pc:docMk/>
          <pc:sldMk cId="1256486118" sldId="292"/>
        </pc:sldMkLst>
        <pc:spChg chg="mod">
          <ac:chgData name="#HU WANYU#" userId="f774bb45-d8b3-479c-8f33-2fc87519051e" providerId="ADAL" clId="{AE066344-81AB-5F4F-91AD-78B4E2D1B4BC}" dt="2020-12-02T15:00:15.622" v="136"/>
          <ac:spMkLst>
            <pc:docMk/>
            <pc:sldMk cId="1256486118" sldId="292"/>
            <ac:spMk id="2" creationId="{130FE26B-00D3-F54A-827E-25470AE8533C}"/>
          </ac:spMkLst>
        </pc:spChg>
        <pc:spChg chg="add mod">
          <ac:chgData name="#HU WANYU#" userId="f774bb45-d8b3-479c-8f33-2fc87519051e" providerId="ADAL" clId="{AE066344-81AB-5F4F-91AD-78B4E2D1B4BC}" dt="2020-12-03T10:15:02.431" v="8628"/>
          <ac:spMkLst>
            <pc:docMk/>
            <pc:sldMk cId="1256486118" sldId="292"/>
            <ac:spMk id="3" creationId="{0E0EE854-65F0-594C-966A-CE88BE433381}"/>
          </ac:spMkLst>
        </pc:spChg>
        <pc:spChg chg="add mod">
          <ac:chgData name="#HU WANYU#" userId="f774bb45-d8b3-479c-8f33-2fc87519051e" providerId="ADAL" clId="{AE066344-81AB-5F4F-91AD-78B4E2D1B4BC}" dt="2020-12-02T15:00:53.808" v="139"/>
          <ac:spMkLst>
            <pc:docMk/>
            <pc:sldMk cId="1256486118" sldId="292"/>
            <ac:spMk id="17" creationId="{6216F3CB-8127-2A4E-9999-09812A42CFE1}"/>
          </ac:spMkLst>
        </pc:spChg>
        <pc:spChg chg="add mod">
          <ac:chgData name="#HU WANYU#" userId="f774bb45-d8b3-479c-8f33-2fc87519051e" providerId="ADAL" clId="{AE066344-81AB-5F4F-91AD-78B4E2D1B4BC}" dt="2020-12-02T15:00:53.808" v="139"/>
          <ac:spMkLst>
            <pc:docMk/>
            <pc:sldMk cId="1256486118" sldId="292"/>
            <ac:spMk id="18" creationId="{ACBB00FB-21B1-8342-92F8-A2B5161EC71D}"/>
          </ac:spMkLst>
        </pc:spChg>
        <pc:grpChg chg="del">
          <ac:chgData name="#HU WANYU#" userId="f774bb45-d8b3-479c-8f33-2fc87519051e" providerId="ADAL" clId="{AE066344-81AB-5F4F-91AD-78B4E2D1B4BC}" dt="2020-12-02T15:00:52.508" v="138" actId="478"/>
          <ac:grpSpMkLst>
            <pc:docMk/>
            <pc:sldMk cId="1256486118" sldId="292"/>
            <ac:grpSpMk id="24" creationId="{C7CA69AC-F90B-2343-8126-40FA30FFEF94}"/>
          </ac:grpSpMkLst>
        </pc:grpChg>
        <pc:graphicFrameChg chg="add mod">
          <ac:chgData name="#HU WANYU#" userId="f774bb45-d8b3-479c-8f33-2fc87519051e" providerId="ADAL" clId="{AE066344-81AB-5F4F-91AD-78B4E2D1B4BC}" dt="2020-12-02T15:00:53.808" v="139"/>
          <ac:graphicFrameMkLst>
            <pc:docMk/>
            <pc:sldMk cId="1256486118" sldId="292"/>
            <ac:graphicFrameMk id="16" creationId="{0961C7A7-1893-F949-B80F-D7063BA83856}"/>
          </ac:graphicFrameMkLst>
        </pc:graphicFrameChg>
        <pc:graphicFrameChg chg="del">
          <ac:chgData name="#HU WANYU#" userId="f774bb45-d8b3-479c-8f33-2fc87519051e" providerId="ADAL" clId="{AE066344-81AB-5F4F-91AD-78B4E2D1B4BC}" dt="2020-12-02T15:00:52.508" v="138" actId="478"/>
          <ac:graphicFrameMkLst>
            <pc:docMk/>
            <pc:sldMk cId="1256486118" sldId="292"/>
            <ac:graphicFrameMk id="21" creationId="{159B69B2-6C17-4F44-BBCA-2ECE3B293957}"/>
          </ac:graphicFrameMkLst>
        </pc:graphicFrameChg>
        <pc:graphicFrameChg chg="del">
          <ac:chgData name="#HU WANYU#" userId="f774bb45-d8b3-479c-8f33-2fc87519051e" providerId="ADAL" clId="{AE066344-81AB-5F4F-91AD-78B4E2D1B4BC}" dt="2020-12-02T15:00:52.508" v="138" actId="478"/>
          <ac:graphicFrameMkLst>
            <pc:docMk/>
            <pc:sldMk cId="1256486118" sldId="292"/>
            <ac:graphicFrameMk id="27" creationId="{BA1E0DDC-0777-8648-97F1-7C21945899E6}"/>
          </ac:graphicFrameMkLst>
        </pc:graphicFrameChg>
        <pc:cxnChg chg="del">
          <ac:chgData name="#HU WANYU#" userId="f774bb45-d8b3-479c-8f33-2fc87519051e" providerId="ADAL" clId="{AE066344-81AB-5F4F-91AD-78B4E2D1B4BC}" dt="2020-12-02T15:00:52.508" v="138" actId="478"/>
          <ac:cxnSpMkLst>
            <pc:docMk/>
            <pc:sldMk cId="1256486118" sldId="292"/>
            <ac:cxnSpMk id="22" creationId="{CC933A49-0F4B-0B43-8D6B-AEEFC83F131F}"/>
          </ac:cxnSpMkLst>
        </pc:cxnChg>
        <pc:cxnChg chg="del">
          <ac:chgData name="#HU WANYU#" userId="f774bb45-d8b3-479c-8f33-2fc87519051e" providerId="ADAL" clId="{AE066344-81AB-5F4F-91AD-78B4E2D1B4BC}" dt="2020-12-02T15:00:52.508" v="138" actId="478"/>
          <ac:cxnSpMkLst>
            <pc:docMk/>
            <pc:sldMk cId="1256486118" sldId="292"/>
            <ac:cxnSpMk id="23" creationId="{6F66FBBC-2C46-4B46-941D-416CD6CFBE1B}"/>
          </ac:cxnSpMkLst>
        </pc:cxnChg>
        <pc:cxnChg chg="del">
          <ac:chgData name="#HU WANYU#" userId="f774bb45-d8b3-479c-8f33-2fc87519051e" providerId="ADAL" clId="{AE066344-81AB-5F4F-91AD-78B4E2D1B4BC}" dt="2020-12-02T15:00:52.508" v="138" actId="478"/>
          <ac:cxnSpMkLst>
            <pc:docMk/>
            <pc:sldMk cId="1256486118" sldId="292"/>
            <ac:cxnSpMk id="28" creationId="{7A982331-D641-9F42-86B3-167CF9A730B1}"/>
          </ac:cxnSpMkLst>
        </pc:cxnChg>
      </pc:sldChg>
      <pc:sldChg chg="addSp modSp add mod ord modNotesTx">
        <pc:chgData name="#HU WANYU#" userId="f774bb45-d8b3-479c-8f33-2fc87519051e" providerId="ADAL" clId="{AE066344-81AB-5F4F-91AD-78B4E2D1B4BC}" dt="2020-12-03T12:47:32.742" v="13264" actId="20577"/>
        <pc:sldMkLst>
          <pc:docMk/>
          <pc:sldMk cId="456925252" sldId="293"/>
        </pc:sldMkLst>
        <pc:spChg chg="mod">
          <ac:chgData name="#HU WANYU#" userId="f774bb45-d8b3-479c-8f33-2fc87519051e" providerId="ADAL" clId="{AE066344-81AB-5F4F-91AD-78B4E2D1B4BC}" dt="2020-12-02T17:17:35.508" v="1772" actId="20577"/>
          <ac:spMkLst>
            <pc:docMk/>
            <pc:sldMk cId="456925252" sldId="293"/>
            <ac:spMk id="2" creationId="{130FE26B-00D3-F54A-827E-25470AE8533C}"/>
          </ac:spMkLst>
        </pc:spChg>
        <pc:spChg chg="add mod">
          <ac:chgData name="#HU WANYU#" userId="f774bb45-d8b3-479c-8f33-2fc87519051e" providerId="ADAL" clId="{AE066344-81AB-5F4F-91AD-78B4E2D1B4BC}" dt="2020-12-03T10:15:02.431" v="8628"/>
          <ac:spMkLst>
            <pc:docMk/>
            <pc:sldMk cId="456925252" sldId="293"/>
            <ac:spMk id="3" creationId="{E6A4692B-5AEC-4A47-B296-DC73E4D33D21}"/>
          </ac:spMkLst>
        </pc:spChg>
        <pc:graphicFrameChg chg="mod modGraphic">
          <ac:chgData name="#HU WANYU#" userId="f774bb45-d8b3-479c-8f33-2fc87519051e" providerId="ADAL" clId="{AE066344-81AB-5F4F-91AD-78B4E2D1B4BC}" dt="2020-12-02T17:27:36.923" v="1869" actId="207"/>
          <ac:graphicFrameMkLst>
            <pc:docMk/>
            <pc:sldMk cId="456925252" sldId="293"/>
            <ac:graphicFrameMk id="16" creationId="{EFF9BC16-4ACB-3647-B72C-CC20DA5C611D}"/>
          </ac:graphicFrameMkLst>
        </pc:graphicFrameChg>
        <pc:graphicFrameChg chg="mod modGraphic">
          <ac:chgData name="#HU WANYU#" userId="f774bb45-d8b3-479c-8f33-2fc87519051e" providerId="ADAL" clId="{AE066344-81AB-5F4F-91AD-78B4E2D1B4BC}" dt="2020-12-02T17:23:19.833" v="1809" actId="207"/>
          <ac:graphicFrameMkLst>
            <pc:docMk/>
            <pc:sldMk cId="456925252" sldId="293"/>
            <ac:graphicFrameMk id="17" creationId="{AEC93DFB-08BA-844B-B569-D7B2FAD96D39}"/>
          </ac:graphicFrameMkLst>
        </pc:graphicFrameChg>
      </pc:sldChg>
      <pc:sldChg chg="addSp delSp modSp add mod modNotesTx">
        <pc:chgData name="#HU WANYU#" userId="f774bb45-d8b3-479c-8f33-2fc87519051e" providerId="ADAL" clId="{AE066344-81AB-5F4F-91AD-78B4E2D1B4BC}" dt="2020-12-03T12:37:07.217" v="12358" actId="20577"/>
        <pc:sldMkLst>
          <pc:docMk/>
          <pc:sldMk cId="2716310317" sldId="294"/>
        </pc:sldMkLst>
        <pc:spChg chg="add del mod">
          <ac:chgData name="#HU WANYU#" userId="f774bb45-d8b3-479c-8f33-2fc87519051e" providerId="ADAL" clId="{AE066344-81AB-5F4F-91AD-78B4E2D1B4BC}" dt="2020-12-02T15:10:03.451" v="305" actId="478"/>
          <ac:spMkLst>
            <pc:docMk/>
            <pc:sldMk cId="2716310317" sldId="294"/>
            <ac:spMk id="4" creationId="{47EC05CC-8C56-E144-AE1D-29DAE47260B5}"/>
          </ac:spMkLst>
        </pc:spChg>
        <pc:spChg chg="add mod">
          <ac:chgData name="#HU WANYU#" userId="f774bb45-d8b3-479c-8f33-2fc87519051e" providerId="ADAL" clId="{AE066344-81AB-5F4F-91AD-78B4E2D1B4BC}" dt="2020-12-02T15:38:08.766" v="660" actId="20577"/>
          <ac:spMkLst>
            <pc:docMk/>
            <pc:sldMk cId="2716310317" sldId="294"/>
            <ac:spMk id="6" creationId="{B5199E63-B821-914D-A037-2322B51CD6DF}"/>
          </ac:spMkLst>
        </pc:spChg>
        <pc:spChg chg="add mod">
          <ac:chgData name="#HU WANYU#" userId="f774bb45-d8b3-479c-8f33-2fc87519051e" providerId="ADAL" clId="{AE066344-81AB-5F4F-91AD-78B4E2D1B4BC}" dt="2020-12-03T10:15:02.431" v="8628"/>
          <ac:spMkLst>
            <pc:docMk/>
            <pc:sldMk cId="2716310317" sldId="294"/>
            <ac:spMk id="7" creationId="{69E78B56-EB43-BE4F-BCF8-18690254C0B6}"/>
          </ac:spMkLst>
        </pc:spChg>
        <pc:graphicFrameChg chg="add mod">
          <ac:chgData name="#HU WANYU#" userId="f774bb45-d8b3-479c-8f33-2fc87519051e" providerId="ADAL" clId="{AE066344-81AB-5F4F-91AD-78B4E2D1B4BC}" dt="2020-12-02T16:50:35.686" v="1338" actId="20577"/>
          <ac:graphicFrameMkLst>
            <pc:docMk/>
            <pc:sldMk cId="2716310317" sldId="294"/>
            <ac:graphicFrameMk id="5" creationId="{20ECF7CA-1288-2943-AC8F-62407DB88E62}"/>
          </ac:graphicFrameMkLst>
        </pc:graphicFrameChg>
        <pc:graphicFrameChg chg="del">
          <ac:chgData name="#HU WANYU#" userId="f774bb45-d8b3-479c-8f33-2fc87519051e" providerId="ADAL" clId="{AE066344-81AB-5F4F-91AD-78B4E2D1B4BC}" dt="2020-12-02T15:10:01.108" v="304" actId="478"/>
          <ac:graphicFrameMkLst>
            <pc:docMk/>
            <pc:sldMk cId="2716310317" sldId="294"/>
            <ac:graphicFrameMk id="18" creationId="{93DFDB85-C06D-F242-AB1E-3B48A3F4B40E}"/>
          </ac:graphicFrameMkLst>
        </pc:graphicFrameChg>
      </pc:sldChg>
      <pc:sldChg chg="addSp delSp modSp add del mod">
        <pc:chgData name="#HU WANYU#" userId="f774bb45-d8b3-479c-8f33-2fc87519051e" providerId="ADAL" clId="{AE066344-81AB-5F4F-91AD-78B4E2D1B4BC}" dt="2020-12-02T15:13:25.058" v="330" actId="2696"/>
        <pc:sldMkLst>
          <pc:docMk/>
          <pc:sldMk cId="338669711" sldId="295"/>
        </pc:sldMkLst>
        <pc:spChg chg="mod">
          <ac:chgData name="#HU WANYU#" userId="f774bb45-d8b3-479c-8f33-2fc87519051e" providerId="ADAL" clId="{AE066344-81AB-5F4F-91AD-78B4E2D1B4BC}" dt="2020-12-02T15:12:58.536" v="325" actId="26606"/>
          <ac:spMkLst>
            <pc:docMk/>
            <pc:sldMk cId="338669711" sldId="295"/>
            <ac:spMk id="2" creationId="{130FE26B-00D3-F54A-827E-25470AE8533C}"/>
          </ac:spMkLst>
        </pc:spChg>
        <pc:spChg chg="del">
          <ac:chgData name="#HU WANYU#" userId="f774bb45-d8b3-479c-8f33-2fc87519051e" providerId="ADAL" clId="{AE066344-81AB-5F4F-91AD-78B4E2D1B4BC}" dt="2020-12-02T15:12:58.536" v="325" actId="26606"/>
          <ac:spMkLst>
            <pc:docMk/>
            <pc:sldMk cId="338669711" sldId="295"/>
            <ac:spMk id="9" creationId="{2029D5AD-8348-4446-B191-6A9B6FE03F21}"/>
          </ac:spMkLst>
        </pc:spChg>
        <pc:spChg chg="del">
          <ac:chgData name="#HU WANYU#" userId="f774bb45-d8b3-479c-8f33-2fc87519051e" providerId="ADAL" clId="{AE066344-81AB-5F4F-91AD-78B4E2D1B4BC}" dt="2020-12-02T15:12:58.536" v="325" actId="26606"/>
          <ac:spMkLst>
            <pc:docMk/>
            <pc:sldMk cId="338669711" sldId="295"/>
            <ac:spMk id="11" creationId="{A3F395A2-2B64-4749-BD93-2F159C7E1FB5}"/>
          </ac:spMkLst>
        </pc:spChg>
        <pc:spChg chg="del">
          <ac:chgData name="#HU WANYU#" userId="f774bb45-d8b3-479c-8f33-2fc87519051e" providerId="ADAL" clId="{AE066344-81AB-5F4F-91AD-78B4E2D1B4BC}" dt="2020-12-02T15:12:58.536" v="325" actId="26606"/>
          <ac:spMkLst>
            <pc:docMk/>
            <pc:sldMk cId="338669711" sldId="295"/>
            <ac:spMk id="13" creationId="{5CF0135B-EAB8-4CA0-896C-2D897ECD28BC}"/>
          </ac:spMkLst>
        </pc:spChg>
        <pc:spChg chg="del">
          <ac:chgData name="#HU WANYU#" userId="f774bb45-d8b3-479c-8f33-2fc87519051e" providerId="ADAL" clId="{AE066344-81AB-5F4F-91AD-78B4E2D1B4BC}" dt="2020-12-02T15:12:58.536" v="325" actId="26606"/>
          <ac:spMkLst>
            <pc:docMk/>
            <pc:sldMk cId="338669711" sldId="295"/>
            <ac:spMk id="15" creationId="{92C3387C-D24F-4737-8A37-1DC5CFF09CFA}"/>
          </ac:spMkLst>
        </pc:spChg>
        <pc:spChg chg="del">
          <ac:chgData name="#HU WANYU#" userId="f774bb45-d8b3-479c-8f33-2fc87519051e" providerId="ADAL" clId="{AE066344-81AB-5F4F-91AD-78B4E2D1B4BC}" dt="2020-12-02T15:12:21.018" v="322" actId="478"/>
          <ac:spMkLst>
            <pc:docMk/>
            <pc:sldMk cId="338669711" sldId="295"/>
            <ac:spMk id="20" creationId="{6B575DD7-6429-0643-AEC2-87215CA6ECA5}"/>
          </ac:spMkLst>
        </pc:spChg>
        <pc:spChg chg="add">
          <ac:chgData name="#HU WANYU#" userId="f774bb45-d8b3-479c-8f33-2fc87519051e" providerId="ADAL" clId="{AE066344-81AB-5F4F-91AD-78B4E2D1B4BC}" dt="2020-12-02T15:12:58.536" v="325" actId="26606"/>
          <ac:spMkLst>
            <pc:docMk/>
            <pc:sldMk cId="338669711" sldId="295"/>
            <ac:spMk id="23" creationId="{81D377EB-C9D2-4ED0-86A6-740A297E3EAC}"/>
          </ac:spMkLst>
        </pc:spChg>
        <pc:spChg chg="add">
          <ac:chgData name="#HU WANYU#" userId="f774bb45-d8b3-479c-8f33-2fc87519051e" providerId="ADAL" clId="{AE066344-81AB-5F4F-91AD-78B4E2D1B4BC}" dt="2020-12-02T15:12:58.536" v="325" actId="26606"/>
          <ac:spMkLst>
            <pc:docMk/>
            <pc:sldMk cId="338669711" sldId="295"/>
            <ac:spMk id="25" creationId="{066346BE-FDB4-4772-A696-0719490ABD64}"/>
          </ac:spMkLst>
        </pc:spChg>
        <pc:spChg chg="add">
          <ac:chgData name="#HU WANYU#" userId="f774bb45-d8b3-479c-8f33-2fc87519051e" providerId="ADAL" clId="{AE066344-81AB-5F4F-91AD-78B4E2D1B4BC}" dt="2020-12-02T15:12:58.536" v="325" actId="26606"/>
          <ac:spMkLst>
            <pc:docMk/>
            <pc:sldMk cId="338669711" sldId="295"/>
            <ac:spMk id="27" creationId="{FB92FFCE-0C90-454E-AA25-D4EE9A6C39C5}"/>
          </ac:spMkLst>
        </pc:spChg>
        <pc:graphicFrameChg chg="mod modGraphic">
          <ac:chgData name="#HU WANYU#" userId="f774bb45-d8b3-479c-8f33-2fc87519051e" providerId="ADAL" clId="{AE066344-81AB-5F4F-91AD-78B4E2D1B4BC}" dt="2020-12-02T15:12:58.536" v="325" actId="26606"/>
          <ac:graphicFrameMkLst>
            <pc:docMk/>
            <pc:sldMk cId="338669711" sldId="295"/>
            <ac:graphicFrameMk id="18" creationId="{93DFDB85-C06D-F242-AB1E-3B48A3F4B40E}"/>
          </ac:graphicFrameMkLst>
        </pc:graphicFrameChg>
      </pc:sldChg>
      <pc:sldChg chg="addSp delSp modSp add del mod">
        <pc:chgData name="#HU WANYU#" userId="f774bb45-d8b3-479c-8f33-2fc87519051e" providerId="ADAL" clId="{AE066344-81AB-5F4F-91AD-78B4E2D1B4BC}" dt="2020-12-02T15:16:08.154" v="357" actId="2696"/>
        <pc:sldMkLst>
          <pc:docMk/>
          <pc:sldMk cId="1134014423" sldId="296"/>
        </pc:sldMkLst>
        <pc:spChg chg="add del mod">
          <ac:chgData name="#HU WANYU#" userId="f774bb45-d8b3-479c-8f33-2fc87519051e" providerId="ADAL" clId="{AE066344-81AB-5F4F-91AD-78B4E2D1B4BC}" dt="2020-12-02T15:13:18.666" v="328" actId="478"/>
          <ac:spMkLst>
            <pc:docMk/>
            <pc:sldMk cId="1134014423" sldId="296"/>
            <ac:spMk id="4" creationId="{7BACDAF8-19A0-D84C-8608-3D6DA3957D68}"/>
          </ac:spMkLst>
        </pc:spChg>
        <pc:graphicFrameChg chg="add mod">
          <ac:chgData name="#HU WANYU#" userId="f774bb45-d8b3-479c-8f33-2fc87519051e" providerId="ADAL" clId="{AE066344-81AB-5F4F-91AD-78B4E2D1B4BC}" dt="2020-12-02T15:14:48.367" v="344" actId="1076"/>
          <ac:graphicFrameMkLst>
            <pc:docMk/>
            <pc:sldMk cId="1134014423" sldId="296"/>
            <ac:graphicFrameMk id="10" creationId="{62869BC0-C616-F04E-8A39-2522D45EC5E8}"/>
          </ac:graphicFrameMkLst>
        </pc:graphicFrameChg>
        <pc:graphicFrameChg chg="del">
          <ac:chgData name="#HU WANYU#" userId="f774bb45-d8b3-479c-8f33-2fc87519051e" providerId="ADAL" clId="{AE066344-81AB-5F4F-91AD-78B4E2D1B4BC}" dt="2020-12-02T15:13:16.669" v="327" actId="478"/>
          <ac:graphicFrameMkLst>
            <pc:docMk/>
            <pc:sldMk cId="1134014423" sldId="296"/>
            <ac:graphicFrameMk id="18" creationId="{93DFDB85-C06D-F242-AB1E-3B48A3F4B40E}"/>
          </ac:graphicFrameMkLst>
        </pc:graphicFrameChg>
      </pc:sldChg>
      <pc:sldChg chg="addSp modSp add del mod">
        <pc:chgData name="#HU WANYU#" userId="f774bb45-d8b3-479c-8f33-2fc87519051e" providerId="ADAL" clId="{AE066344-81AB-5F4F-91AD-78B4E2D1B4BC}" dt="2020-12-02T15:17:31.535" v="374" actId="2696"/>
        <pc:sldMkLst>
          <pc:docMk/>
          <pc:sldMk cId="1905707785" sldId="297"/>
        </pc:sldMkLst>
        <pc:spChg chg="add mod">
          <ac:chgData name="#HU WANYU#" userId="f774bb45-d8b3-479c-8f33-2fc87519051e" providerId="ADAL" clId="{AE066344-81AB-5F4F-91AD-78B4E2D1B4BC}" dt="2020-12-02T15:15:47.115" v="356"/>
          <ac:spMkLst>
            <pc:docMk/>
            <pc:sldMk cId="1905707785" sldId="297"/>
            <ac:spMk id="8" creationId="{CD811FCB-6A04-9449-A945-429D112795E4}"/>
          </ac:spMkLst>
        </pc:spChg>
        <pc:graphicFrameChg chg="mod">
          <ac:chgData name="#HU WANYU#" userId="f774bb45-d8b3-479c-8f33-2fc87519051e" providerId="ADAL" clId="{AE066344-81AB-5F4F-91AD-78B4E2D1B4BC}" dt="2020-12-02T15:17:14.741" v="370" actId="1367"/>
          <ac:graphicFrameMkLst>
            <pc:docMk/>
            <pc:sldMk cId="1905707785" sldId="297"/>
            <ac:graphicFrameMk id="18" creationId="{93DFDB85-C06D-F242-AB1E-3B48A3F4B40E}"/>
          </ac:graphicFrameMkLst>
        </pc:graphicFrameChg>
      </pc:sldChg>
      <pc:sldChg chg="addSp modSp add mod">
        <pc:chgData name="#HU WANYU#" userId="f774bb45-d8b3-479c-8f33-2fc87519051e" providerId="ADAL" clId="{AE066344-81AB-5F4F-91AD-78B4E2D1B4BC}" dt="2020-12-03T10:15:02.431" v="8628"/>
        <pc:sldMkLst>
          <pc:docMk/>
          <pc:sldMk cId="4156374640" sldId="298"/>
        </pc:sldMkLst>
        <pc:spChg chg="mod">
          <ac:chgData name="#HU WANYU#" userId="f774bb45-d8b3-479c-8f33-2fc87519051e" providerId="ADAL" clId="{AE066344-81AB-5F4F-91AD-78B4E2D1B4BC}" dt="2020-12-03T07:34:43.616" v="5503" actId="20577"/>
          <ac:spMkLst>
            <pc:docMk/>
            <pc:sldMk cId="4156374640" sldId="298"/>
            <ac:spMk id="2" creationId="{130FE26B-00D3-F54A-827E-25470AE8533C}"/>
          </ac:spMkLst>
        </pc:spChg>
        <pc:spChg chg="add mod">
          <ac:chgData name="#HU WANYU#" userId="f774bb45-d8b3-479c-8f33-2fc87519051e" providerId="ADAL" clId="{AE066344-81AB-5F4F-91AD-78B4E2D1B4BC}" dt="2020-12-03T10:15:02.431" v="8628"/>
          <ac:spMkLst>
            <pc:docMk/>
            <pc:sldMk cId="4156374640" sldId="298"/>
            <ac:spMk id="3" creationId="{C6CA0E75-2F93-B241-BFB3-BD701A9D027A}"/>
          </ac:spMkLst>
        </pc:spChg>
        <pc:graphicFrameChg chg="mod">
          <ac:chgData name="#HU WANYU#" userId="f774bb45-d8b3-479c-8f33-2fc87519051e" providerId="ADAL" clId="{AE066344-81AB-5F4F-91AD-78B4E2D1B4BC}" dt="2020-12-02T15:17:58.038" v="377" actId="1367"/>
          <ac:graphicFrameMkLst>
            <pc:docMk/>
            <pc:sldMk cId="4156374640" sldId="298"/>
            <ac:graphicFrameMk id="18" creationId="{93DFDB85-C06D-F242-AB1E-3B48A3F4B40E}"/>
          </ac:graphicFrameMkLst>
        </pc:graphicFrameChg>
      </pc:sldChg>
      <pc:sldChg chg="add del">
        <pc:chgData name="#HU WANYU#" userId="f774bb45-d8b3-479c-8f33-2fc87519051e" providerId="ADAL" clId="{AE066344-81AB-5F4F-91AD-78B4E2D1B4BC}" dt="2020-12-02T15:17:26.807" v="372" actId="2696"/>
        <pc:sldMkLst>
          <pc:docMk/>
          <pc:sldMk cId="1188238515" sldId="299"/>
        </pc:sldMkLst>
      </pc:sldChg>
      <pc:sldChg chg="modSp add del mod">
        <pc:chgData name="#HU WANYU#" userId="f774bb45-d8b3-479c-8f33-2fc87519051e" providerId="ADAL" clId="{AE066344-81AB-5F4F-91AD-78B4E2D1B4BC}" dt="2020-12-02T15:25:32.778" v="405" actId="2696"/>
        <pc:sldMkLst>
          <pc:docMk/>
          <pc:sldMk cId="2775922513" sldId="299"/>
        </pc:sldMkLst>
        <pc:graphicFrameChg chg="mod modGraphic">
          <ac:chgData name="#HU WANYU#" userId="f774bb45-d8b3-479c-8f33-2fc87519051e" providerId="ADAL" clId="{AE066344-81AB-5F4F-91AD-78B4E2D1B4BC}" dt="2020-12-02T15:18:32.270" v="381" actId="207"/>
          <ac:graphicFrameMkLst>
            <pc:docMk/>
            <pc:sldMk cId="2775922513" sldId="299"/>
            <ac:graphicFrameMk id="18" creationId="{93DFDB85-C06D-F242-AB1E-3B48A3F4B40E}"/>
          </ac:graphicFrameMkLst>
        </pc:graphicFrameChg>
      </pc:sldChg>
      <pc:sldChg chg="addSp modSp add mod modNotesTx">
        <pc:chgData name="#HU WANYU#" userId="f774bb45-d8b3-479c-8f33-2fc87519051e" providerId="ADAL" clId="{AE066344-81AB-5F4F-91AD-78B4E2D1B4BC}" dt="2020-12-03T16:11:52.616" v="14488" actId="20577"/>
        <pc:sldMkLst>
          <pc:docMk/>
          <pc:sldMk cId="1942094655" sldId="300"/>
        </pc:sldMkLst>
        <pc:spChg chg="mod">
          <ac:chgData name="#HU WANYU#" userId="f774bb45-d8b3-479c-8f33-2fc87519051e" providerId="ADAL" clId="{AE066344-81AB-5F4F-91AD-78B4E2D1B4BC}" dt="2020-12-03T07:34:47.027" v="5507" actId="20577"/>
          <ac:spMkLst>
            <pc:docMk/>
            <pc:sldMk cId="1942094655" sldId="300"/>
            <ac:spMk id="2" creationId="{130FE26B-00D3-F54A-827E-25470AE8533C}"/>
          </ac:spMkLst>
        </pc:spChg>
        <pc:spChg chg="add mod">
          <ac:chgData name="#HU WANYU#" userId="f774bb45-d8b3-479c-8f33-2fc87519051e" providerId="ADAL" clId="{AE066344-81AB-5F4F-91AD-78B4E2D1B4BC}" dt="2020-12-03T10:15:02.431" v="8628"/>
          <ac:spMkLst>
            <pc:docMk/>
            <pc:sldMk cId="1942094655" sldId="300"/>
            <ac:spMk id="3" creationId="{CEFCB715-8B30-544E-97B3-19FAE3CF1D09}"/>
          </ac:spMkLst>
        </pc:spChg>
      </pc:sldChg>
      <pc:sldChg chg="addSp delSp modSp add mod modTransition modAnim modNotesTx">
        <pc:chgData name="#HU WANYU#" userId="f774bb45-d8b3-479c-8f33-2fc87519051e" providerId="ADAL" clId="{AE066344-81AB-5F4F-91AD-78B4E2D1B4BC}" dt="2020-12-03T12:45:14.523" v="13100" actId="20577"/>
        <pc:sldMkLst>
          <pc:docMk/>
          <pc:sldMk cId="1582959470" sldId="301"/>
        </pc:sldMkLst>
        <pc:spChg chg="add del mod">
          <ac:chgData name="#HU WANYU#" userId="f774bb45-d8b3-479c-8f33-2fc87519051e" providerId="ADAL" clId="{AE066344-81AB-5F4F-91AD-78B4E2D1B4BC}" dt="2020-12-02T16:31:42.595" v="1183" actId="478"/>
          <ac:spMkLst>
            <pc:docMk/>
            <pc:sldMk cId="1582959470" sldId="301"/>
            <ac:spMk id="3" creationId="{67103693-2ACE-7E45-AB73-CE106AF12C6A}"/>
          </ac:spMkLst>
        </pc:spChg>
        <pc:spChg chg="add del mod">
          <ac:chgData name="#HU WANYU#" userId="f774bb45-d8b3-479c-8f33-2fc87519051e" providerId="ADAL" clId="{AE066344-81AB-5F4F-91AD-78B4E2D1B4BC}" dt="2020-12-02T16:13:19.393" v="1138" actId="478"/>
          <ac:spMkLst>
            <pc:docMk/>
            <pc:sldMk cId="1582959470" sldId="301"/>
            <ac:spMk id="4" creationId="{3B101A10-61B0-5A48-98F0-6216E010EF00}"/>
          </ac:spMkLst>
        </pc:spChg>
        <pc:spChg chg="add mod">
          <ac:chgData name="#HU WANYU#" userId="f774bb45-d8b3-479c-8f33-2fc87519051e" providerId="ADAL" clId="{AE066344-81AB-5F4F-91AD-78B4E2D1B4BC}" dt="2020-12-03T04:16:40.136" v="3764" actId="20577"/>
          <ac:spMkLst>
            <pc:docMk/>
            <pc:sldMk cId="1582959470" sldId="301"/>
            <ac:spMk id="5" creationId="{813F8656-C2AC-064B-B6F0-CE7272153CAC}"/>
          </ac:spMkLst>
        </pc:spChg>
        <pc:spChg chg="add mod">
          <ac:chgData name="#HU WANYU#" userId="f774bb45-d8b3-479c-8f33-2fc87519051e" providerId="ADAL" clId="{AE066344-81AB-5F4F-91AD-78B4E2D1B4BC}" dt="2020-12-03T10:15:02.431" v="8628"/>
          <ac:spMkLst>
            <pc:docMk/>
            <pc:sldMk cId="1582959470" sldId="301"/>
            <ac:spMk id="8" creationId="{642EEDC4-5EF0-AD41-9376-45EA5163620D}"/>
          </ac:spMkLst>
        </pc:spChg>
        <pc:spChg chg="add mod">
          <ac:chgData name="#HU WANYU#" userId="f774bb45-d8b3-479c-8f33-2fc87519051e" providerId="ADAL" clId="{AE066344-81AB-5F4F-91AD-78B4E2D1B4BC}" dt="2020-12-03T04:16:29.144" v="3747" actId="14100"/>
          <ac:spMkLst>
            <pc:docMk/>
            <pc:sldMk cId="1582959470" sldId="301"/>
            <ac:spMk id="14" creationId="{A6466DDF-7D05-2F45-A0F8-9C51D90A4A04}"/>
          </ac:spMkLst>
        </pc:spChg>
        <pc:graphicFrameChg chg="add del">
          <ac:chgData name="#HU WANYU#" userId="f774bb45-d8b3-479c-8f33-2fc87519051e" providerId="ADAL" clId="{AE066344-81AB-5F4F-91AD-78B4E2D1B4BC}" dt="2020-12-03T03:58:02.500" v="3215" actId="478"/>
          <ac:graphicFrameMkLst>
            <pc:docMk/>
            <pc:sldMk cId="1582959470" sldId="301"/>
            <ac:graphicFrameMk id="6" creationId="{32BB82CB-A4F4-FB4B-9032-715E5FE99549}"/>
          </ac:graphicFrameMkLst>
        </pc:graphicFrameChg>
        <pc:graphicFrameChg chg="add mod">
          <ac:chgData name="#HU WANYU#" userId="f774bb45-d8b3-479c-8f33-2fc87519051e" providerId="ADAL" clId="{AE066344-81AB-5F4F-91AD-78B4E2D1B4BC}" dt="2020-12-02T17:14:56.883" v="1766" actId="404"/>
          <ac:graphicFrameMkLst>
            <pc:docMk/>
            <pc:sldMk cId="1582959470" sldId="301"/>
            <ac:graphicFrameMk id="7" creationId="{E9E6A63E-8573-C542-B4E0-3EE76FB5214B}"/>
          </ac:graphicFrameMkLst>
        </pc:graphicFrameChg>
        <pc:graphicFrameChg chg="add del mod">
          <ac:chgData name="#HU WANYU#" userId="f774bb45-d8b3-479c-8f33-2fc87519051e" providerId="ADAL" clId="{AE066344-81AB-5F4F-91AD-78B4E2D1B4BC}" dt="2020-12-02T16:31:49.410" v="1184" actId="478"/>
          <ac:graphicFrameMkLst>
            <pc:docMk/>
            <pc:sldMk cId="1582959470" sldId="301"/>
            <ac:graphicFrameMk id="10" creationId="{1A3123B7-ADDB-7445-973F-59E468DDDAFD}"/>
          </ac:graphicFrameMkLst>
        </pc:graphicFrameChg>
        <pc:graphicFrameChg chg="add mod modGraphic">
          <ac:chgData name="#HU WANYU#" userId="f774bb45-d8b3-479c-8f33-2fc87519051e" providerId="ADAL" clId="{AE066344-81AB-5F4F-91AD-78B4E2D1B4BC}" dt="2020-12-03T12:44:31.789" v="13052" actId="20577"/>
          <ac:graphicFrameMkLst>
            <pc:docMk/>
            <pc:sldMk cId="1582959470" sldId="301"/>
            <ac:graphicFrameMk id="12" creationId="{082EA457-ABAC-1F43-8457-D857EED9CB95}"/>
          </ac:graphicFrameMkLst>
        </pc:graphicFrameChg>
        <pc:graphicFrameChg chg="add del mod">
          <ac:chgData name="#HU WANYU#" userId="f774bb45-d8b3-479c-8f33-2fc87519051e" providerId="ADAL" clId="{AE066344-81AB-5F4F-91AD-78B4E2D1B4BC}" dt="2020-12-02T16:39:13.079" v="1221" actId="478"/>
          <ac:graphicFrameMkLst>
            <pc:docMk/>
            <pc:sldMk cId="1582959470" sldId="301"/>
            <ac:graphicFrameMk id="16" creationId="{3F873005-0E79-A549-B369-B7D936F08C95}"/>
          </ac:graphicFrameMkLst>
        </pc:graphicFrameChg>
        <pc:graphicFrameChg chg="add mod modGraphic">
          <ac:chgData name="#HU WANYU#" userId="f774bb45-d8b3-479c-8f33-2fc87519051e" providerId="ADAL" clId="{AE066344-81AB-5F4F-91AD-78B4E2D1B4BC}" dt="2020-12-03T04:15:41.468" v="3740" actId="20577"/>
          <ac:graphicFrameMkLst>
            <pc:docMk/>
            <pc:sldMk cId="1582959470" sldId="301"/>
            <ac:graphicFrameMk id="17" creationId="{6BBF91DB-5451-F544-BB44-AC52864CFB29}"/>
          </ac:graphicFrameMkLst>
        </pc:graphicFrameChg>
      </pc:sldChg>
      <pc:sldChg chg="addSp modSp add mod ord modNotesTx">
        <pc:chgData name="#HU WANYU#" userId="f774bb45-d8b3-479c-8f33-2fc87519051e" providerId="ADAL" clId="{AE066344-81AB-5F4F-91AD-78B4E2D1B4BC}" dt="2020-12-03T13:08:17.553" v="14146" actId="20577"/>
        <pc:sldMkLst>
          <pc:docMk/>
          <pc:sldMk cId="2479645475" sldId="302"/>
        </pc:sldMkLst>
        <pc:spChg chg="mod">
          <ac:chgData name="#HU WANYU#" userId="f774bb45-d8b3-479c-8f33-2fc87519051e" providerId="ADAL" clId="{AE066344-81AB-5F4F-91AD-78B4E2D1B4BC}" dt="2020-12-02T18:07:30.472" v="2239" actId="20577"/>
          <ac:spMkLst>
            <pc:docMk/>
            <pc:sldMk cId="2479645475" sldId="302"/>
            <ac:spMk id="2" creationId="{130FE26B-00D3-F54A-827E-25470AE8533C}"/>
          </ac:spMkLst>
        </pc:spChg>
        <pc:spChg chg="add mod">
          <ac:chgData name="#HU WANYU#" userId="f774bb45-d8b3-479c-8f33-2fc87519051e" providerId="ADAL" clId="{AE066344-81AB-5F4F-91AD-78B4E2D1B4BC}" dt="2020-12-03T10:15:02.431" v="8628"/>
          <ac:spMkLst>
            <pc:docMk/>
            <pc:sldMk cId="2479645475" sldId="302"/>
            <ac:spMk id="3" creationId="{09E80871-41C8-8B42-A9DB-12C90F5F2F50}"/>
          </ac:spMkLst>
        </pc:spChg>
        <pc:picChg chg="add mod">
          <ac:chgData name="#HU WANYU#" userId="f774bb45-d8b3-479c-8f33-2fc87519051e" providerId="ADAL" clId="{AE066344-81AB-5F4F-91AD-78B4E2D1B4BC}" dt="2020-12-02T18:08:45.681" v="2252" actId="1076"/>
          <ac:picMkLst>
            <pc:docMk/>
            <pc:sldMk cId="2479645475" sldId="302"/>
            <ac:picMk id="7" creationId="{298CD269-DA50-054E-A161-D1771A6A581A}"/>
          </ac:picMkLst>
        </pc:picChg>
      </pc:sldChg>
      <pc:sldChg chg="add del">
        <pc:chgData name="#HU WANYU#" userId="f774bb45-d8b3-479c-8f33-2fc87519051e" providerId="ADAL" clId="{AE066344-81AB-5F4F-91AD-78B4E2D1B4BC}" dt="2020-12-02T17:41:50.831" v="2138" actId="2696"/>
        <pc:sldMkLst>
          <pc:docMk/>
          <pc:sldMk cId="2102690399" sldId="303"/>
        </pc:sldMkLst>
      </pc:sldChg>
      <pc:sldChg chg="add del">
        <pc:chgData name="#HU WANYU#" userId="f774bb45-d8b3-479c-8f33-2fc87519051e" providerId="ADAL" clId="{AE066344-81AB-5F4F-91AD-78B4E2D1B4BC}" dt="2020-12-02T17:41:51.415" v="2139" actId="2696"/>
        <pc:sldMkLst>
          <pc:docMk/>
          <pc:sldMk cId="3569307475" sldId="304"/>
        </pc:sldMkLst>
      </pc:sldChg>
      <pc:sldChg chg="add del">
        <pc:chgData name="#HU WANYU#" userId="f774bb45-d8b3-479c-8f33-2fc87519051e" providerId="ADAL" clId="{AE066344-81AB-5F4F-91AD-78B4E2D1B4BC}" dt="2020-12-02T17:41:49.607" v="2137" actId="2696"/>
        <pc:sldMkLst>
          <pc:docMk/>
          <pc:sldMk cId="3044050650" sldId="305"/>
        </pc:sldMkLst>
      </pc:sldChg>
      <pc:sldChg chg="addSp delSp modSp add del mod modAnim">
        <pc:chgData name="#HU WANYU#" userId="f774bb45-d8b3-479c-8f33-2fc87519051e" providerId="ADAL" clId="{AE066344-81AB-5F4F-91AD-78B4E2D1B4BC}" dt="2020-12-02T16:53:02.452" v="1409" actId="2696"/>
        <pc:sldMkLst>
          <pc:docMk/>
          <pc:sldMk cId="1345330677" sldId="306"/>
        </pc:sldMkLst>
        <pc:spChg chg="del">
          <ac:chgData name="#HU WANYU#" userId="f774bb45-d8b3-479c-8f33-2fc87519051e" providerId="ADAL" clId="{AE066344-81AB-5F4F-91AD-78B4E2D1B4BC}" dt="2020-12-02T16:44:25.058" v="1245" actId="478"/>
          <ac:spMkLst>
            <pc:docMk/>
            <pc:sldMk cId="1345330677" sldId="306"/>
            <ac:spMk id="14" creationId="{A6466DDF-7D05-2F45-A0F8-9C51D90A4A04}"/>
          </ac:spMkLst>
        </pc:spChg>
        <pc:graphicFrameChg chg="add del mod modGraphic">
          <ac:chgData name="#HU WANYU#" userId="f774bb45-d8b3-479c-8f33-2fc87519051e" providerId="ADAL" clId="{AE066344-81AB-5F4F-91AD-78B4E2D1B4BC}" dt="2020-12-02T16:47:29.492" v="1303" actId="478"/>
          <ac:graphicFrameMkLst>
            <pc:docMk/>
            <pc:sldMk cId="1345330677" sldId="306"/>
            <ac:graphicFrameMk id="3" creationId="{6B254704-F895-CB49-8F57-1D58E59BD838}"/>
          </ac:graphicFrameMkLst>
        </pc:graphicFrameChg>
        <pc:graphicFrameChg chg="mod">
          <ac:chgData name="#HU WANYU#" userId="f774bb45-d8b3-479c-8f33-2fc87519051e" providerId="ADAL" clId="{AE066344-81AB-5F4F-91AD-78B4E2D1B4BC}" dt="2020-12-02T16:50:28.681" v="1336" actId="20577"/>
          <ac:graphicFrameMkLst>
            <pc:docMk/>
            <pc:sldMk cId="1345330677" sldId="306"/>
            <ac:graphicFrameMk id="7" creationId="{E9E6A63E-8573-C542-B4E0-3EE76FB5214B}"/>
          </ac:graphicFrameMkLst>
        </pc:graphicFrameChg>
        <pc:graphicFrameChg chg="del">
          <ac:chgData name="#HU WANYU#" userId="f774bb45-d8b3-479c-8f33-2fc87519051e" providerId="ADAL" clId="{AE066344-81AB-5F4F-91AD-78B4E2D1B4BC}" dt="2020-12-02T16:44:24.072" v="1244" actId="478"/>
          <ac:graphicFrameMkLst>
            <pc:docMk/>
            <pc:sldMk cId="1345330677" sldId="306"/>
            <ac:graphicFrameMk id="12" creationId="{082EA457-ABAC-1F43-8457-D857EED9CB95}"/>
          </ac:graphicFrameMkLst>
        </pc:graphicFrameChg>
        <pc:graphicFrameChg chg="mod">
          <ac:chgData name="#HU WANYU#" userId="f774bb45-d8b3-479c-8f33-2fc87519051e" providerId="ADAL" clId="{AE066344-81AB-5F4F-91AD-78B4E2D1B4BC}" dt="2020-12-02T16:52:51.402" v="1407" actId="1076"/>
          <ac:graphicFrameMkLst>
            <pc:docMk/>
            <pc:sldMk cId="1345330677" sldId="306"/>
            <ac:graphicFrameMk id="16" creationId="{3F873005-0E79-A549-B369-B7D936F08C95}"/>
          </ac:graphicFrameMkLst>
        </pc:graphicFrameChg>
      </pc:sldChg>
      <pc:sldChg chg="modSp add del mod">
        <pc:chgData name="#HU WANYU#" userId="f774bb45-d8b3-479c-8f33-2fc87519051e" providerId="ADAL" clId="{AE066344-81AB-5F4F-91AD-78B4E2D1B4BC}" dt="2020-12-02T16:37:31.533" v="1211" actId="2696"/>
        <pc:sldMkLst>
          <pc:docMk/>
          <pc:sldMk cId="1463287404" sldId="306"/>
        </pc:sldMkLst>
        <pc:graphicFrameChg chg="mod">
          <ac:chgData name="#HU WANYU#" userId="f774bb45-d8b3-479c-8f33-2fc87519051e" providerId="ADAL" clId="{AE066344-81AB-5F4F-91AD-78B4E2D1B4BC}" dt="2020-12-02T16:34:27.714" v="1196"/>
          <ac:graphicFrameMkLst>
            <pc:docMk/>
            <pc:sldMk cId="1463287404" sldId="306"/>
            <ac:graphicFrameMk id="7" creationId="{E9E6A63E-8573-C542-B4E0-3EE76FB5214B}"/>
          </ac:graphicFrameMkLst>
        </pc:graphicFrameChg>
        <pc:graphicFrameChg chg="mod">
          <ac:chgData name="#HU WANYU#" userId="f774bb45-d8b3-479c-8f33-2fc87519051e" providerId="ADAL" clId="{AE066344-81AB-5F4F-91AD-78B4E2D1B4BC}" dt="2020-12-02T16:36:23.352" v="1200" actId="1076"/>
          <ac:graphicFrameMkLst>
            <pc:docMk/>
            <pc:sldMk cId="1463287404" sldId="306"/>
            <ac:graphicFrameMk id="16" creationId="{3F873005-0E79-A549-B369-B7D936F08C95}"/>
          </ac:graphicFrameMkLst>
        </pc:graphicFrameChg>
      </pc:sldChg>
      <pc:sldChg chg="addSp delSp modSp add del mod">
        <pc:chgData name="#HU WANYU#" userId="f774bb45-d8b3-479c-8f33-2fc87519051e" providerId="ADAL" clId="{AE066344-81AB-5F4F-91AD-78B4E2D1B4BC}" dt="2020-12-02T16:34:00.406" v="1189" actId="2696"/>
        <pc:sldMkLst>
          <pc:docMk/>
          <pc:sldMk cId="3541174986" sldId="306"/>
        </pc:sldMkLst>
        <pc:spChg chg="add del mod">
          <ac:chgData name="#HU WANYU#" userId="f774bb45-d8b3-479c-8f33-2fc87519051e" providerId="ADAL" clId="{AE066344-81AB-5F4F-91AD-78B4E2D1B4BC}" dt="2020-12-02T15:52:09.704" v="949" actId="478"/>
          <ac:spMkLst>
            <pc:docMk/>
            <pc:sldMk cId="3541174986" sldId="306"/>
            <ac:spMk id="3" creationId="{0CA4D0E1-4D3E-0841-9C10-9520252A7D5F}"/>
          </ac:spMkLst>
        </pc:spChg>
        <pc:spChg chg="add del mod">
          <ac:chgData name="#HU WANYU#" userId="f774bb45-d8b3-479c-8f33-2fc87519051e" providerId="ADAL" clId="{AE066344-81AB-5F4F-91AD-78B4E2D1B4BC}" dt="2020-12-02T16:31:36.986" v="1181" actId="21"/>
          <ac:spMkLst>
            <pc:docMk/>
            <pc:sldMk cId="3541174986" sldId="306"/>
            <ac:spMk id="5" creationId="{3E487847-C1FA-2246-A0B3-5183792F0FD5}"/>
          </ac:spMkLst>
        </pc:spChg>
        <pc:spChg chg="add del mod topLvl">
          <ac:chgData name="#HU WANYU#" userId="f774bb45-d8b3-479c-8f33-2fc87519051e" providerId="ADAL" clId="{AE066344-81AB-5F4F-91AD-78B4E2D1B4BC}" dt="2020-12-02T15:57:00.397" v="1004" actId="478"/>
          <ac:spMkLst>
            <pc:docMk/>
            <pc:sldMk cId="3541174986" sldId="306"/>
            <ac:spMk id="12" creationId="{D4197F3B-1A38-654F-8F64-044B73D5F1DB}"/>
          </ac:spMkLst>
        </pc:spChg>
        <pc:spChg chg="add del mod topLvl">
          <ac:chgData name="#HU WANYU#" userId="f774bb45-d8b3-479c-8f33-2fc87519051e" providerId="ADAL" clId="{AE066344-81AB-5F4F-91AD-78B4E2D1B4BC}" dt="2020-12-02T15:56:58.619" v="1003" actId="478"/>
          <ac:spMkLst>
            <pc:docMk/>
            <pc:sldMk cId="3541174986" sldId="306"/>
            <ac:spMk id="14" creationId="{6C297BD1-D6F3-BD4D-8108-F39862C683EB}"/>
          </ac:spMkLst>
        </pc:spChg>
        <pc:spChg chg="mod">
          <ac:chgData name="#HU WANYU#" userId="f774bb45-d8b3-479c-8f33-2fc87519051e" providerId="ADAL" clId="{AE066344-81AB-5F4F-91AD-78B4E2D1B4BC}" dt="2020-12-02T15:52:12.512" v="950"/>
          <ac:spMkLst>
            <pc:docMk/>
            <pc:sldMk cId="3541174986" sldId="306"/>
            <ac:spMk id="17" creationId="{A3E1792D-C91C-2A4B-A92B-6E97822BBE6A}"/>
          </ac:spMkLst>
        </pc:spChg>
        <pc:spChg chg="mod">
          <ac:chgData name="#HU WANYU#" userId="f774bb45-d8b3-479c-8f33-2fc87519051e" providerId="ADAL" clId="{AE066344-81AB-5F4F-91AD-78B4E2D1B4BC}" dt="2020-12-02T15:52:20.887" v="960" actId="20577"/>
          <ac:spMkLst>
            <pc:docMk/>
            <pc:sldMk cId="3541174986" sldId="306"/>
            <ac:spMk id="18" creationId="{B50AFF44-9198-C840-A812-7C0C8D027C9E}"/>
          </ac:spMkLst>
        </pc:spChg>
        <pc:grpChg chg="add del mod">
          <ac:chgData name="#HU WANYU#" userId="f774bb45-d8b3-479c-8f33-2fc87519051e" providerId="ADAL" clId="{AE066344-81AB-5F4F-91AD-78B4E2D1B4BC}" dt="2020-12-02T15:56:58.619" v="1003" actId="478"/>
          <ac:grpSpMkLst>
            <pc:docMk/>
            <pc:sldMk cId="3541174986" sldId="306"/>
            <ac:grpSpMk id="10" creationId="{C41CE125-1B37-8141-8201-6D80A13F7BFC}"/>
          </ac:grpSpMkLst>
        </pc:grpChg>
        <pc:grpChg chg="add del mod">
          <ac:chgData name="#HU WANYU#" userId="f774bb45-d8b3-479c-8f33-2fc87519051e" providerId="ADAL" clId="{AE066344-81AB-5F4F-91AD-78B4E2D1B4BC}" dt="2020-12-02T15:57:02.866" v="1005" actId="478"/>
          <ac:grpSpMkLst>
            <pc:docMk/>
            <pc:sldMk cId="3541174986" sldId="306"/>
            <ac:grpSpMk id="16" creationId="{6BD6D4EF-1450-5243-B720-463D7D12C65E}"/>
          </ac:grpSpMkLst>
        </pc:grpChg>
        <pc:graphicFrameChg chg="add del mod modGraphic">
          <ac:chgData name="#HU WANYU#" userId="f774bb45-d8b3-479c-8f33-2fc87519051e" providerId="ADAL" clId="{AE066344-81AB-5F4F-91AD-78B4E2D1B4BC}" dt="2020-12-02T16:31:36.986" v="1181" actId="21"/>
          <ac:graphicFrameMkLst>
            <pc:docMk/>
            <pc:sldMk cId="3541174986" sldId="306"/>
            <ac:graphicFrameMk id="4" creationId="{ABF22C4A-FEDE-8F42-B58A-8F5446763D7B}"/>
          </ac:graphicFrameMkLst>
        </pc:graphicFrameChg>
        <pc:graphicFrameChg chg="mod">
          <ac:chgData name="#HU WANYU#" userId="f774bb45-d8b3-479c-8f33-2fc87519051e" providerId="ADAL" clId="{AE066344-81AB-5F4F-91AD-78B4E2D1B4BC}" dt="2020-12-02T15:45:58.324" v="753"/>
          <ac:graphicFrameMkLst>
            <pc:docMk/>
            <pc:sldMk cId="3541174986" sldId="306"/>
            <ac:graphicFrameMk id="7" creationId="{E9E6A63E-8573-C542-B4E0-3EE76FB5214B}"/>
          </ac:graphicFrameMkLst>
        </pc:graphicFrameChg>
        <pc:graphicFrameChg chg="add del mod">
          <ac:chgData name="#HU WANYU#" userId="f774bb45-d8b3-479c-8f33-2fc87519051e" providerId="ADAL" clId="{AE066344-81AB-5F4F-91AD-78B4E2D1B4BC}" dt="2020-12-02T16:33:55.765" v="1187" actId="21"/>
          <ac:graphicFrameMkLst>
            <pc:docMk/>
            <pc:sldMk cId="3541174986" sldId="306"/>
            <ac:graphicFrameMk id="19" creationId="{4475ECDD-EBB3-FB4F-B75B-B867CC56B3EF}"/>
          </ac:graphicFrameMkLst>
        </pc:graphicFrameChg>
      </pc:sldChg>
      <pc:sldChg chg="addSp delSp modSp add mod modNotesTx">
        <pc:chgData name="#HU WANYU#" userId="f774bb45-d8b3-479c-8f33-2fc87519051e" providerId="ADAL" clId="{AE066344-81AB-5F4F-91AD-78B4E2D1B4BC}" dt="2020-12-03T12:41:59.980" v="12837" actId="20577"/>
        <pc:sldMkLst>
          <pc:docMk/>
          <pc:sldMk cId="1866467049" sldId="307"/>
        </pc:sldMkLst>
        <pc:spChg chg="add del mod">
          <ac:chgData name="#HU WANYU#" userId="f774bb45-d8b3-479c-8f33-2fc87519051e" providerId="ADAL" clId="{AE066344-81AB-5F4F-91AD-78B4E2D1B4BC}" dt="2020-12-02T16:53:17.213" v="1415" actId="478"/>
          <ac:spMkLst>
            <pc:docMk/>
            <pc:sldMk cId="1866467049" sldId="307"/>
            <ac:spMk id="3" creationId="{80099A0E-BC2A-1A4C-A7F1-EB7C81751653}"/>
          </ac:spMkLst>
        </pc:spChg>
        <pc:spChg chg="add mod">
          <ac:chgData name="#HU WANYU#" userId="f774bb45-d8b3-479c-8f33-2fc87519051e" providerId="ADAL" clId="{AE066344-81AB-5F4F-91AD-78B4E2D1B4BC}" dt="2020-12-03T10:15:02.431" v="8628"/>
          <ac:spMkLst>
            <pc:docMk/>
            <pc:sldMk cId="1866467049" sldId="307"/>
            <ac:spMk id="4" creationId="{7C7A5F60-FF0E-7E47-8F94-A7A4FD85852E}"/>
          </ac:spMkLst>
        </pc:spChg>
        <pc:graphicFrameChg chg="mod">
          <ac:chgData name="#HU WANYU#" userId="f774bb45-d8b3-479c-8f33-2fc87519051e" providerId="ADAL" clId="{AE066344-81AB-5F4F-91AD-78B4E2D1B4BC}" dt="2020-12-02T17:14:40.233" v="1760" actId="404"/>
          <ac:graphicFrameMkLst>
            <pc:docMk/>
            <pc:sldMk cId="1866467049" sldId="307"/>
            <ac:graphicFrameMk id="7" creationId="{E9E6A63E-8573-C542-B4E0-3EE76FB5214B}"/>
          </ac:graphicFrameMkLst>
        </pc:graphicFrameChg>
        <pc:graphicFrameChg chg="add del mod modGraphic">
          <ac:chgData name="#HU WANYU#" userId="f774bb45-d8b3-479c-8f33-2fc87519051e" providerId="ADAL" clId="{AE066344-81AB-5F4F-91AD-78B4E2D1B4BC}" dt="2020-12-02T16:53:17.213" v="1415" actId="478"/>
          <ac:graphicFrameMkLst>
            <pc:docMk/>
            <pc:sldMk cId="1866467049" sldId="307"/>
            <ac:graphicFrameMk id="10" creationId="{5A36232D-F353-9949-8D9F-C9B2E3E8DB78}"/>
          </ac:graphicFrameMkLst>
        </pc:graphicFrameChg>
        <pc:graphicFrameChg chg="mod">
          <ac:chgData name="#HU WANYU#" userId="f774bb45-d8b3-479c-8f33-2fc87519051e" providerId="ADAL" clId="{AE066344-81AB-5F4F-91AD-78B4E2D1B4BC}" dt="2020-12-02T17:03:22.325" v="1620" actId="1035"/>
          <ac:graphicFrameMkLst>
            <pc:docMk/>
            <pc:sldMk cId="1866467049" sldId="307"/>
            <ac:graphicFrameMk id="16" creationId="{3F873005-0E79-A549-B369-B7D936F08C95}"/>
          </ac:graphicFrameMkLst>
        </pc:graphicFrameChg>
      </pc:sldChg>
      <pc:sldChg chg="modSp add del">
        <pc:chgData name="#HU WANYU#" userId="f774bb45-d8b3-479c-8f33-2fc87519051e" providerId="ADAL" clId="{AE066344-81AB-5F4F-91AD-78B4E2D1B4BC}" dt="2020-12-02T16:49:57.953" v="1326" actId="2696"/>
        <pc:sldMkLst>
          <pc:docMk/>
          <pc:sldMk cId="1961748013" sldId="307"/>
        </pc:sldMkLst>
        <pc:graphicFrameChg chg="mod">
          <ac:chgData name="#HU WANYU#" userId="f774bb45-d8b3-479c-8f33-2fc87519051e" providerId="ADAL" clId="{AE066344-81AB-5F4F-91AD-78B4E2D1B4BC}" dt="2020-12-02T16:48:05.846" v="1314" actId="20577"/>
          <ac:graphicFrameMkLst>
            <pc:docMk/>
            <pc:sldMk cId="1961748013" sldId="307"/>
            <ac:graphicFrameMk id="7" creationId="{E9E6A63E-8573-C542-B4E0-3EE76FB5214B}"/>
          </ac:graphicFrameMkLst>
        </pc:graphicFrameChg>
      </pc:sldChg>
      <pc:sldChg chg="addSp modSp add del mod">
        <pc:chgData name="#HU WANYU#" userId="f774bb45-d8b3-479c-8f33-2fc87519051e" providerId="ADAL" clId="{AE066344-81AB-5F4F-91AD-78B4E2D1B4BC}" dt="2020-12-02T16:34:04.882" v="1190" actId="2696"/>
        <pc:sldMkLst>
          <pc:docMk/>
          <pc:sldMk cId="2361584117" sldId="307"/>
        </pc:sldMkLst>
        <pc:graphicFrameChg chg="mod">
          <ac:chgData name="#HU WANYU#" userId="f774bb45-d8b3-479c-8f33-2fc87519051e" providerId="ADAL" clId="{AE066344-81AB-5F4F-91AD-78B4E2D1B4BC}" dt="2020-12-02T16:29:57.356" v="1167"/>
          <ac:graphicFrameMkLst>
            <pc:docMk/>
            <pc:sldMk cId="2361584117" sldId="307"/>
            <ac:graphicFrameMk id="7" creationId="{E9E6A63E-8573-C542-B4E0-3EE76FB5214B}"/>
          </ac:graphicFrameMkLst>
        </pc:graphicFrameChg>
        <pc:graphicFrameChg chg="add mod">
          <ac:chgData name="#HU WANYU#" userId="f774bb45-d8b3-479c-8f33-2fc87519051e" providerId="ADAL" clId="{AE066344-81AB-5F4F-91AD-78B4E2D1B4BC}" dt="2020-12-02T16:30:11.194" v="1169" actId="1076"/>
          <ac:graphicFrameMkLst>
            <pc:docMk/>
            <pc:sldMk cId="2361584117" sldId="307"/>
            <ac:graphicFrameMk id="8" creationId="{E04B3C6B-3C36-3043-BFC4-127F3E8AAE46}"/>
          </ac:graphicFrameMkLst>
        </pc:graphicFrameChg>
      </pc:sldChg>
      <pc:sldChg chg="modSp add del">
        <pc:chgData name="#HU WANYU#" userId="f774bb45-d8b3-479c-8f33-2fc87519051e" providerId="ADAL" clId="{AE066344-81AB-5F4F-91AD-78B4E2D1B4BC}" dt="2020-12-02T16:37:31.533" v="1211" actId="2696"/>
        <pc:sldMkLst>
          <pc:docMk/>
          <pc:sldMk cId="3824034533" sldId="307"/>
        </pc:sldMkLst>
        <pc:graphicFrameChg chg="mod">
          <ac:chgData name="#HU WANYU#" userId="f774bb45-d8b3-479c-8f33-2fc87519051e" providerId="ADAL" clId="{AE066344-81AB-5F4F-91AD-78B4E2D1B4BC}" dt="2020-12-02T16:36:32.642" v="1203"/>
          <ac:graphicFrameMkLst>
            <pc:docMk/>
            <pc:sldMk cId="3824034533" sldId="307"/>
            <ac:graphicFrameMk id="7" creationId="{E9E6A63E-8573-C542-B4E0-3EE76FB5214B}"/>
          </ac:graphicFrameMkLst>
        </pc:graphicFrameChg>
      </pc:sldChg>
      <pc:sldChg chg="addSp modSp add mod modNotesTx">
        <pc:chgData name="#HU WANYU#" userId="f774bb45-d8b3-479c-8f33-2fc87519051e" providerId="ADAL" clId="{AE066344-81AB-5F4F-91AD-78B4E2D1B4BC}" dt="2020-12-03T12:42:14.413" v="12846" actId="20577"/>
        <pc:sldMkLst>
          <pc:docMk/>
          <pc:sldMk cId="798805472" sldId="308"/>
        </pc:sldMkLst>
        <pc:spChg chg="mod">
          <ac:chgData name="#HU WANYU#" userId="f774bb45-d8b3-479c-8f33-2fc87519051e" providerId="ADAL" clId="{AE066344-81AB-5F4F-91AD-78B4E2D1B4BC}" dt="2020-12-02T17:03:28.618" v="1627" actId="1036"/>
          <ac:spMkLst>
            <pc:docMk/>
            <pc:sldMk cId="798805472" sldId="308"/>
            <ac:spMk id="3" creationId="{80099A0E-BC2A-1A4C-A7F1-EB7C81751653}"/>
          </ac:spMkLst>
        </pc:spChg>
        <pc:spChg chg="add mod">
          <ac:chgData name="#HU WANYU#" userId="f774bb45-d8b3-479c-8f33-2fc87519051e" providerId="ADAL" clId="{AE066344-81AB-5F4F-91AD-78B4E2D1B4BC}" dt="2020-12-03T10:15:02.431" v="8628"/>
          <ac:spMkLst>
            <pc:docMk/>
            <pc:sldMk cId="798805472" sldId="308"/>
            <ac:spMk id="4" creationId="{69E87D83-739A-8F42-8D84-B504FE941725}"/>
          </ac:spMkLst>
        </pc:spChg>
        <pc:graphicFrameChg chg="mod">
          <ac:chgData name="#HU WANYU#" userId="f774bb45-d8b3-479c-8f33-2fc87519051e" providerId="ADAL" clId="{AE066344-81AB-5F4F-91AD-78B4E2D1B4BC}" dt="2020-12-02T17:14:14.259" v="1755" actId="404"/>
          <ac:graphicFrameMkLst>
            <pc:docMk/>
            <pc:sldMk cId="798805472" sldId="308"/>
            <ac:graphicFrameMk id="7" creationId="{E9E6A63E-8573-C542-B4E0-3EE76FB5214B}"/>
          </ac:graphicFrameMkLst>
        </pc:graphicFrameChg>
        <pc:graphicFrameChg chg="mod modGraphic">
          <ac:chgData name="#HU WANYU#" userId="f774bb45-d8b3-479c-8f33-2fc87519051e" providerId="ADAL" clId="{AE066344-81AB-5F4F-91AD-78B4E2D1B4BC}" dt="2020-12-02T17:03:28.618" v="1627" actId="1036"/>
          <ac:graphicFrameMkLst>
            <pc:docMk/>
            <pc:sldMk cId="798805472" sldId="308"/>
            <ac:graphicFrameMk id="10" creationId="{5A36232D-F353-9949-8D9F-C9B2E3E8DB78}"/>
          </ac:graphicFrameMkLst>
        </pc:graphicFrameChg>
        <pc:graphicFrameChg chg="mod">
          <ac:chgData name="#HU WANYU#" userId="f774bb45-d8b3-479c-8f33-2fc87519051e" providerId="ADAL" clId="{AE066344-81AB-5F4F-91AD-78B4E2D1B4BC}" dt="2020-12-02T17:03:28.618" v="1627" actId="1036"/>
          <ac:graphicFrameMkLst>
            <pc:docMk/>
            <pc:sldMk cId="798805472" sldId="308"/>
            <ac:graphicFrameMk id="16" creationId="{3F873005-0E79-A549-B369-B7D936F08C95}"/>
          </ac:graphicFrameMkLst>
        </pc:graphicFrameChg>
      </pc:sldChg>
      <pc:sldChg chg="add del">
        <pc:chgData name="#HU WANYU#" userId="f774bb45-d8b3-479c-8f33-2fc87519051e" providerId="ADAL" clId="{AE066344-81AB-5F4F-91AD-78B4E2D1B4BC}" dt="2020-12-02T16:52:32.079" v="1373" actId="2696"/>
        <pc:sldMkLst>
          <pc:docMk/>
          <pc:sldMk cId="1385268685" sldId="308"/>
        </pc:sldMkLst>
      </pc:sldChg>
      <pc:sldChg chg="modSp add del">
        <pc:chgData name="#HU WANYU#" userId="f774bb45-d8b3-479c-8f33-2fc87519051e" providerId="ADAL" clId="{AE066344-81AB-5F4F-91AD-78B4E2D1B4BC}" dt="2020-12-02T16:37:31.533" v="1211" actId="2696"/>
        <pc:sldMkLst>
          <pc:docMk/>
          <pc:sldMk cId="2692920528" sldId="308"/>
        </pc:sldMkLst>
        <pc:graphicFrameChg chg="mod">
          <ac:chgData name="#HU WANYU#" userId="f774bb45-d8b3-479c-8f33-2fc87519051e" providerId="ADAL" clId="{AE066344-81AB-5F4F-91AD-78B4E2D1B4BC}" dt="2020-12-02T16:36:40.964" v="1206"/>
          <ac:graphicFrameMkLst>
            <pc:docMk/>
            <pc:sldMk cId="2692920528" sldId="308"/>
            <ac:graphicFrameMk id="7" creationId="{E9E6A63E-8573-C542-B4E0-3EE76FB5214B}"/>
          </ac:graphicFrameMkLst>
        </pc:graphicFrameChg>
      </pc:sldChg>
      <pc:sldChg chg="add del">
        <pc:chgData name="#HU WANYU#" userId="f774bb45-d8b3-479c-8f33-2fc87519051e" providerId="ADAL" clId="{AE066344-81AB-5F4F-91AD-78B4E2D1B4BC}" dt="2020-12-02T16:37:31.533" v="1211" actId="2696"/>
        <pc:sldMkLst>
          <pc:docMk/>
          <pc:sldMk cId="44010139" sldId="309"/>
        </pc:sldMkLst>
      </pc:sldChg>
      <pc:sldChg chg="addSp modSp add mod modNotesTx">
        <pc:chgData name="#HU WANYU#" userId="f774bb45-d8b3-479c-8f33-2fc87519051e" providerId="ADAL" clId="{AE066344-81AB-5F4F-91AD-78B4E2D1B4BC}" dt="2020-12-03T12:42:28.438" v="12849" actId="20577"/>
        <pc:sldMkLst>
          <pc:docMk/>
          <pc:sldMk cId="3066993802" sldId="309"/>
        </pc:sldMkLst>
        <pc:spChg chg="mod">
          <ac:chgData name="#HU WANYU#" userId="f774bb45-d8b3-479c-8f33-2fc87519051e" providerId="ADAL" clId="{AE066344-81AB-5F4F-91AD-78B4E2D1B4BC}" dt="2020-12-02T17:03:33.127" v="1634" actId="1036"/>
          <ac:spMkLst>
            <pc:docMk/>
            <pc:sldMk cId="3066993802" sldId="309"/>
            <ac:spMk id="3" creationId="{80099A0E-BC2A-1A4C-A7F1-EB7C81751653}"/>
          </ac:spMkLst>
        </pc:spChg>
        <pc:spChg chg="add mod">
          <ac:chgData name="#HU WANYU#" userId="f774bb45-d8b3-479c-8f33-2fc87519051e" providerId="ADAL" clId="{AE066344-81AB-5F4F-91AD-78B4E2D1B4BC}" dt="2020-12-03T10:15:02.431" v="8628"/>
          <ac:spMkLst>
            <pc:docMk/>
            <pc:sldMk cId="3066993802" sldId="309"/>
            <ac:spMk id="4" creationId="{AD0CCB28-1811-1A4C-8480-3D6D308E39EB}"/>
          </ac:spMkLst>
        </pc:spChg>
        <pc:spChg chg="add mod">
          <ac:chgData name="#HU WANYU#" userId="f774bb45-d8b3-479c-8f33-2fc87519051e" providerId="ADAL" clId="{AE066344-81AB-5F4F-91AD-78B4E2D1B4BC}" dt="2020-12-02T17:03:33.127" v="1634" actId="1036"/>
          <ac:spMkLst>
            <pc:docMk/>
            <pc:sldMk cId="3066993802" sldId="309"/>
            <ac:spMk id="12" creationId="{F8D5B729-52A2-3348-8DC9-4446A137E47C}"/>
          </ac:spMkLst>
        </pc:spChg>
        <pc:graphicFrameChg chg="mod">
          <ac:chgData name="#HU WANYU#" userId="f774bb45-d8b3-479c-8f33-2fc87519051e" providerId="ADAL" clId="{AE066344-81AB-5F4F-91AD-78B4E2D1B4BC}" dt="2020-12-02T17:13:26.664" v="1749" actId="113"/>
          <ac:graphicFrameMkLst>
            <pc:docMk/>
            <pc:sldMk cId="3066993802" sldId="309"/>
            <ac:graphicFrameMk id="7" creationId="{E9E6A63E-8573-C542-B4E0-3EE76FB5214B}"/>
          </ac:graphicFrameMkLst>
        </pc:graphicFrameChg>
        <pc:graphicFrameChg chg="mod modGraphic">
          <ac:chgData name="#HU WANYU#" userId="f774bb45-d8b3-479c-8f33-2fc87519051e" providerId="ADAL" clId="{AE066344-81AB-5F4F-91AD-78B4E2D1B4BC}" dt="2020-12-02T17:03:33.127" v="1634" actId="1036"/>
          <ac:graphicFrameMkLst>
            <pc:docMk/>
            <pc:sldMk cId="3066993802" sldId="309"/>
            <ac:graphicFrameMk id="10" creationId="{5A36232D-F353-9949-8D9F-C9B2E3E8DB78}"/>
          </ac:graphicFrameMkLst>
        </pc:graphicFrameChg>
        <pc:graphicFrameChg chg="add mod modGraphic">
          <ac:chgData name="#HU WANYU#" userId="f774bb45-d8b3-479c-8f33-2fc87519051e" providerId="ADAL" clId="{AE066344-81AB-5F4F-91AD-78B4E2D1B4BC}" dt="2020-12-02T17:07:10.021" v="1698" actId="14734"/>
          <ac:graphicFrameMkLst>
            <pc:docMk/>
            <pc:sldMk cId="3066993802" sldId="309"/>
            <ac:graphicFrameMk id="14" creationId="{62B6AF88-0C4C-A043-B876-C05E02B07E5C}"/>
          </ac:graphicFrameMkLst>
        </pc:graphicFrameChg>
        <pc:graphicFrameChg chg="mod">
          <ac:chgData name="#HU WANYU#" userId="f774bb45-d8b3-479c-8f33-2fc87519051e" providerId="ADAL" clId="{AE066344-81AB-5F4F-91AD-78B4E2D1B4BC}" dt="2020-12-02T17:03:33.127" v="1634" actId="1036"/>
          <ac:graphicFrameMkLst>
            <pc:docMk/>
            <pc:sldMk cId="3066993802" sldId="309"/>
            <ac:graphicFrameMk id="16" creationId="{3F873005-0E79-A549-B369-B7D936F08C95}"/>
          </ac:graphicFrameMkLst>
        </pc:graphicFrameChg>
        <pc:graphicFrameChg chg="add mod">
          <ac:chgData name="#HU WANYU#" userId="f774bb45-d8b3-479c-8f33-2fc87519051e" providerId="ADAL" clId="{AE066344-81AB-5F4F-91AD-78B4E2D1B4BC}" dt="2020-12-02T17:04:05.355" v="1636"/>
          <ac:graphicFrameMkLst>
            <pc:docMk/>
            <pc:sldMk cId="3066993802" sldId="309"/>
            <ac:graphicFrameMk id="17" creationId="{BD0BDBE1-BAAC-6C4A-8605-F1C7EEC7891C}"/>
          </ac:graphicFrameMkLst>
        </pc:graphicFrameChg>
      </pc:sldChg>
      <pc:sldChg chg="addSp delSp modSp add del mod">
        <pc:chgData name="#HU WANYU#" userId="f774bb45-d8b3-479c-8f33-2fc87519051e" providerId="ADAL" clId="{AE066344-81AB-5F4F-91AD-78B4E2D1B4BC}" dt="2020-12-02T17:07:51.529" v="1702" actId="2696"/>
        <pc:sldMkLst>
          <pc:docMk/>
          <pc:sldMk cId="1885120253" sldId="310"/>
        </pc:sldMkLst>
        <pc:spChg chg="mod">
          <ac:chgData name="#HU WANYU#" userId="f774bb45-d8b3-479c-8f33-2fc87519051e" providerId="ADAL" clId="{AE066344-81AB-5F4F-91AD-78B4E2D1B4BC}" dt="2020-12-02T17:04:36.365" v="1645" actId="14100"/>
          <ac:spMkLst>
            <pc:docMk/>
            <pc:sldMk cId="1885120253" sldId="310"/>
            <ac:spMk id="3" creationId="{80099A0E-BC2A-1A4C-A7F1-EB7C81751653}"/>
          </ac:spMkLst>
        </pc:spChg>
        <pc:spChg chg="add del mod">
          <ac:chgData name="#HU WANYU#" userId="f774bb45-d8b3-479c-8f33-2fc87519051e" providerId="ADAL" clId="{AE066344-81AB-5F4F-91AD-78B4E2D1B4BC}" dt="2020-12-02T17:05:08.596" v="1673" actId="478"/>
          <ac:spMkLst>
            <pc:docMk/>
            <pc:sldMk cId="1885120253" sldId="310"/>
            <ac:spMk id="4" creationId="{76E353BD-7494-A048-B2EB-C9D793763D57}"/>
          </ac:spMkLst>
        </pc:spChg>
        <pc:spChg chg="del">
          <ac:chgData name="#HU WANYU#" userId="f774bb45-d8b3-479c-8f33-2fc87519051e" providerId="ADAL" clId="{AE066344-81AB-5F4F-91AD-78B4E2D1B4BC}" dt="2020-12-02T17:04:32.538" v="1644" actId="478"/>
          <ac:spMkLst>
            <pc:docMk/>
            <pc:sldMk cId="1885120253" sldId="310"/>
            <ac:spMk id="12" creationId="{F8D5B729-52A2-3348-8DC9-4446A137E47C}"/>
          </ac:spMkLst>
        </pc:spChg>
        <pc:graphicFrameChg chg="mod">
          <ac:chgData name="#HU WANYU#" userId="f774bb45-d8b3-479c-8f33-2fc87519051e" providerId="ADAL" clId="{AE066344-81AB-5F4F-91AD-78B4E2D1B4BC}" dt="2020-12-02T17:04:11.413" v="1640"/>
          <ac:graphicFrameMkLst>
            <pc:docMk/>
            <pc:sldMk cId="1885120253" sldId="310"/>
            <ac:graphicFrameMk id="7" creationId="{E9E6A63E-8573-C542-B4E0-3EE76FB5214B}"/>
          </ac:graphicFrameMkLst>
        </pc:graphicFrameChg>
        <pc:graphicFrameChg chg="del">
          <ac:chgData name="#HU WANYU#" userId="f774bb45-d8b3-479c-8f33-2fc87519051e" providerId="ADAL" clId="{AE066344-81AB-5F4F-91AD-78B4E2D1B4BC}" dt="2020-12-02T17:04:32.538" v="1644" actId="478"/>
          <ac:graphicFrameMkLst>
            <pc:docMk/>
            <pc:sldMk cId="1885120253" sldId="310"/>
            <ac:graphicFrameMk id="10" creationId="{5A36232D-F353-9949-8D9F-C9B2E3E8DB78}"/>
          </ac:graphicFrameMkLst>
        </pc:graphicFrameChg>
        <pc:graphicFrameChg chg="mod modGraphic">
          <ac:chgData name="#HU WANYU#" userId="f774bb45-d8b3-479c-8f33-2fc87519051e" providerId="ADAL" clId="{AE066344-81AB-5F4F-91AD-78B4E2D1B4BC}" dt="2020-12-02T17:07:34.062" v="1701" actId="14734"/>
          <ac:graphicFrameMkLst>
            <pc:docMk/>
            <pc:sldMk cId="1885120253" sldId="310"/>
            <ac:graphicFrameMk id="14" creationId="{62B6AF88-0C4C-A043-B876-C05E02B07E5C}"/>
          </ac:graphicFrameMkLst>
        </pc:graphicFrameChg>
        <pc:graphicFrameChg chg="add del mod">
          <ac:chgData name="#HU WANYU#" userId="f774bb45-d8b3-479c-8f33-2fc87519051e" providerId="ADAL" clId="{AE066344-81AB-5F4F-91AD-78B4E2D1B4BC}" dt="2020-12-02T17:04:25.028" v="1643" actId="478"/>
          <ac:graphicFrameMkLst>
            <pc:docMk/>
            <pc:sldMk cId="1885120253" sldId="310"/>
            <ac:graphicFrameMk id="17" creationId="{4DF5420B-74B8-C649-BF6F-E18FACFD40B2}"/>
          </ac:graphicFrameMkLst>
        </pc:graphicFrameChg>
      </pc:sldChg>
      <pc:sldChg chg="addSp delSp modSp add mod modNotesTx">
        <pc:chgData name="#HU WANYU#" userId="f774bb45-d8b3-479c-8f33-2fc87519051e" providerId="ADAL" clId="{AE066344-81AB-5F4F-91AD-78B4E2D1B4BC}" dt="2020-12-03T12:42:39.723" v="12879" actId="20577"/>
        <pc:sldMkLst>
          <pc:docMk/>
          <pc:sldMk cId="3148207870" sldId="310"/>
        </pc:sldMkLst>
        <pc:spChg chg="mod">
          <ac:chgData name="#HU WANYU#" userId="f774bb45-d8b3-479c-8f33-2fc87519051e" providerId="ADAL" clId="{AE066344-81AB-5F4F-91AD-78B4E2D1B4BC}" dt="2020-12-02T17:08:06.731" v="1707" actId="14100"/>
          <ac:spMkLst>
            <pc:docMk/>
            <pc:sldMk cId="3148207870" sldId="310"/>
            <ac:spMk id="3" creationId="{80099A0E-BC2A-1A4C-A7F1-EB7C81751653}"/>
          </ac:spMkLst>
        </pc:spChg>
        <pc:spChg chg="add mod">
          <ac:chgData name="#HU WANYU#" userId="f774bb45-d8b3-479c-8f33-2fc87519051e" providerId="ADAL" clId="{AE066344-81AB-5F4F-91AD-78B4E2D1B4BC}" dt="2020-12-03T10:15:02.431" v="8628"/>
          <ac:spMkLst>
            <pc:docMk/>
            <pc:sldMk cId="3148207870" sldId="310"/>
            <ac:spMk id="4" creationId="{12F5C4CB-5E69-FC47-8A44-2C9519756801}"/>
          </ac:spMkLst>
        </pc:spChg>
        <pc:spChg chg="del">
          <ac:chgData name="#HU WANYU#" userId="f774bb45-d8b3-479c-8f33-2fc87519051e" providerId="ADAL" clId="{AE066344-81AB-5F4F-91AD-78B4E2D1B4BC}" dt="2020-12-02T17:08:03.558" v="1706" actId="478"/>
          <ac:spMkLst>
            <pc:docMk/>
            <pc:sldMk cId="3148207870" sldId="310"/>
            <ac:spMk id="12" creationId="{F8D5B729-52A2-3348-8DC9-4446A137E47C}"/>
          </ac:spMkLst>
        </pc:spChg>
        <pc:graphicFrameChg chg="mod">
          <ac:chgData name="#HU WANYU#" userId="f774bb45-d8b3-479c-8f33-2fc87519051e" providerId="ADAL" clId="{AE066344-81AB-5F4F-91AD-78B4E2D1B4BC}" dt="2020-12-02T17:13:29.337" v="1750" actId="113"/>
          <ac:graphicFrameMkLst>
            <pc:docMk/>
            <pc:sldMk cId="3148207870" sldId="310"/>
            <ac:graphicFrameMk id="7" creationId="{E9E6A63E-8573-C542-B4E0-3EE76FB5214B}"/>
          </ac:graphicFrameMkLst>
        </pc:graphicFrameChg>
        <pc:graphicFrameChg chg="del">
          <ac:chgData name="#HU WANYU#" userId="f774bb45-d8b3-479c-8f33-2fc87519051e" providerId="ADAL" clId="{AE066344-81AB-5F4F-91AD-78B4E2D1B4BC}" dt="2020-12-02T17:08:03.558" v="1706" actId="478"/>
          <ac:graphicFrameMkLst>
            <pc:docMk/>
            <pc:sldMk cId="3148207870" sldId="310"/>
            <ac:graphicFrameMk id="10" creationId="{5A36232D-F353-9949-8D9F-C9B2E3E8DB78}"/>
          </ac:graphicFrameMkLst>
        </pc:graphicFrameChg>
      </pc:sldChg>
      <pc:sldChg chg="delSp modSp add del mod ord delAnim modAnim">
        <pc:chgData name="#HU WANYU#" userId="f774bb45-d8b3-479c-8f33-2fc87519051e" providerId="ADAL" clId="{AE066344-81AB-5F4F-91AD-78B4E2D1B4BC}" dt="2020-12-02T17:35:15.861" v="1947" actId="2696"/>
        <pc:sldMkLst>
          <pc:docMk/>
          <pc:sldMk cId="3351666273" sldId="311"/>
        </pc:sldMkLst>
        <pc:graphicFrameChg chg="modGraphic">
          <ac:chgData name="#HU WANYU#" userId="f774bb45-d8b3-479c-8f33-2fc87519051e" providerId="ADAL" clId="{AE066344-81AB-5F4F-91AD-78B4E2D1B4BC}" dt="2020-12-02T17:32:45.987" v="1909" actId="14734"/>
          <ac:graphicFrameMkLst>
            <pc:docMk/>
            <pc:sldMk cId="3351666273" sldId="311"/>
            <ac:graphicFrameMk id="27" creationId="{BA1E0DDC-0777-8648-97F1-7C21945899E6}"/>
          </ac:graphicFrameMkLst>
        </pc:graphicFrameChg>
        <pc:cxnChg chg="del">
          <ac:chgData name="#HU WANYU#" userId="f774bb45-d8b3-479c-8f33-2fc87519051e" providerId="ADAL" clId="{AE066344-81AB-5F4F-91AD-78B4E2D1B4BC}" dt="2020-12-02T17:31:11.141" v="1891" actId="21"/>
          <ac:cxnSpMkLst>
            <pc:docMk/>
            <pc:sldMk cId="3351666273" sldId="311"/>
            <ac:cxnSpMk id="28" creationId="{7A982331-D641-9F42-86B3-167CF9A730B1}"/>
          </ac:cxnSpMkLst>
        </pc:cxnChg>
      </pc:sldChg>
      <pc:sldChg chg="addSp modSp add mod ord modNotesTx">
        <pc:chgData name="#HU WANYU#" userId="f774bb45-d8b3-479c-8f33-2fc87519051e" providerId="ADAL" clId="{AE066344-81AB-5F4F-91AD-78B4E2D1B4BC}" dt="2020-12-04T01:30:09.349" v="15384" actId="20578"/>
        <pc:sldMkLst>
          <pc:docMk/>
          <pc:sldMk cId="3188941365" sldId="312"/>
        </pc:sldMkLst>
        <pc:spChg chg="add mod">
          <ac:chgData name="#HU WANYU#" userId="f774bb45-d8b3-479c-8f33-2fc87519051e" providerId="ADAL" clId="{AE066344-81AB-5F4F-91AD-78B4E2D1B4BC}" dt="2020-12-03T10:15:02.431" v="8628"/>
          <ac:spMkLst>
            <pc:docMk/>
            <pc:sldMk cId="3188941365" sldId="312"/>
            <ac:spMk id="4" creationId="{4B173115-94DA-2941-892D-3CC8899900B7}"/>
          </ac:spMkLst>
        </pc:spChg>
        <pc:spChg chg="add mod">
          <ac:chgData name="#HU WANYU#" userId="f774bb45-d8b3-479c-8f33-2fc87519051e" providerId="ADAL" clId="{AE066344-81AB-5F4F-91AD-78B4E2D1B4BC}" dt="2020-12-02T17:38:55.618" v="2026" actId="20577"/>
          <ac:spMkLst>
            <pc:docMk/>
            <pc:sldMk cId="3188941365" sldId="312"/>
            <ac:spMk id="16" creationId="{0DE0B9A3-F6E3-9B4C-8F43-678C4E27085F}"/>
          </ac:spMkLst>
        </pc:spChg>
        <pc:spChg chg="add mod">
          <ac:chgData name="#HU WANYU#" userId="f774bb45-d8b3-479c-8f33-2fc87519051e" providerId="ADAL" clId="{AE066344-81AB-5F4F-91AD-78B4E2D1B4BC}" dt="2020-12-02T17:40:00.862" v="2089" actId="1036"/>
          <ac:spMkLst>
            <pc:docMk/>
            <pc:sldMk cId="3188941365" sldId="312"/>
            <ac:spMk id="17" creationId="{E82F84E6-1AF0-3D4F-A96A-42FD54AAAE52}"/>
          </ac:spMkLst>
        </pc:spChg>
        <pc:grpChg chg="mod">
          <ac:chgData name="#HU WANYU#" userId="f774bb45-d8b3-479c-8f33-2fc87519051e" providerId="ADAL" clId="{AE066344-81AB-5F4F-91AD-78B4E2D1B4BC}" dt="2020-12-02T17:37:05.200" v="1989" actId="1076"/>
          <ac:grpSpMkLst>
            <pc:docMk/>
            <pc:sldMk cId="3188941365" sldId="312"/>
            <ac:grpSpMk id="24" creationId="{C7CA69AC-F90B-2343-8126-40FA30FFEF94}"/>
          </ac:grpSpMkLst>
        </pc:grpChg>
        <pc:graphicFrameChg chg="mod">
          <ac:chgData name="#HU WANYU#" userId="f774bb45-d8b3-479c-8f33-2fc87519051e" providerId="ADAL" clId="{AE066344-81AB-5F4F-91AD-78B4E2D1B4BC}" dt="2020-12-02T17:39:40.368" v="2081" actId="1036"/>
          <ac:graphicFrameMkLst>
            <pc:docMk/>
            <pc:sldMk cId="3188941365" sldId="312"/>
            <ac:graphicFrameMk id="21" creationId="{159B69B2-6C17-4F44-BBCA-2ECE3B293957}"/>
          </ac:graphicFrameMkLst>
        </pc:graphicFrameChg>
        <pc:graphicFrameChg chg="mod">
          <ac:chgData name="#HU WANYU#" userId="f774bb45-d8b3-479c-8f33-2fc87519051e" providerId="ADAL" clId="{AE066344-81AB-5F4F-91AD-78B4E2D1B4BC}" dt="2020-12-02T17:39:35.336" v="2077" actId="1036"/>
          <ac:graphicFrameMkLst>
            <pc:docMk/>
            <pc:sldMk cId="3188941365" sldId="312"/>
            <ac:graphicFrameMk id="27" creationId="{BA1E0DDC-0777-8648-97F1-7C21945899E6}"/>
          </ac:graphicFrameMkLst>
        </pc:graphicFrameChg>
        <pc:cxnChg chg="mod">
          <ac:chgData name="#HU WANYU#" userId="f774bb45-d8b3-479c-8f33-2fc87519051e" providerId="ADAL" clId="{AE066344-81AB-5F4F-91AD-78B4E2D1B4BC}" dt="2020-12-02T17:36:12.109" v="1968" actId="1038"/>
          <ac:cxnSpMkLst>
            <pc:docMk/>
            <pc:sldMk cId="3188941365" sldId="312"/>
            <ac:cxnSpMk id="22" creationId="{CC933A49-0F4B-0B43-8D6B-AEEFC83F131F}"/>
          </ac:cxnSpMkLst>
        </pc:cxnChg>
        <pc:cxnChg chg="mod">
          <ac:chgData name="#HU WANYU#" userId="f774bb45-d8b3-479c-8f33-2fc87519051e" providerId="ADAL" clId="{AE066344-81AB-5F4F-91AD-78B4E2D1B4BC}" dt="2020-12-02T17:36:12.109" v="1968" actId="1038"/>
          <ac:cxnSpMkLst>
            <pc:docMk/>
            <pc:sldMk cId="3188941365" sldId="312"/>
            <ac:cxnSpMk id="23" creationId="{6F66FBBC-2C46-4B46-941D-416CD6CFBE1B}"/>
          </ac:cxnSpMkLst>
        </pc:cxnChg>
        <pc:cxnChg chg="mod">
          <ac:chgData name="#HU WANYU#" userId="f774bb45-d8b3-479c-8f33-2fc87519051e" providerId="ADAL" clId="{AE066344-81AB-5F4F-91AD-78B4E2D1B4BC}" dt="2020-12-02T17:35:42.485" v="1948" actId="14100"/>
          <ac:cxnSpMkLst>
            <pc:docMk/>
            <pc:sldMk cId="3188941365" sldId="312"/>
            <ac:cxnSpMk id="25" creationId="{289C065F-6915-7F46-86A0-86D1CFBB4B34}"/>
          </ac:cxnSpMkLst>
        </pc:cxnChg>
      </pc:sldChg>
      <pc:sldChg chg="addSp delSp modSp add mod modNotesTx">
        <pc:chgData name="#HU WANYU#" userId="f774bb45-d8b3-479c-8f33-2fc87519051e" providerId="ADAL" clId="{AE066344-81AB-5F4F-91AD-78B4E2D1B4BC}" dt="2020-12-04T02:55:04.627" v="15662" actId="20577"/>
        <pc:sldMkLst>
          <pc:docMk/>
          <pc:sldMk cId="4142734500" sldId="313"/>
        </pc:sldMkLst>
        <pc:spChg chg="mod">
          <ac:chgData name="#HU WANYU#" userId="f774bb45-d8b3-479c-8f33-2fc87519051e" providerId="ADAL" clId="{AE066344-81AB-5F4F-91AD-78B4E2D1B4BC}" dt="2020-12-03T06:00:13.154" v="3931" actId="20577"/>
          <ac:spMkLst>
            <pc:docMk/>
            <pc:sldMk cId="4142734500" sldId="313"/>
            <ac:spMk id="2" creationId="{130FE26B-00D3-F54A-827E-25470AE8533C}"/>
          </ac:spMkLst>
        </pc:spChg>
        <pc:spChg chg="add del mod">
          <ac:chgData name="#HU WANYU#" userId="f774bb45-d8b3-479c-8f33-2fc87519051e" providerId="ADAL" clId="{AE066344-81AB-5F4F-91AD-78B4E2D1B4BC}" dt="2020-12-03T06:00:22.600" v="3934"/>
          <ac:spMkLst>
            <pc:docMk/>
            <pc:sldMk cId="4142734500" sldId="313"/>
            <ac:spMk id="3" creationId="{0B13AC43-21E0-1146-A0F5-41E84CC54216}"/>
          </ac:spMkLst>
        </pc:spChg>
        <pc:spChg chg="add del mod">
          <ac:chgData name="#HU WANYU#" userId="f774bb45-d8b3-479c-8f33-2fc87519051e" providerId="ADAL" clId="{AE066344-81AB-5F4F-91AD-78B4E2D1B4BC}" dt="2020-12-03T06:00:39.923" v="3939"/>
          <ac:spMkLst>
            <pc:docMk/>
            <pc:sldMk cId="4142734500" sldId="313"/>
            <ac:spMk id="4" creationId="{E4C7D97E-9960-C742-8608-2B4AFE6238E9}"/>
          </ac:spMkLst>
        </pc:spChg>
        <pc:spChg chg="add mod">
          <ac:chgData name="#HU WANYU#" userId="f774bb45-d8b3-479c-8f33-2fc87519051e" providerId="ADAL" clId="{AE066344-81AB-5F4F-91AD-78B4E2D1B4BC}" dt="2020-12-03T10:15:02.431" v="8628"/>
          <ac:spMkLst>
            <pc:docMk/>
            <pc:sldMk cId="4142734500" sldId="313"/>
            <ac:spMk id="5" creationId="{FDB0A12D-8329-114E-BD6D-70E2341ED2C9}"/>
          </ac:spMkLst>
        </pc:spChg>
        <pc:spChg chg="add mod">
          <ac:chgData name="#HU WANYU#" userId="f774bb45-d8b3-479c-8f33-2fc87519051e" providerId="ADAL" clId="{AE066344-81AB-5F4F-91AD-78B4E2D1B4BC}" dt="2020-12-03T08:53:06.325" v="6828" actId="27636"/>
          <ac:spMkLst>
            <pc:docMk/>
            <pc:sldMk cId="4142734500" sldId="313"/>
            <ac:spMk id="10" creationId="{4B52B2E9-952F-D941-AFAD-649513FC9B03}"/>
          </ac:spMkLst>
        </pc:spChg>
        <pc:spChg chg="add mod">
          <ac:chgData name="#HU WANYU#" userId="f774bb45-d8b3-479c-8f33-2fc87519051e" providerId="ADAL" clId="{AE066344-81AB-5F4F-91AD-78B4E2D1B4BC}" dt="2020-12-03T08:53:00.883" v="6825" actId="27636"/>
          <ac:spMkLst>
            <pc:docMk/>
            <pc:sldMk cId="4142734500" sldId="313"/>
            <ac:spMk id="12" creationId="{528A9D14-25A9-4F40-8B19-822BB64B7E9B}"/>
          </ac:spMkLst>
        </pc:spChg>
      </pc:sldChg>
      <pc:sldChg chg="addSp delSp modSp add del mod modNotesTx">
        <pc:chgData name="#HU WANYU#" userId="f774bb45-d8b3-479c-8f33-2fc87519051e" providerId="ADAL" clId="{AE066344-81AB-5F4F-91AD-78B4E2D1B4BC}" dt="2020-12-03T06:13:38.114" v="4289" actId="2696"/>
        <pc:sldMkLst>
          <pc:docMk/>
          <pc:sldMk cId="4165373306" sldId="314"/>
        </pc:sldMkLst>
        <pc:spChg chg="mod">
          <ac:chgData name="#HU WANYU#" userId="f774bb45-d8b3-479c-8f33-2fc87519051e" providerId="ADAL" clId="{AE066344-81AB-5F4F-91AD-78B4E2D1B4BC}" dt="2020-12-03T06:13:13.578" v="4284" actId="26606"/>
          <ac:spMkLst>
            <pc:docMk/>
            <pc:sldMk cId="4165373306" sldId="314"/>
            <ac:spMk id="2" creationId="{130FE26B-00D3-F54A-827E-25470AE8533C}"/>
          </ac:spMkLst>
        </pc:spChg>
        <pc:spChg chg="add del mod">
          <ac:chgData name="#HU WANYU#" userId="f774bb45-d8b3-479c-8f33-2fc87519051e" providerId="ADAL" clId="{AE066344-81AB-5F4F-91AD-78B4E2D1B4BC}" dt="2020-12-03T06:13:13.578" v="4284" actId="26606"/>
          <ac:spMkLst>
            <pc:docMk/>
            <pc:sldMk cId="4165373306" sldId="314"/>
            <ac:spMk id="7" creationId="{7670F19E-4410-D34F-A21C-CD63D81E629B}"/>
          </ac:spMkLst>
        </pc:spChg>
        <pc:spChg chg="del">
          <ac:chgData name="#HU WANYU#" userId="f774bb45-d8b3-479c-8f33-2fc87519051e" providerId="ADAL" clId="{AE066344-81AB-5F4F-91AD-78B4E2D1B4BC}" dt="2020-12-03T06:13:13.578" v="4284" actId="26606"/>
          <ac:spMkLst>
            <pc:docMk/>
            <pc:sldMk cId="4165373306" sldId="314"/>
            <ac:spMk id="9" creationId="{2029D5AD-8348-4446-B191-6A9B6FE03F21}"/>
          </ac:spMkLst>
        </pc:spChg>
        <pc:spChg chg="del">
          <ac:chgData name="#HU WANYU#" userId="f774bb45-d8b3-479c-8f33-2fc87519051e" providerId="ADAL" clId="{AE066344-81AB-5F4F-91AD-78B4E2D1B4BC}" dt="2020-12-03T06:13:13.578" v="4284" actId="26606"/>
          <ac:spMkLst>
            <pc:docMk/>
            <pc:sldMk cId="4165373306" sldId="314"/>
            <ac:spMk id="11" creationId="{A3F395A2-2B64-4749-BD93-2F159C7E1FB5}"/>
          </ac:spMkLst>
        </pc:spChg>
        <pc:spChg chg="del">
          <ac:chgData name="#HU WANYU#" userId="f774bb45-d8b3-479c-8f33-2fc87519051e" providerId="ADAL" clId="{AE066344-81AB-5F4F-91AD-78B4E2D1B4BC}" dt="2020-12-03T06:13:13.578" v="4284" actId="26606"/>
          <ac:spMkLst>
            <pc:docMk/>
            <pc:sldMk cId="4165373306" sldId="314"/>
            <ac:spMk id="13" creationId="{5CF0135B-EAB8-4CA0-896C-2D897ECD28BC}"/>
          </ac:spMkLst>
        </pc:spChg>
        <pc:spChg chg="del">
          <ac:chgData name="#HU WANYU#" userId="f774bb45-d8b3-479c-8f33-2fc87519051e" providerId="ADAL" clId="{AE066344-81AB-5F4F-91AD-78B4E2D1B4BC}" dt="2020-12-03T06:13:13.578" v="4284" actId="26606"/>
          <ac:spMkLst>
            <pc:docMk/>
            <pc:sldMk cId="4165373306" sldId="314"/>
            <ac:spMk id="15" creationId="{92C3387C-D24F-4737-8A37-1DC5CFF09CFA}"/>
          </ac:spMkLst>
        </pc:spChg>
        <pc:spChg chg="add">
          <ac:chgData name="#HU WANYU#" userId="f774bb45-d8b3-479c-8f33-2fc87519051e" providerId="ADAL" clId="{AE066344-81AB-5F4F-91AD-78B4E2D1B4BC}" dt="2020-12-03T06:13:13.578" v="4284" actId="26606"/>
          <ac:spMkLst>
            <pc:docMk/>
            <pc:sldMk cId="4165373306" sldId="314"/>
            <ac:spMk id="21" creationId="{53B021B3-DE93-4AB7-8A18-CF5F1CED88B8}"/>
          </ac:spMkLst>
        </pc:spChg>
        <pc:spChg chg="add">
          <ac:chgData name="#HU WANYU#" userId="f774bb45-d8b3-479c-8f33-2fc87519051e" providerId="ADAL" clId="{AE066344-81AB-5F4F-91AD-78B4E2D1B4BC}" dt="2020-12-03T06:13:13.578" v="4284" actId="26606"/>
          <ac:spMkLst>
            <pc:docMk/>
            <pc:sldMk cId="4165373306" sldId="314"/>
            <ac:spMk id="23" creationId="{52D502E5-F6B4-4D58-B4AE-FC466FF15EE8}"/>
          </ac:spMkLst>
        </pc:spChg>
        <pc:spChg chg="add">
          <ac:chgData name="#HU WANYU#" userId="f774bb45-d8b3-479c-8f33-2fc87519051e" providerId="ADAL" clId="{AE066344-81AB-5F4F-91AD-78B4E2D1B4BC}" dt="2020-12-03T06:13:13.578" v="4284" actId="26606"/>
          <ac:spMkLst>
            <pc:docMk/>
            <pc:sldMk cId="4165373306" sldId="314"/>
            <ac:spMk id="25" creationId="{9DECDBF4-02B6-4BB4-B65B-B8107AD6A9E8}"/>
          </ac:spMkLst>
        </pc:spChg>
        <pc:graphicFrameChg chg="add">
          <ac:chgData name="#HU WANYU#" userId="f774bb45-d8b3-479c-8f33-2fc87519051e" providerId="ADAL" clId="{AE066344-81AB-5F4F-91AD-78B4E2D1B4BC}" dt="2020-12-03T06:13:13.578" v="4284" actId="26606"/>
          <ac:graphicFrameMkLst>
            <pc:docMk/>
            <pc:sldMk cId="4165373306" sldId="314"/>
            <ac:graphicFrameMk id="17" creationId="{DC2A85A9-66A5-41A9-AC38-2D513B9180E8}"/>
          </ac:graphicFrameMkLst>
        </pc:graphicFrameChg>
      </pc:sldChg>
      <pc:sldChg chg="add del">
        <pc:chgData name="#HU WANYU#" userId="f774bb45-d8b3-479c-8f33-2fc87519051e" providerId="ADAL" clId="{AE066344-81AB-5F4F-91AD-78B4E2D1B4BC}" dt="2020-12-03T06:04:22.663" v="3982" actId="2696"/>
        <pc:sldMkLst>
          <pc:docMk/>
          <pc:sldMk cId="2757033792" sldId="315"/>
        </pc:sldMkLst>
      </pc:sldChg>
      <pc:sldChg chg="add del">
        <pc:chgData name="#HU WANYU#" userId="f774bb45-d8b3-479c-8f33-2fc87519051e" providerId="ADAL" clId="{AE066344-81AB-5F4F-91AD-78B4E2D1B4BC}" dt="2020-12-03T06:04:23.002" v="3983" actId="2696"/>
        <pc:sldMkLst>
          <pc:docMk/>
          <pc:sldMk cId="3443123324" sldId="316"/>
        </pc:sldMkLst>
      </pc:sldChg>
      <pc:sldChg chg="add del">
        <pc:chgData name="#HU WANYU#" userId="f774bb45-d8b3-479c-8f33-2fc87519051e" providerId="ADAL" clId="{AE066344-81AB-5F4F-91AD-78B4E2D1B4BC}" dt="2020-12-03T06:04:23.223" v="3984" actId="2696"/>
        <pc:sldMkLst>
          <pc:docMk/>
          <pc:sldMk cId="1406759563" sldId="317"/>
        </pc:sldMkLst>
      </pc:sldChg>
      <pc:sldChg chg="add del">
        <pc:chgData name="#HU WANYU#" userId="f774bb45-d8b3-479c-8f33-2fc87519051e" providerId="ADAL" clId="{AE066344-81AB-5F4F-91AD-78B4E2D1B4BC}" dt="2020-12-03T06:04:23.437" v="3985" actId="2696"/>
        <pc:sldMkLst>
          <pc:docMk/>
          <pc:sldMk cId="1752024306" sldId="318"/>
        </pc:sldMkLst>
      </pc:sldChg>
      <pc:sldChg chg="add del">
        <pc:chgData name="#HU WANYU#" userId="f774bb45-d8b3-479c-8f33-2fc87519051e" providerId="ADAL" clId="{AE066344-81AB-5F4F-91AD-78B4E2D1B4BC}" dt="2020-12-03T06:04:23.596" v="3986" actId="2696"/>
        <pc:sldMkLst>
          <pc:docMk/>
          <pc:sldMk cId="1740148763" sldId="319"/>
        </pc:sldMkLst>
      </pc:sldChg>
      <pc:sldChg chg="add del">
        <pc:chgData name="#HU WANYU#" userId="f774bb45-d8b3-479c-8f33-2fc87519051e" providerId="ADAL" clId="{AE066344-81AB-5F4F-91AD-78B4E2D1B4BC}" dt="2020-12-03T06:04:23.813" v="3987" actId="2696"/>
        <pc:sldMkLst>
          <pc:docMk/>
          <pc:sldMk cId="539881745" sldId="320"/>
        </pc:sldMkLst>
      </pc:sldChg>
      <pc:sldChg chg="add del">
        <pc:chgData name="#HU WANYU#" userId="f774bb45-d8b3-479c-8f33-2fc87519051e" providerId="ADAL" clId="{AE066344-81AB-5F4F-91AD-78B4E2D1B4BC}" dt="2020-12-03T06:04:24.904" v="3988" actId="2696"/>
        <pc:sldMkLst>
          <pc:docMk/>
          <pc:sldMk cId="2795380041" sldId="321"/>
        </pc:sldMkLst>
      </pc:sldChg>
      <pc:sldChg chg="add del">
        <pc:chgData name="#HU WANYU#" userId="f774bb45-d8b3-479c-8f33-2fc87519051e" providerId="ADAL" clId="{AE066344-81AB-5F4F-91AD-78B4E2D1B4BC}" dt="2020-12-03T06:04:25.355" v="3989" actId="2696"/>
        <pc:sldMkLst>
          <pc:docMk/>
          <pc:sldMk cId="1288726921" sldId="322"/>
        </pc:sldMkLst>
      </pc:sldChg>
      <pc:sldChg chg="add del">
        <pc:chgData name="#HU WANYU#" userId="f774bb45-d8b3-479c-8f33-2fc87519051e" providerId="ADAL" clId="{AE066344-81AB-5F4F-91AD-78B4E2D1B4BC}" dt="2020-12-03T06:04:28.189" v="3990" actId="2696"/>
        <pc:sldMkLst>
          <pc:docMk/>
          <pc:sldMk cId="1719491759" sldId="323"/>
        </pc:sldMkLst>
      </pc:sldChg>
      <pc:sldChg chg="add del">
        <pc:chgData name="#HU WANYU#" userId="f774bb45-d8b3-479c-8f33-2fc87519051e" providerId="ADAL" clId="{AE066344-81AB-5F4F-91AD-78B4E2D1B4BC}" dt="2020-12-03T06:04:29.602" v="3991" actId="2696"/>
        <pc:sldMkLst>
          <pc:docMk/>
          <pc:sldMk cId="3365807591" sldId="324"/>
        </pc:sldMkLst>
      </pc:sldChg>
      <pc:sldChg chg="addSp delSp modSp add mod ord modNotesTx">
        <pc:chgData name="#HU WANYU#" userId="f774bb45-d8b3-479c-8f33-2fc87519051e" providerId="ADAL" clId="{AE066344-81AB-5F4F-91AD-78B4E2D1B4BC}" dt="2020-12-03T13:01:24.238" v="13811" actId="20577"/>
        <pc:sldMkLst>
          <pc:docMk/>
          <pc:sldMk cId="4213104592" sldId="325"/>
        </pc:sldMkLst>
        <pc:spChg chg="mod">
          <ac:chgData name="#HU WANYU#" userId="f774bb45-d8b3-479c-8f33-2fc87519051e" providerId="ADAL" clId="{AE066344-81AB-5F4F-91AD-78B4E2D1B4BC}" dt="2020-12-02T18:07:05.465" v="2216" actId="20577"/>
          <ac:spMkLst>
            <pc:docMk/>
            <pc:sldMk cId="4213104592" sldId="325"/>
            <ac:spMk id="2" creationId="{130FE26B-00D3-F54A-827E-25470AE8533C}"/>
          </ac:spMkLst>
        </pc:spChg>
        <pc:spChg chg="add mod">
          <ac:chgData name="#HU WANYU#" userId="f774bb45-d8b3-479c-8f33-2fc87519051e" providerId="ADAL" clId="{AE066344-81AB-5F4F-91AD-78B4E2D1B4BC}" dt="2020-12-03T10:15:02.431" v="8628"/>
          <ac:spMkLst>
            <pc:docMk/>
            <pc:sldMk cId="4213104592" sldId="325"/>
            <ac:spMk id="4" creationId="{3695C7E6-A205-9B49-9688-ADCFBC37737F}"/>
          </ac:spMkLst>
        </pc:spChg>
        <pc:spChg chg="add del mod">
          <ac:chgData name="#HU WANYU#" userId="f774bb45-d8b3-479c-8f33-2fc87519051e" providerId="ADAL" clId="{AE066344-81AB-5F4F-91AD-78B4E2D1B4BC}" dt="2020-12-03T12:50:50.953" v="13424"/>
          <ac:spMkLst>
            <pc:docMk/>
            <pc:sldMk cId="4213104592" sldId="325"/>
            <ac:spMk id="5" creationId="{17D4322C-3147-154B-9D66-821E65E1BEC1}"/>
          </ac:spMkLst>
        </pc:spChg>
        <pc:spChg chg="add mod">
          <ac:chgData name="#HU WANYU#" userId="f774bb45-d8b3-479c-8f33-2fc87519051e" providerId="ADAL" clId="{AE066344-81AB-5F4F-91AD-78B4E2D1B4BC}" dt="2020-12-03T12:51:42.827" v="13439" actId="1076"/>
          <ac:spMkLst>
            <pc:docMk/>
            <pc:sldMk cId="4213104592" sldId="325"/>
            <ac:spMk id="6" creationId="{87AABC5F-3322-D547-8E59-F5784F06302D}"/>
          </ac:spMkLst>
        </pc:spChg>
        <pc:graphicFrameChg chg="add mod modGraphic">
          <ac:chgData name="#HU WANYU#" userId="f774bb45-d8b3-479c-8f33-2fc87519051e" providerId="ADAL" clId="{AE066344-81AB-5F4F-91AD-78B4E2D1B4BC}" dt="2020-12-03T08:50:23.325" v="6769" actId="1076"/>
          <ac:graphicFrameMkLst>
            <pc:docMk/>
            <pc:sldMk cId="4213104592" sldId="325"/>
            <ac:graphicFrameMk id="3" creationId="{5A4378AB-C472-8E49-85B8-B61A864A3681}"/>
          </ac:graphicFrameMkLst>
        </pc:graphicFrameChg>
        <pc:picChg chg="add mod">
          <ac:chgData name="#HU WANYU#" userId="f774bb45-d8b3-479c-8f33-2fc87519051e" providerId="ADAL" clId="{AE066344-81AB-5F4F-91AD-78B4E2D1B4BC}" dt="2020-12-03T12:52:10.764" v="13446" actId="1076"/>
          <ac:picMkLst>
            <pc:docMk/>
            <pc:sldMk cId="4213104592" sldId="325"/>
            <ac:picMk id="5122" creationId="{1BA4F52E-B3B4-4D4A-94E1-172947F2A850}"/>
          </ac:picMkLst>
        </pc:picChg>
      </pc:sldChg>
      <pc:sldChg chg="add del">
        <pc:chgData name="#HU WANYU#" userId="f774bb45-d8b3-479c-8f33-2fc87519051e" providerId="ADAL" clId="{AE066344-81AB-5F4F-91AD-78B4E2D1B4BC}" dt="2020-12-03T05:56:53.847" v="3882" actId="2696"/>
        <pc:sldMkLst>
          <pc:docMk/>
          <pc:sldMk cId="1973476838" sldId="326"/>
        </pc:sldMkLst>
      </pc:sldChg>
      <pc:sldChg chg="addSp delSp modSp add mod modNotesTx">
        <pc:chgData name="#HU WANYU#" userId="f774bb45-d8b3-479c-8f33-2fc87519051e" providerId="ADAL" clId="{AE066344-81AB-5F4F-91AD-78B4E2D1B4BC}" dt="2020-12-03T13:04:32.003" v="14021" actId="20577"/>
        <pc:sldMkLst>
          <pc:docMk/>
          <pc:sldMk cId="2358709497" sldId="326"/>
        </pc:sldMkLst>
        <pc:spChg chg="del">
          <ac:chgData name="#HU WANYU#" userId="f774bb45-d8b3-479c-8f33-2fc87519051e" providerId="ADAL" clId="{AE066344-81AB-5F4F-91AD-78B4E2D1B4BC}" dt="2020-12-03T05:57:25.002" v="3884" actId="478"/>
          <ac:spMkLst>
            <pc:docMk/>
            <pc:sldMk cId="2358709497" sldId="326"/>
            <ac:spMk id="6" creationId="{B684822F-E6DB-3C42-AAD4-1D3CC455BF76}"/>
          </ac:spMkLst>
        </pc:spChg>
        <pc:spChg chg="add del mod">
          <ac:chgData name="#HU WANYU#" userId="f774bb45-d8b3-479c-8f33-2fc87519051e" providerId="ADAL" clId="{AE066344-81AB-5F4F-91AD-78B4E2D1B4BC}" dt="2020-12-03T05:58:26.485" v="3887" actId="478"/>
          <ac:spMkLst>
            <pc:docMk/>
            <pc:sldMk cId="2358709497" sldId="326"/>
            <ac:spMk id="7" creationId="{364ED803-4321-AE43-8242-C22533A4D470}"/>
          </ac:spMkLst>
        </pc:spChg>
        <pc:spChg chg="add del mod">
          <ac:chgData name="#HU WANYU#" userId="f774bb45-d8b3-479c-8f33-2fc87519051e" providerId="ADAL" clId="{AE066344-81AB-5F4F-91AD-78B4E2D1B4BC}" dt="2020-12-03T05:58:29.259" v="3888" actId="478"/>
          <ac:spMkLst>
            <pc:docMk/>
            <pc:sldMk cId="2358709497" sldId="326"/>
            <ac:spMk id="10" creationId="{83D022D6-C2A6-B847-8F44-56AA8A779D4A}"/>
          </ac:spMkLst>
        </pc:spChg>
        <pc:spChg chg="add mod">
          <ac:chgData name="#HU WANYU#" userId="f774bb45-d8b3-479c-8f33-2fc87519051e" providerId="ADAL" clId="{AE066344-81AB-5F4F-91AD-78B4E2D1B4BC}" dt="2020-12-03T10:15:02.431" v="8628"/>
          <ac:spMkLst>
            <pc:docMk/>
            <pc:sldMk cId="2358709497" sldId="326"/>
            <ac:spMk id="18" creationId="{F541FD24-A297-B94D-B8E3-954477C5CC3D}"/>
          </ac:spMkLst>
        </pc:spChg>
        <pc:graphicFrameChg chg="del">
          <ac:chgData name="#HU WANYU#" userId="f774bb45-d8b3-479c-8f33-2fc87519051e" providerId="ADAL" clId="{AE066344-81AB-5F4F-91AD-78B4E2D1B4BC}" dt="2020-12-03T05:57:25.002" v="3884" actId="478"/>
          <ac:graphicFrameMkLst>
            <pc:docMk/>
            <pc:sldMk cId="2358709497" sldId="326"/>
            <ac:graphicFrameMk id="3" creationId="{A403C3BC-7140-2F44-96D8-E0A92F97E451}"/>
          </ac:graphicFrameMkLst>
        </pc:graphicFrameChg>
        <pc:graphicFrameChg chg="del">
          <ac:chgData name="#HU WANYU#" userId="f774bb45-d8b3-479c-8f33-2fc87519051e" providerId="ADAL" clId="{AE066344-81AB-5F4F-91AD-78B4E2D1B4BC}" dt="2020-12-03T05:57:25.002" v="3884" actId="478"/>
          <ac:graphicFrameMkLst>
            <pc:docMk/>
            <pc:sldMk cId="2358709497" sldId="326"/>
            <ac:graphicFrameMk id="5" creationId="{F06CE1D6-C1AF-AE4B-88FE-495C7A99F3C7}"/>
          </ac:graphicFrameMkLst>
        </pc:graphicFrameChg>
        <pc:picChg chg="add del mod">
          <ac:chgData name="#HU WANYU#" userId="f774bb45-d8b3-479c-8f33-2fc87519051e" providerId="ADAL" clId="{AE066344-81AB-5F4F-91AD-78B4E2D1B4BC}" dt="2020-12-03T05:59:11.803" v="3898" actId="478"/>
          <ac:picMkLst>
            <pc:docMk/>
            <pc:sldMk cId="2358709497" sldId="326"/>
            <ac:picMk id="14" creationId="{4892F3F5-1A8C-B547-B3B5-3E48DADE801F}"/>
          </ac:picMkLst>
        </pc:picChg>
        <pc:picChg chg="add del mod">
          <ac:chgData name="#HU WANYU#" userId="f774bb45-d8b3-479c-8f33-2fc87519051e" providerId="ADAL" clId="{AE066344-81AB-5F4F-91AD-78B4E2D1B4BC}" dt="2020-12-03T13:04:17.893" v="14009" actId="478"/>
          <ac:picMkLst>
            <pc:docMk/>
            <pc:sldMk cId="2358709497" sldId="326"/>
            <ac:picMk id="17" creationId="{132B9316-0BBE-7C4A-93E4-C4AEC2A2543E}"/>
          </ac:picMkLst>
        </pc:picChg>
        <pc:picChg chg="add mod">
          <ac:chgData name="#HU WANYU#" userId="f774bb45-d8b3-479c-8f33-2fc87519051e" providerId="ADAL" clId="{AE066344-81AB-5F4F-91AD-78B4E2D1B4BC}" dt="2020-12-03T13:04:25.180" v="14013" actId="1076"/>
          <ac:picMkLst>
            <pc:docMk/>
            <pc:sldMk cId="2358709497" sldId="326"/>
            <ac:picMk id="19" creationId="{64C210BF-BAB4-9A41-BAB4-31AB61315732}"/>
          </ac:picMkLst>
        </pc:picChg>
      </pc:sldChg>
      <pc:sldChg chg="addSp delSp modSp add del mod">
        <pc:chgData name="#HU WANYU#" userId="f774bb45-d8b3-479c-8f33-2fc87519051e" providerId="ADAL" clId="{AE066344-81AB-5F4F-91AD-78B4E2D1B4BC}" dt="2020-12-03T13:09:34.673" v="14161" actId="2696"/>
        <pc:sldMkLst>
          <pc:docMk/>
          <pc:sldMk cId="931193231" sldId="327"/>
        </pc:sldMkLst>
        <pc:spChg chg="mod">
          <ac:chgData name="#HU WANYU#" userId="f774bb45-d8b3-479c-8f33-2fc87519051e" providerId="ADAL" clId="{AE066344-81AB-5F4F-91AD-78B4E2D1B4BC}" dt="2020-12-03T13:09:08.283" v="14149" actId="122"/>
          <ac:spMkLst>
            <pc:docMk/>
            <pc:sldMk cId="931193231" sldId="327"/>
            <ac:spMk id="2" creationId="{130FE26B-00D3-F54A-827E-25470AE8533C}"/>
          </ac:spMkLst>
        </pc:spChg>
        <pc:spChg chg="add mod">
          <ac:chgData name="#HU WANYU#" userId="f774bb45-d8b3-479c-8f33-2fc87519051e" providerId="ADAL" clId="{AE066344-81AB-5F4F-91AD-78B4E2D1B4BC}" dt="2020-12-03T10:15:02.431" v="8628"/>
          <ac:spMkLst>
            <pc:docMk/>
            <pc:sldMk cId="931193231" sldId="327"/>
            <ac:spMk id="3" creationId="{4183CA5A-699A-F24C-95E9-6855A2740AC3}"/>
          </ac:spMkLst>
        </pc:spChg>
        <pc:spChg chg="del">
          <ac:chgData name="#HU WANYU#" userId="f774bb45-d8b3-479c-8f33-2fc87519051e" providerId="ADAL" clId="{AE066344-81AB-5F4F-91AD-78B4E2D1B4BC}" dt="2020-12-03T13:09:00.321" v="14147" actId="478"/>
          <ac:spMkLst>
            <pc:docMk/>
            <pc:sldMk cId="931193231" sldId="327"/>
            <ac:spMk id="7" creationId="{7670F19E-4410-D34F-A21C-CD63D81E629B}"/>
          </ac:spMkLst>
        </pc:spChg>
      </pc:sldChg>
      <pc:sldChg chg="modSp add del mod">
        <pc:chgData name="#HU WANYU#" userId="f774bb45-d8b3-479c-8f33-2fc87519051e" providerId="ADAL" clId="{AE066344-81AB-5F4F-91AD-78B4E2D1B4BC}" dt="2020-12-03T06:02:32.152" v="3978" actId="2696"/>
        <pc:sldMkLst>
          <pc:docMk/>
          <pc:sldMk cId="2152058787" sldId="327"/>
        </pc:sldMkLst>
        <pc:spChg chg="mod">
          <ac:chgData name="#HU WANYU#" userId="f774bb45-d8b3-479c-8f33-2fc87519051e" providerId="ADAL" clId="{AE066344-81AB-5F4F-91AD-78B4E2D1B4BC}" dt="2020-12-03T06:01:56.617" v="3974" actId="20577"/>
          <ac:spMkLst>
            <pc:docMk/>
            <pc:sldMk cId="2152058787" sldId="327"/>
            <ac:spMk id="2" creationId="{130FE26B-00D3-F54A-827E-25470AE8533C}"/>
          </ac:spMkLst>
        </pc:spChg>
        <pc:spChg chg="mod">
          <ac:chgData name="#HU WANYU#" userId="f774bb45-d8b3-479c-8f33-2fc87519051e" providerId="ADAL" clId="{AE066344-81AB-5F4F-91AD-78B4E2D1B4BC}" dt="2020-12-03T06:02:01.162" v="3977" actId="20577"/>
          <ac:spMkLst>
            <pc:docMk/>
            <pc:sldMk cId="2152058787" sldId="327"/>
            <ac:spMk id="10" creationId="{4B52B2E9-952F-D941-AFAD-649513FC9B03}"/>
          </ac:spMkLst>
        </pc:spChg>
      </pc:sldChg>
      <pc:sldChg chg="new del">
        <pc:chgData name="#HU WANYU#" userId="f774bb45-d8b3-479c-8f33-2fc87519051e" providerId="ADAL" clId="{AE066344-81AB-5F4F-91AD-78B4E2D1B4BC}" dt="2020-12-03T06:04:21.577" v="3981" actId="2696"/>
        <pc:sldMkLst>
          <pc:docMk/>
          <pc:sldMk cId="2421565492" sldId="327"/>
        </pc:sldMkLst>
      </pc:sldChg>
      <pc:sldChg chg="new del">
        <pc:chgData name="#HU WANYU#" userId="f774bb45-d8b3-479c-8f33-2fc87519051e" providerId="ADAL" clId="{AE066344-81AB-5F4F-91AD-78B4E2D1B4BC}" dt="2020-12-03T06:00:54.153" v="3942" actId="2696"/>
        <pc:sldMkLst>
          <pc:docMk/>
          <pc:sldMk cId="2453108754" sldId="327"/>
        </pc:sldMkLst>
      </pc:sldChg>
      <pc:sldChg chg="add del">
        <pc:chgData name="#HU WANYU#" userId="f774bb45-d8b3-479c-8f33-2fc87519051e" providerId="ADAL" clId="{AE066344-81AB-5F4F-91AD-78B4E2D1B4BC}" dt="2020-12-03T05:56:53.847" v="3882" actId="2696"/>
        <pc:sldMkLst>
          <pc:docMk/>
          <pc:sldMk cId="3700127958" sldId="327"/>
        </pc:sldMkLst>
      </pc:sldChg>
      <pc:sldChg chg="add del">
        <pc:chgData name="#HU WANYU#" userId="f774bb45-d8b3-479c-8f33-2fc87519051e" providerId="ADAL" clId="{AE066344-81AB-5F4F-91AD-78B4E2D1B4BC}" dt="2020-12-03T06:17:49.805" v="4396" actId="2696"/>
        <pc:sldMkLst>
          <pc:docMk/>
          <pc:sldMk cId="2042503653" sldId="328"/>
        </pc:sldMkLst>
      </pc:sldChg>
      <pc:sldChg chg="add del">
        <pc:chgData name="#HU WANYU#" userId="f774bb45-d8b3-479c-8f33-2fc87519051e" providerId="ADAL" clId="{AE066344-81AB-5F4F-91AD-78B4E2D1B4BC}" dt="2020-12-03T05:56:53.847" v="3882" actId="2696"/>
        <pc:sldMkLst>
          <pc:docMk/>
          <pc:sldMk cId="3335212556" sldId="328"/>
        </pc:sldMkLst>
      </pc:sldChg>
      <pc:sldChg chg="addSp delSp modSp add mod modNotesTx">
        <pc:chgData name="#HU WANYU#" userId="f774bb45-d8b3-479c-8f33-2fc87519051e" providerId="ADAL" clId="{AE066344-81AB-5F4F-91AD-78B4E2D1B4BC}" dt="2020-12-03T16:31:39.041" v="14537" actId="20577"/>
        <pc:sldMkLst>
          <pc:docMk/>
          <pc:sldMk cId="2186898217" sldId="329"/>
        </pc:sldMkLst>
        <pc:spChg chg="add del mod">
          <ac:chgData name="#HU WANYU#" userId="f774bb45-d8b3-479c-8f33-2fc87519051e" providerId="ADAL" clId="{AE066344-81AB-5F4F-91AD-78B4E2D1B4BC}" dt="2020-12-03T06:13:26.783" v="4287" actId="478"/>
          <ac:spMkLst>
            <pc:docMk/>
            <pc:sldMk cId="2186898217" sldId="329"/>
            <ac:spMk id="4" creationId="{92BBEC71-2A82-8A47-B1A6-05A081B1CF6D}"/>
          </ac:spMkLst>
        </pc:spChg>
        <pc:spChg chg="add mod">
          <ac:chgData name="#HU WANYU#" userId="f774bb45-d8b3-479c-8f33-2fc87519051e" providerId="ADAL" clId="{AE066344-81AB-5F4F-91AD-78B4E2D1B4BC}" dt="2020-12-03T10:15:02.431" v="8628"/>
          <ac:spMkLst>
            <pc:docMk/>
            <pc:sldMk cId="2186898217" sldId="329"/>
            <ac:spMk id="5" creationId="{877BA044-B86C-F84B-9E14-8E6532462EFA}"/>
          </ac:spMkLst>
        </pc:spChg>
        <pc:spChg chg="del mod">
          <ac:chgData name="#HU WANYU#" userId="f774bb45-d8b3-479c-8f33-2fc87519051e" providerId="ADAL" clId="{AE066344-81AB-5F4F-91AD-78B4E2D1B4BC}" dt="2020-12-03T06:13:21.690" v="4286" actId="478"/>
          <ac:spMkLst>
            <pc:docMk/>
            <pc:sldMk cId="2186898217" sldId="329"/>
            <ac:spMk id="7" creationId="{7670F19E-4410-D34F-A21C-CD63D81E629B}"/>
          </ac:spMkLst>
        </pc:spChg>
        <pc:graphicFrameChg chg="add mod">
          <ac:chgData name="#HU WANYU#" userId="f774bb45-d8b3-479c-8f33-2fc87519051e" providerId="ADAL" clId="{AE066344-81AB-5F4F-91AD-78B4E2D1B4BC}" dt="2020-12-03T06:13:30.434" v="4288"/>
          <ac:graphicFrameMkLst>
            <pc:docMk/>
            <pc:sldMk cId="2186898217" sldId="329"/>
            <ac:graphicFrameMk id="10" creationId="{E2AE68A8-DDC5-A548-A128-27DA42DB588E}"/>
          </ac:graphicFrameMkLst>
        </pc:graphicFrameChg>
      </pc:sldChg>
      <pc:sldChg chg="addSp delSp modSp add mod ord modNotesTx">
        <pc:chgData name="#HU WANYU#" userId="f774bb45-d8b3-479c-8f33-2fc87519051e" providerId="ADAL" clId="{AE066344-81AB-5F4F-91AD-78B4E2D1B4BC}" dt="2020-12-03T10:15:02.431" v="8628"/>
        <pc:sldMkLst>
          <pc:docMk/>
          <pc:sldMk cId="349287636" sldId="330"/>
        </pc:sldMkLst>
        <pc:spChg chg="mod">
          <ac:chgData name="#HU WANYU#" userId="f774bb45-d8b3-479c-8f33-2fc87519051e" providerId="ADAL" clId="{AE066344-81AB-5F4F-91AD-78B4E2D1B4BC}" dt="2020-12-03T07:35:47.125" v="5521" actId="5793"/>
          <ac:spMkLst>
            <pc:docMk/>
            <pc:sldMk cId="349287636" sldId="330"/>
            <ac:spMk id="2" creationId="{130FE26B-00D3-F54A-827E-25470AE8533C}"/>
          </ac:spMkLst>
        </pc:spChg>
        <pc:spChg chg="add mod">
          <ac:chgData name="#HU WANYU#" userId="f774bb45-d8b3-479c-8f33-2fc87519051e" providerId="ADAL" clId="{AE066344-81AB-5F4F-91AD-78B4E2D1B4BC}" dt="2020-12-03T07:42:52.200" v="5651" actId="403"/>
          <ac:spMkLst>
            <pc:docMk/>
            <pc:sldMk cId="349287636" sldId="330"/>
            <ac:spMk id="4" creationId="{1292C1FD-A94F-274E-9E45-70DF8D846D8D}"/>
          </ac:spMkLst>
        </pc:spChg>
        <pc:spChg chg="add mod">
          <ac:chgData name="#HU WANYU#" userId="f774bb45-d8b3-479c-8f33-2fc87519051e" providerId="ADAL" clId="{AE066344-81AB-5F4F-91AD-78B4E2D1B4BC}" dt="2020-12-03T10:15:02.431" v="8628"/>
          <ac:spMkLst>
            <pc:docMk/>
            <pc:sldMk cId="349287636" sldId="330"/>
            <ac:spMk id="5" creationId="{82D42815-2B08-BB40-B008-EEE9C21AF06B}"/>
          </ac:spMkLst>
        </pc:spChg>
        <pc:graphicFrameChg chg="del">
          <ac:chgData name="#HU WANYU#" userId="f774bb45-d8b3-479c-8f33-2fc87519051e" providerId="ADAL" clId="{AE066344-81AB-5F4F-91AD-78B4E2D1B4BC}" dt="2020-12-03T07:36:16.928" v="5522" actId="478"/>
          <ac:graphicFrameMkLst>
            <pc:docMk/>
            <pc:sldMk cId="349287636" sldId="330"/>
            <ac:graphicFrameMk id="14" creationId="{59D8F2D1-AF99-1742-9A6C-E0E11B260E55}"/>
          </ac:graphicFrameMkLst>
        </pc:graphicFrameChg>
        <pc:graphicFrameChg chg="del">
          <ac:chgData name="#HU WANYU#" userId="f774bb45-d8b3-479c-8f33-2fc87519051e" providerId="ADAL" clId="{AE066344-81AB-5F4F-91AD-78B4E2D1B4BC}" dt="2020-12-03T07:36:20.233" v="5523" actId="478"/>
          <ac:graphicFrameMkLst>
            <pc:docMk/>
            <pc:sldMk cId="349287636" sldId="330"/>
            <ac:graphicFrameMk id="16" creationId="{EFF9BC16-4ACB-3647-B72C-CC20DA5C611D}"/>
          </ac:graphicFrameMkLst>
        </pc:graphicFrameChg>
        <pc:graphicFrameChg chg="del">
          <ac:chgData name="#HU WANYU#" userId="f774bb45-d8b3-479c-8f33-2fc87519051e" providerId="ADAL" clId="{AE066344-81AB-5F4F-91AD-78B4E2D1B4BC}" dt="2020-12-03T07:36:16.928" v="5522" actId="478"/>
          <ac:graphicFrameMkLst>
            <pc:docMk/>
            <pc:sldMk cId="349287636" sldId="330"/>
            <ac:graphicFrameMk id="17" creationId="{AEC93DFB-08BA-844B-B569-D7B2FAD96D39}"/>
          </ac:graphicFrameMkLst>
        </pc:graphicFrameChg>
      </pc:sldChg>
      <pc:sldChg chg="addSp modSp add">
        <pc:chgData name="#HU WANYU#" userId="f774bb45-d8b3-479c-8f33-2fc87519051e" providerId="ADAL" clId="{AE066344-81AB-5F4F-91AD-78B4E2D1B4BC}" dt="2020-12-03T10:15:02.431" v="8628"/>
        <pc:sldMkLst>
          <pc:docMk/>
          <pc:sldMk cId="1204221763" sldId="331"/>
        </pc:sldMkLst>
        <pc:spChg chg="add mod">
          <ac:chgData name="#HU WANYU#" userId="f774bb45-d8b3-479c-8f33-2fc87519051e" providerId="ADAL" clId="{AE066344-81AB-5F4F-91AD-78B4E2D1B4BC}" dt="2020-12-03T10:15:02.431" v="8628"/>
          <ac:spMkLst>
            <pc:docMk/>
            <pc:sldMk cId="1204221763" sldId="331"/>
            <ac:spMk id="3" creationId="{71BCF6BB-5BC7-3044-8392-A81BD650E4CA}"/>
          </ac:spMkLst>
        </pc:spChg>
        <pc:graphicFrameChg chg="mod">
          <ac:chgData name="#HU WANYU#" userId="f774bb45-d8b3-479c-8f33-2fc87519051e" providerId="ADAL" clId="{AE066344-81AB-5F4F-91AD-78B4E2D1B4BC}" dt="2020-12-03T07:35:35.102" v="5513"/>
          <ac:graphicFrameMkLst>
            <pc:docMk/>
            <pc:sldMk cId="1204221763" sldId="331"/>
            <ac:graphicFrameMk id="18" creationId="{93DFDB85-C06D-F242-AB1E-3B48A3F4B40E}"/>
          </ac:graphicFrameMkLst>
        </pc:graphicFrameChg>
      </pc:sldChg>
      <pc:sldChg chg="delSp add del setBg delDesignElem">
        <pc:chgData name="#HU WANYU#" userId="f774bb45-d8b3-479c-8f33-2fc87519051e" providerId="ADAL" clId="{AE066344-81AB-5F4F-91AD-78B4E2D1B4BC}" dt="2020-12-03T07:35:19.915" v="5511" actId="2696"/>
        <pc:sldMkLst>
          <pc:docMk/>
          <pc:sldMk cId="2643682773" sldId="331"/>
        </pc:sldMkLst>
        <pc:spChg chg="del">
          <ac:chgData name="#HU WANYU#" userId="f774bb45-d8b3-479c-8f33-2fc87519051e" providerId="ADAL" clId="{AE066344-81AB-5F4F-91AD-78B4E2D1B4BC}" dt="2020-12-03T07:35:03.877" v="5510"/>
          <ac:spMkLst>
            <pc:docMk/>
            <pc:sldMk cId="2643682773" sldId="331"/>
            <ac:spMk id="9" creationId="{2029D5AD-8348-4446-B191-6A9B6FE03F21}"/>
          </ac:spMkLst>
        </pc:spChg>
        <pc:spChg chg="del">
          <ac:chgData name="#HU WANYU#" userId="f774bb45-d8b3-479c-8f33-2fc87519051e" providerId="ADAL" clId="{AE066344-81AB-5F4F-91AD-78B4E2D1B4BC}" dt="2020-12-03T07:35:03.877" v="5510"/>
          <ac:spMkLst>
            <pc:docMk/>
            <pc:sldMk cId="2643682773" sldId="331"/>
            <ac:spMk id="11" creationId="{A3F395A2-2B64-4749-BD93-2F159C7E1FB5}"/>
          </ac:spMkLst>
        </pc:spChg>
        <pc:spChg chg="del">
          <ac:chgData name="#HU WANYU#" userId="f774bb45-d8b3-479c-8f33-2fc87519051e" providerId="ADAL" clId="{AE066344-81AB-5F4F-91AD-78B4E2D1B4BC}" dt="2020-12-03T07:35:03.877" v="5510"/>
          <ac:spMkLst>
            <pc:docMk/>
            <pc:sldMk cId="2643682773" sldId="331"/>
            <ac:spMk id="13" creationId="{5CF0135B-EAB8-4CA0-896C-2D897ECD28BC}"/>
          </ac:spMkLst>
        </pc:spChg>
        <pc:spChg chg="del">
          <ac:chgData name="#HU WANYU#" userId="f774bb45-d8b3-479c-8f33-2fc87519051e" providerId="ADAL" clId="{AE066344-81AB-5F4F-91AD-78B4E2D1B4BC}" dt="2020-12-03T07:35:03.877" v="5510"/>
          <ac:spMkLst>
            <pc:docMk/>
            <pc:sldMk cId="2643682773" sldId="331"/>
            <ac:spMk id="15" creationId="{92C3387C-D24F-4737-8A37-1DC5CFF09CFA}"/>
          </ac:spMkLst>
        </pc:spChg>
      </pc:sldChg>
      <pc:sldChg chg="addSp modSp add mod modNotesTx">
        <pc:chgData name="#HU WANYU#" userId="f774bb45-d8b3-479c-8f33-2fc87519051e" providerId="ADAL" clId="{AE066344-81AB-5F4F-91AD-78B4E2D1B4BC}" dt="2020-12-03T16:09:25.113" v="14443" actId="20577"/>
        <pc:sldMkLst>
          <pc:docMk/>
          <pc:sldMk cId="3570028921" sldId="332"/>
        </pc:sldMkLst>
        <pc:spChg chg="add mod">
          <ac:chgData name="#HU WANYU#" userId="f774bb45-d8b3-479c-8f33-2fc87519051e" providerId="ADAL" clId="{AE066344-81AB-5F4F-91AD-78B4E2D1B4BC}" dt="2020-12-03T10:15:02.431" v="8628"/>
          <ac:spMkLst>
            <pc:docMk/>
            <pc:sldMk cId="3570028921" sldId="332"/>
            <ac:spMk id="3" creationId="{BD09C6AD-0D75-0242-87A4-132EF002EB85}"/>
          </ac:spMkLst>
        </pc:spChg>
        <pc:spChg chg="mod">
          <ac:chgData name="#HU WANYU#" userId="f774bb45-d8b3-479c-8f33-2fc87519051e" providerId="ADAL" clId="{AE066344-81AB-5F4F-91AD-78B4E2D1B4BC}" dt="2020-12-03T07:43:47.361" v="5663" actId="207"/>
          <ac:spMkLst>
            <pc:docMk/>
            <pc:sldMk cId="3570028921" sldId="332"/>
            <ac:spMk id="4" creationId="{1292C1FD-A94F-274E-9E45-70DF8D846D8D}"/>
          </ac:spMkLst>
        </pc:spChg>
      </pc:sldChg>
      <pc:sldChg chg="addSp modSp add mod modNotesTx">
        <pc:chgData name="#HU WANYU#" userId="f774bb45-d8b3-479c-8f33-2fc87519051e" providerId="ADAL" clId="{AE066344-81AB-5F4F-91AD-78B4E2D1B4BC}" dt="2020-12-03T16:11:11.944" v="14471" actId="20577"/>
        <pc:sldMkLst>
          <pc:docMk/>
          <pc:sldMk cId="2049998675" sldId="333"/>
        </pc:sldMkLst>
        <pc:spChg chg="add mod">
          <ac:chgData name="#HU WANYU#" userId="f774bb45-d8b3-479c-8f33-2fc87519051e" providerId="ADAL" clId="{AE066344-81AB-5F4F-91AD-78B4E2D1B4BC}" dt="2020-12-03T10:15:02.431" v="8628"/>
          <ac:spMkLst>
            <pc:docMk/>
            <pc:sldMk cId="2049998675" sldId="333"/>
            <ac:spMk id="3" creationId="{20834C5F-A791-AD47-A38C-76FC6CFD742D}"/>
          </ac:spMkLst>
        </pc:spChg>
        <pc:spChg chg="mod">
          <ac:chgData name="#HU WANYU#" userId="f774bb45-d8b3-479c-8f33-2fc87519051e" providerId="ADAL" clId="{AE066344-81AB-5F4F-91AD-78B4E2D1B4BC}" dt="2020-12-03T07:43:55.106" v="5665" actId="207"/>
          <ac:spMkLst>
            <pc:docMk/>
            <pc:sldMk cId="2049998675" sldId="333"/>
            <ac:spMk id="4" creationId="{1292C1FD-A94F-274E-9E45-70DF8D846D8D}"/>
          </ac:spMkLst>
        </pc:spChg>
      </pc:sldChg>
      <pc:sldChg chg="addSp modSp add mod modNotesTx">
        <pc:chgData name="#HU WANYU#" userId="f774bb45-d8b3-479c-8f33-2fc87519051e" providerId="ADAL" clId="{AE066344-81AB-5F4F-91AD-78B4E2D1B4BC}" dt="2020-12-03T12:32:20.843" v="12032" actId="20577"/>
        <pc:sldMkLst>
          <pc:docMk/>
          <pc:sldMk cId="2876115294" sldId="334"/>
        </pc:sldMkLst>
        <pc:spChg chg="add mod">
          <ac:chgData name="#HU WANYU#" userId="f774bb45-d8b3-479c-8f33-2fc87519051e" providerId="ADAL" clId="{AE066344-81AB-5F4F-91AD-78B4E2D1B4BC}" dt="2020-12-03T10:15:02.431" v="8628"/>
          <ac:spMkLst>
            <pc:docMk/>
            <pc:sldMk cId="2876115294" sldId="334"/>
            <ac:spMk id="3" creationId="{0EB4F522-9337-C441-A89E-9B4A62485541}"/>
          </ac:spMkLst>
        </pc:spChg>
        <pc:spChg chg="mod">
          <ac:chgData name="#HU WANYU#" userId="f774bb45-d8b3-479c-8f33-2fc87519051e" providerId="ADAL" clId="{AE066344-81AB-5F4F-91AD-78B4E2D1B4BC}" dt="2020-12-03T07:44:00.725" v="5666" actId="207"/>
          <ac:spMkLst>
            <pc:docMk/>
            <pc:sldMk cId="2876115294" sldId="334"/>
            <ac:spMk id="4" creationId="{1292C1FD-A94F-274E-9E45-70DF8D846D8D}"/>
          </ac:spMkLst>
        </pc:spChg>
      </pc:sldChg>
      <pc:sldChg chg="add del ord">
        <pc:chgData name="#HU WANYU#" userId="f774bb45-d8b3-479c-8f33-2fc87519051e" providerId="ADAL" clId="{AE066344-81AB-5F4F-91AD-78B4E2D1B4BC}" dt="2020-12-03T08:00:50.791" v="6053" actId="2696"/>
        <pc:sldMkLst>
          <pc:docMk/>
          <pc:sldMk cId="2612561387" sldId="335"/>
        </pc:sldMkLst>
      </pc:sldChg>
      <pc:sldChg chg="addSp delSp modSp add mod ord modNotesTx">
        <pc:chgData name="#HU WANYU#" userId="f774bb45-d8b3-479c-8f33-2fc87519051e" providerId="ADAL" clId="{AE066344-81AB-5F4F-91AD-78B4E2D1B4BC}" dt="2020-12-03T17:47:39.752" v="15257" actId="20577"/>
        <pc:sldMkLst>
          <pc:docMk/>
          <pc:sldMk cId="3811099181" sldId="335"/>
        </pc:sldMkLst>
        <pc:spChg chg="mod">
          <ac:chgData name="#HU WANYU#" userId="f774bb45-d8b3-479c-8f33-2fc87519051e" providerId="ADAL" clId="{AE066344-81AB-5F4F-91AD-78B4E2D1B4BC}" dt="2020-12-03T08:27:29.422" v="6728" actId="20577"/>
          <ac:spMkLst>
            <pc:docMk/>
            <pc:sldMk cId="3811099181" sldId="335"/>
            <ac:spMk id="2" creationId="{130FE26B-00D3-F54A-827E-25470AE8533C}"/>
          </ac:spMkLst>
        </pc:spChg>
        <pc:spChg chg="del mod">
          <ac:chgData name="#HU WANYU#" userId="f774bb45-d8b3-479c-8f33-2fc87519051e" providerId="ADAL" clId="{AE066344-81AB-5F4F-91AD-78B4E2D1B4BC}" dt="2020-12-03T09:32:43.665" v="7251" actId="478"/>
          <ac:spMkLst>
            <pc:docMk/>
            <pc:sldMk cId="3811099181" sldId="335"/>
            <ac:spMk id="4" creationId="{1292C1FD-A94F-274E-9E45-70DF8D846D8D}"/>
          </ac:spMkLst>
        </pc:spChg>
        <pc:spChg chg="add del mod">
          <ac:chgData name="#HU WANYU#" userId="f774bb45-d8b3-479c-8f33-2fc87519051e" providerId="ADAL" clId="{AE066344-81AB-5F4F-91AD-78B4E2D1B4BC}" dt="2020-12-03T09:32:47.066" v="7253" actId="478"/>
          <ac:spMkLst>
            <pc:docMk/>
            <pc:sldMk cId="3811099181" sldId="335"/>
            <ac:spMk id="5" creationId="{CB56E01F-64C9-2A4A-8EA2-DF915DD59EBF}"/>
          </ac:spMkLst>
        </pc:spChg>
        <pc:spChg chg="add del mod">
          <ac:chgData name="#HU WANYU#" userId="f774bb45-d8b3-479c-8f33-2fc87519051e" providerId="ADAL" clId="{AE066344-81AB-5F4F-91AD-78B4E2D1B4BC}" dt="2020-12-03T09:34:11.669" v="7262"/>
          <ac:spMkLst>
            <pc:docMk/>
            <pc:sldMk cId="3811099181" sldId="335"/>
            <ac:spMk id="6" creationId="{53713BD2-061D-D144-814E-DE35CB7C73E3}"/>
          </ac:spMkLst>
        </pc:spChg>
        <pc:spChg chg="add mod">
          <ac:chgData name="#HU WANYU#" userId="f774bb45-d8b3-479c-8f33-2fc87519051e" providerId="ADAL" clId="{AE066344-81AB-5F4F-91AD-78B4E2D1B4BC}" dt="2020-12-03T10:15:02.431" v="8628"/>
          <ac:spMkLst>
            <pc:docMk/>
            <pc:sldMk cId="3811099181" sldId="335"/>
            <ac:spMk id="7" creationId="{2934867D-9753-4C4E-A4AC-340421F81C41}"/>
          </ac:spMkLst>
        </pc:spChg>
        <pc:spChg chg="add mod">
          <ac:chgData name="#HU WANYU#" userId="f774bb45-d8b3-479c-8f33-2fc87519051e" providerId="ADAL" clId="{AE066344-81AB-5F4F-91AD-78B4E2D1B4BC}" dt="2020-12-03T09:43:45.606" v="7564" actId="113"/>
          <ac:spMkLst>
            <pc:docMk/>
            <pc:sldMk cId="3811099181" sldId="335"/>
            <ac:spMk id="12" creationId="{10994B2A-9BB2-DC4F-A536-FCB2EF314E60}"/>
          </ac:spMkLst>
        </pc:spChg>
        <pc:graphicFrameChg chg="add mod modGraphic">
          <ac:chgData name="#HU WANYU#" userId="f774bb45-d8b3-479c-8f33-2fc87519051e" providerId="ADAL" clId="{AE066344-81AB-5F4F-91AD-78B4E2D1B4BC}" dt="2020-12-03T09:46:32.831" v="7620" actId="1037"/>
          <ac:graphicFrameMkLst>
            <pc:docMk/>
            <pc:sldMk cId="3811099181" sldId="335"/>
            <ac:graphicFrameMk id="14" creationId="{6879AD34-7E17-F44F-9766-21C3361B3091}"/>
          </ac:graphicFrameMkLst>
        </pc:graphicFrameChg>
        <pc:picChg chg="add del mod">
          <ac:chgData name="#HU WANYU#" userId="f774bb45-d8b3-479c-8f33-2fc87519051e" providerId="ADAL" clId="{AE066344-81AB-5F4F-91AD-78B4E2D1B4BC}" dt="2020-12-03T09:41:31.715" v="7511" actId="478"/>
          <ac:picMkLst>
            <pc:docMk/>
            <pc:sldMk cId="3811099181" sldId="335"/>
            <ac:picMk id="8" creationId="{DBBC1E95-786C-9A44-9628-04A852673FBC}"/>
          </ac:picMkLst>
        </pc:picChg>
        <pc:picChg chg="add mod modCrop">
          <ac:chgData name="#HU WANYU#" userId="f774bb45-d8b3-479c-8f33-2fc87519051e" providerId="ADAL" clId="{AE066344-81AB-5F4F-91AD-78B4E2D1B4BC}" dt="2020-12-03T09:46:18.442" v="7584" actId="1035"/>
          <ac:picMkLst>
            <pc:docMk/>
            <pc:sldMk cId="3811099181" sldId="335"/>
            <ac:picMk id="16" creationId="{DCCACA2A-62D2-C247-81AA-9C442ABE2E1E}"/>
          </ac:picMkLst>
        </pc:picChg>
      </pc:sldChg>
      <pc:sldChg chg="addSp modSp add del mod modNotesTx">
        <pc:chgData name="#HU WANYU#" userId="f774bb45-d8b3-479c-8f33-2fc87519051e" providerId="ADAL" clId="{AE066344-81AB-5F4F-91AD-78B4E2D1B4BC}" dt="2020-12-03T16:34:34.343" v="14807" actId="2696"/>
        <pc:sldMkLst>
          <pc:docMk/>
          <pc:sldMk cId="2803649420" sldId="336"/>
        </pc:sldMkLst>
        <pc:spChg chg="add mod">
          <ac:chgData name="#HU WANYU#" userId="f774bb45-d8b3-479c-8f33-2fc87519051e" providerId="ADAL" clId="{AE066344-81AB-5F4F-91AD-78B4E2D1B4BC}" dt="2020-12-03T10:15:02.431" v="8628"/>
          <ac:spMkLst>
            <pc:docMk/>
            <pc:sldMk cId="2803649420" sldId="336"/>
            <ac:spMk id="5" creationId="{9CDB6864-B924-BF46-83E5-E75933D15FFB}"/>
          </ac:spMkLst>
        </pc:spChg>
        <pc:spChg chg="add mod">
          <ac:chgData name="#HU WANYU#" userId="f774bb45-d8b3-479c-8f33-2fc87519051e" providerId="ADAL" clId="{AE066344-81AB-5F4F-91AD-78B4E2D1B4BC}" dt="2020-12-03T11:37:24.497" v="10000" actId="693"/>
          <ac:spMkLst>
            <pc:docMk/>
            <pc:sldMk cId="2803649420" sldId="336"/>
            <ac:spMk id="6" creationId="{0C375E73-08F1-9543-B728-72EE0A1AC06F}"/>
          </ac:spMkLst>
        </pc:spChg>
        <pc:graphicFrameChg chg="add mod modGraphic">
          <ac:chgData name="#HU WANYU#" userId="f774bb45-d8b3-479c-8f33-2fc87519051e" providerId="ADAL" clId="{AE066344-81AB-5F4F-91AD-78B4E2D1B4BC}" dt="2020-12-03T11:36:50.469" v="9995"/>
          <ac:graphicFrameMkLst>
            <pc:docMk/>
            <pc:sldMk cId="2803649420" sldId="336"/>
            <ac:graphicFrameMk id="3" creationId="{443A3C5C-2644-A642-AC7A-B45F4AE4FDB1}"/>
          </ac:graphicFrameMkLst>
        </pc:graphicFrameChg>
      </pc:sldChg>
      <pc:sldChg chg="addSp delSp modSp add mod ord modNotesTx">
        <pc:chgData name="#HU WANYU#" userId="f774bb45-d8b3-479c-8f33-2fc87519051e" providerId="ADAL" clId="{AE066344-81AB-5F4F-91AD-78B4E2D1B4BC}" dt="2020-12-03T16:01:16.451" v="14375" actId="20577"/>
        <pc:sldMkLst>
          <pc:docMk/>
          <pc:sldMk cId="1031116369" sldId="337"/>
        </pc:sldMkLst>
        <pc:spChg chg="mod">
          <ac:chgData name="#HU WANYU#" userId="f774bb45-d8b3-479c-8f33-2fc87519051e" providerId="ADAL" clId="{AE066344-81AB-5F4F-91AD-78B4E2D1B4BC}" dt="2020-12-03T09:03:38.284" v="6892" actId="20577"/>
          <ac:spMkLst>
            <pc:docMk/>
            <pc:sldMk cId="1031116369" sldId="337"/>
            <ac:spMk id="2" creationId="{130FE26B-00D3-F54A-827E-25470AE8533C}"/>
          </ac:spMkLst>
        </pc:spChg>
        <pc:spChg chg="add mod">
          <ac:chgData name="#HU WANYU#" userId="f774bb45-d8b3-479c-8f33-2fc87519051e" providerId="ADAL" clId="{AE066344-81AB-5F4F-91AD-78B4E2D1B4BC}" dt="2020-12-03T10:15:02.431" v="8628"/>
          <ac:spMkLst>
            <pc:docMk/>
            <pc:sldMk cId="1031116369" sldId="337"/>
            <ac:spMk id="3" creationId="{5E20BF21-30D0-444E-BA80-2BB08748D189}"/>
          </ac:spMkLst>
        </pc:spChg>
        <pc:spChg chg="mod">
          <ac:chgData name="#HU WANYU#" userId="f774bb45-d8b3-479c-8f33-2fc87519051e" providerId="ADAL" clId="{AE066344-81AB-5F4F-91AD-78B4E2D1B4BC}" dt="2020-12-03T12:07:47.426" v="10854" actId="5793"/>
          <ac:spMkLst>
            <pc:docMk/>
            <pc:sldMk cId="1031116369" sldId="337"/>
            <ac:spMk id="4" creationId="{1292C1FD-A94F-274E-9E45-70DF8D846D8D}"/>
          </ac:spMkLst>
        </pc:spChg>
        <pc:graphicFrameChg chg="add del mod">
          <ac:chgData name="#HU WANYU#" userId="f774bb45-d8b3-479c-8f33-2fc87519051e" providerId="ADAL" clId="{AE066344-81AB-5F4F-91AD-78B4E2D1B4BC}" dt="2020-12-03T12:08:41.044" v="10863" actId="478"/>
          <ac:graphicFrameMkLst>
            <pc:docMk/>
            <pc:sldMk cId="1031116369" sldId="337"/>
            <ac:graphicFrameMk id="10" creationId="{2272F458-AC24-4D45-887B-E6D530C32D7A}"/>
          </ac:graphicFrameMkLst>
        </pc:graphicFrameChg>
        <pc:graphicFrameChg chg="add del mod">
          <ac:chgData name="#HU WANYU#" userId="f774bb45-d8b3-479c-8f33-2fc87519051e" providerId="ADAL" clId="{AE066344-81AB-5F4F-91AD-78B4E2D1B4BC}" dt="2020-12-03T12:10:14.795" v="10886" actId="478"/>
          <ac:graphicFrameMkLst>
            <pc:docMk/>
            <pc:sldMk cId="1031116369" sldId="337"/>
            <ac:graphicFrameMk id="12" creationId="{DCAC3875-40C5-1647-AF86-B8197BE1D76F}"/>
          </ac:graphicFrameMkLst>
        </pc:graphicFrameChg>
        <pc:graphicFrameChg chg="add mod">
          <ac:chgData name="#HU WANYU#" userId="f774bb45-d8b3-479c-8f33-2fc87519051e" providerId="ADAL" clId="{AE066344-81AB-5F4F-91AD-78B4E2D1B4BC}" dt="2020-12-03T12:16:53.418" v="11168" actId="20577"/>
          <ac:graphicFrameMkLst>
            <pc:docMk/>
            <pc:sldMk cId="1031116369" sldId="337"/>
            <ac:graphicFrameMk id="14" creationId="{3986E32E-D4F3-0345-9C4B-95EBA4C17DFD}"/>
          </ac:graphicFrameMkLst>
        </pc:graphicFrameChg>
      </pc:sldChg>
      <pc:sldChg chg="addSp delSp modSp add mod ord modNotesTx">
        <pc:chgData name="#HU WANYU#" userId="f774bb45-d8b3-479c-8f33-2fc87519051e" providerId="ADAL" clId="{AE066344-81AB-5F4F-91AD-78B4E2D1B4BC}" dt="2020-12-03T17:55:49.347" v="15301" actId="20577"/>
        <pc:sldMkLst>
          <pc:docMk/>
          <pc:sldMk cId="719921356" sldId="338"/>
        </pc:sldMkLst>
        <pc:spChg chg="mod">
          <ac:chgData name="#HU WANYU#" userId="f774bb45-d8b3-479c-8f33-2fc87519051e" providerId="ADAL" clId="{AE066344-81AB-5F4F-91AD-78B4E2D1B4BC}" dt="2020-12-03T09:04:10.469" v="6914" actId="20577"/>
          <ac:spMkLst>
            <pc:docMk/>
            <pc:sldMk cId="719921356" sldId="338"/>
            <ac:spMk id="2" creationId="{130FE26B-00D3-F54A-827E-25470AE8533C}"/>
          </ac:spMkLst>
        </pc:spChg>
        <pc:spChg chg="add del mod">
          <ac:chgData name="#HU WANYU#" userId="f774bb45-d8b3-479c-8f33-2fc87519051e" providerId="ADAL" clId="{AE066344-81AB-5F4F-91AD-78B4E2D1B4BC}" dt="2020-12-03T12:08:18.252" v="10860" actId="478"/>
          <ac:spMkLst>
            <pc:docMk/>
            <pc:sldMk cId="719921356" sldId="338"/>
            <ac:spMk id="3" creationId="{1A6265D6-A636-B244-AA78-D617D9AA1A01}"/>
          </ac:spMkLst>
        </pc:spChg>
        <pc:spChg chg="del">
          <ac:chgData name="#HU WANYU#" userId="f774bb45-d8b3-479c-8f33-2fc87519051e" providerId="ADAL" clId="{AE066344-81AB-5F4F-91AD-78B4E2D1B4BC}" dt="2020-12-03T08:56:17.202" v="6834" actId="478"/>
          <ac:spMkLst>
            <pc:docMk/>
            <pc:sldMk cId="719921356" sldId="338"/>
            <ac:spMk id="4" creationId="{1292C1FD-A94F-274E-9E45-70DF8D846D8D}"/>
          </ac:spMkLst>
        </pc:spChg>
        <pc:spChg chg="add del mod">
          <ac:chgData name="#HU WANYU#" userId="f774bb45-d8b3-479c-8f33-2fc87519051e" providerId="ADAL" clId="{AE066344-81AB-5F4F-91AD-78B4E2D1B4BC}" dt="2020-12-03T09:06:41.773" v="6956"/>
          <ac:spMkLst>
            <pc:docMk/>
            <pc:sldMk cId="719921356" sldId="338"/>
            <ac:spMk id="5" creationId="{83D0832A-DE46-DE42-97C8-5D35DCA90CC0}"/>
          </ac:spMkLst>
        </pc:spChg>
        <pc:spChg chg="add mod">
          <ac:chgData name="#HU WANYU#" userId="f774bb45-d8b3-479c-8f33-2fc87519051e" providerId="ADAL" clId="{AE066344-81AB-5F4F-91AD-78B4E2D1B4BC}" dt="2020-12-03T09:07:31.416" v="6973" actId="14100"/>
          <ac:spMkLst>
            <pc:docMk/>
            <pc:sldMk cId="719921356" sldId="338"/>
            <ac:spMk id="6" creationId="{B3C1072B-D2BC-0447-97C8-EB913F892984}"/>
          </ac:spMkLst>
        </pc:spChg>
        <pc:spChg chg="add mod">
          <ac:chgData name="#HU WANYU#" userId="f774bb45-d8b3-479c-8f33-2fc87519051e" providerId="ADAL" clId="{AE066344-81AB-5F4F-91AD-78B4E2D1B4BC}" dt="2020-12-03T10:15:02.431" v="8628"/>
          <ac:spMkLst>
            <pc:docMk/>
            <pc:sldMk cId="719921356" sldId="338"/>
            <ac:spMk id="7" creationId="{543B1684-389F-AD41-8F2F-E3CD36A5F054}"/>
          </ac:spMkLst>
        </pc:spChg>
        <pc:graphicFrameChg chg="add del mod">
          <ac:chgData name="#HU WANYU#" userId="f774bb45-d8b3-479c-8f33-2fc87519051e" providerId="ADAL" clId="{AE066344-81AB-5F4F-91AD-78B4E2D1B4BC}" dt="2020-12-03T12:10:10.976" v="10884" actId="478"/>
          <ac:graphicFrameMkLst>
            <pc:docMk/>
            <pc:sldMk cId="719921356" sldId="338"/>
            <ac:graphicFrameMk id="14" creationId="{CF5FAF1B-ADDC-7541-B853-102459454078}"/>
          </ac:graphicFrameMkLst>
        </pc:graphicFrameChg>
        <pc:graphicFrameChg chg="add mod">
          <ac:chgData name="#HU WANYU#" userId="f774bb45-d8b3-479c-8f33-2fc87519051e" providerId="ADAL" clId="{AE066344-81AB-5F4F-91AD-78B4E2D1B4BC}" dt="2020-12-03T12:16:48.662" v="11163" actId="20577"/>
          <ac:graphicFrameMkLst>
            <pc:docMk/>
            <pc:sldMk cId="719921356" sldId="338"/>
            <ac:graphicFrameMk id="16" creationId="{AFE60EA3-A457-E445-89D4-63DA68793A9A}"/>
          </ac:graphicFrameMkLst>
        </pc:graphicFrameChg>
        <pc:picChg chg="add mod">
          <ac:chgData name="#HU WANYU#" userId="f774bb45-d8b3-479c-8f33-2fc87519051e" providerId="ADAL" clId="{AE066344-81AB-5F4F-91AD-78B4E2D1B4BC}" dt="2020-12-03T12:08:15.256" v="10859" actId="1076"/>
          <ac:picMkLst>
            <pc:docMk/>
            <pc:sldMk cId="719921356" sldId="338"/>
            <ac:picMk id="8" creationId="{70A7916E-72A8-C049-873B-8C5E04EB32CD}"/>
          </ac:picMkLst>
        </pc:picChg>
      </pc:sldChg>
      <pc:sldChg chg="addSp delSp modSp add del mod">
        <pc:chgData name="#HU WANYU#" userId="f774bb45-d8b3-479c-8f33-2fc87519051e" providerId="ADAL" clId="{AE066344-81AB-5F4F-91AD-78B4E2D1B4BC}" dt="2020-12-03T09:22:20.392" v="7021" actId="2696"/>
        <pc:sldMkLst>
          <pc:docMk/>
          <pc:sldMk cId="1658205895" sldId="339"/>
        </pc:sldMkLst>
        <pc:spChg chg="mod">
          <ac:chgData name="#HU WANYU#" userId="f774bb45-d8b3-479c-8f33-2fc87519051e" providerId="ADAL" clId="{AE066344-81AB-5F4F-91AD-78B4E2D1B4BC}" dt="2020-12-03T09:00:27.667" v="6862" actId="20577"/>
          <ac:spMkLst>
            <pc:docMk/>
            <pc:sldMk cId="1658205895" sldId="339"/>
            <ac:spMk id="2" creationId="{130FE26B-00D3-F54A-827E-25470AE8533C}"/>
          </ac:spMkLst>
        </pc:spChg>
        <pc:spChg chg="del">
          <ac:chgData name="#HU WANYU#" userId="f774bb45-d8b3-479c-8f33-2fc87519051e" providerId="ADAL" clId="{AE066344-81AB-5F4F-91AD-78B4E2D1B4BC}" dt="2020-12-03T09:00:53.846" v="6863"/>
          <ac:spMkLst>
            <pc:docMk/>
            <pc:sldMk cId="1658205895" sldId="339"/>
            <ac:spMk id="4" creationId="{1292C1FD-A94F-274E-9E45-70DF8D846D8D}"/>
          </ac:spMkLst>
        </pc:spChg>
        <pc:picChg chg="add mod">
          <ac:chgData name="#HU WANYU#" userId="f774bb45-d8b3-479c-8f33-2fc87519051e" providerId="ADAL" clId="{AE066344-81AB-5F4F-91AD-78B4E2D1B4BC}" dt="2020-12-03T09:01:09.956" v="6868" actId="1076"/>
          <ac:picMkLst>
            <pc:docMk/>
            <pc:sldMk cId="1658205895" sldId="339"/>
            <ac:picMk id="8" creationId="{49386FB4-E820-BF4D-9BCF-461137E48FC0}"/>
          </ac:picMkLst>
        </pc:picChg>
      </pc:sldChg>
      <pc:sldChg chg="addSp delSp modSp add mod modNotesTx">
        <pc:chgData name="#HU WANYU#" userId="f774bb45-d8b3-479c-8f33-2fc87519051e" providerId="ADAL" clId="{AE066344-81AB-5F4F-91AD-78B4E2D1B4BC}" dt="2020-12-03T17:57:48.085" v="15311" actId="20577"/>
        <pc:sldMkLst>
          <pc:docMk/>
          <pc:sldMk cId="3771989535" sldId="340"/>
        </pc:sldMkLst>
        <pc:spChg chg="mod">
          <ac:chgData name="#HU WANYU#" userId="f774bb45-d8b3-479c-8f33-2fc87519051e" providerId="ADAL" clId="{AE066344-81AB-5F4F-91AD-78B4E2D1B4BC}" dt="2020-12-03T12:17:38.479" v="11188" actId="20577"/>
          <ac:spMkLst>
            <pc:docMk/>
            <pc:sldMk cId="3771989535" sldId="340"/>
            <ac:spMk id="2" creationId="{130FE26B-00D3-F54A-827E-25470AE8533C}"/>
          </ac:spMkLst>
        </pc:spChg>
        <pc:spChg chg="add del mod">
          <ac:chgData name="#HU WANYU#" userId="f774bb45-d8b3-479c-8f33-2fc87519051e" providerId="ADAL" clId="{AE066344-81AB-5F4F-91AD-78B4E2D1B4BC}" dt="2020-12-03T09:13:36.778" v="6982"/>
          <ac:spMkLst>
            <pc:docMk/>
            <pc:sldMk cId="3771989535" sldId="340"/>
            <ac:spMk id="3" creationId="{089CB175-76CC-B646-851E-5E75857A67F2}"/>
          </ac:spMkLst>
        </pc:spChg>
        <pc:spChg chg="del">
          <ac:chgData name="#HU WANYU#" userId="f774bb45-d8b3-479c-8f33-2fc87519051e" providerId="ADAL" clId="{AE066344-81AB-5F4F-91AD-78B4E2D1B4BC}" dt="2020-12-03T09:01:55.282" v="6878" actId="478"/>
          <ac:spMkLst>
            <pc:docMk/>
            <pc:sldMk cId="3771989535" sldId="340"/>
            <ac:spMk id="4" creationId="{1292C1FD-A94F-274E-9E45-70DF8D846D8D}"/>
          </ac:spMkLst>
        </pc:spChg>
        <pc:spChg chg="add del mod">
          <ac:chgData name="#HU WANYU#" userId="f774bb45-d8b3-479c-8f33-2fc87519051e" providerId="ADAL" clId="{AE066344-81AB-5F4F-91AD-78B4E2D1B4BC}" dt="2020-12-03T09:13:39.411" v="6984"/>
          <ac:spMkLst>
            <pc:docMk/>
            <pc:sldMk cId="3771989535" sldId="340"/>
            <ac:spMk id="6" creationId="{B7620DB5-5CEB-7143-9AFE-C3188C1DEDB9}"/>
          </ac:spMkLst>
        </pc:spChg>
        <pc:spChg chg="add mod">
          <ac:chgData name="#HU WANYU#" userId="f774bb45-d8b3-479c-8f33-2fc87519051e" providerId="ADAL" clId="{AE066344-81AB-5F4F-91AD-78B4E2D1B4BC}" dt="2020-12-03T09:14:02.786" v="6993" actId="14100"/>
          <ac:spMkLst>
            <pc:docMk/>
            <pc:sldMk cId="3771989535" sldId="340"/>
            <ac:spMk id="10" creationId="{C166A0D7-5580-2544-8333-329955CEC840}"/>
          </ac:spMkLst>
        </pc:spChg>
        <pc:spChg chg="add mod">
          <ac:chgData name="#HU WANYU#" userId="f774bb45-d8b3-479c-8f33-2fc87519051e" providerId="ADAL" clId="{AE066344-81AB-5F4F-91AD-78B4E2D1B4BC}" dt="2020-12-03T10:15:02.431" v="8628"/>
          <ac:spMkLst>
            <pc:docMk/>
            <pc:sldMk cId="3771989535" sldId="340"/>
            <ac:spMk id="12" creationId="{5A35D928-2386-2641-A2B2-271654F446E3}"/>
          </ac:spMkLst>
        </pc:spChg>
        <pc:graphicFrameChg chg="add del mod">
          <ac:chgData name="#HU WANYU#" userId="f774bb45-d8b3-479c-8f33-2fc87519051e" providerId="ADAL" clId="{AE066344-81AB-5F4F-91AD-78B4E2D1B4BC}" dt="2020-12-03T09:13:32.422" v="6977"/>
          <ac:graphicFrameMkLst>
            <pc:docMk/>
            <pc:sldMk cId="3771989535" sldId="340"/>
            <ac:graphicFrameMk id="5" creationId="{2419BB83-0B0A-CB45-8FC3-E3EA0856380F}"/>
          </ac:graphicFrameMkLst>
        </pc:graphicFrameChg>
        <pc:graphicFrameChg chg="add del mod">
          <ac:chgData name="#HU WANYU#" userId="f774bb45-d8b3-479c-8f33-2fc87519051e" providerId="ADAL" clId="{AE066344-81AB-5F4F-91AD-78B4E2D1B4BC}" dt="2020-12-03T09:13:36.295" v="6980"/>
          <ac:graphicFrameMkLst>
            <pc:docMk/>
            <pc:sldMk cId="3771989535" sldId="340"/>
            <ac:graphicFrameMk id="7" creationId="{AB6AB5C7-684F-AD44-B440-AD6C28D2F867}"/>
          </ac:graphicFrameMkLst>
        </pc:graphicFrameChg>
        <pc:graphicFrameChg chg="add mod">
          <ac:chgData name="#HU WANYU#" userId="f774bb45-d8b3-479c-8f33-2fc87519051e" providerId="ADAL" clId="{AE066344-81AB-5F4F-91AD-78B4E2D1B4BC}" dt="2020-12-03T12:16:42.387" v="11158" actId="20577"/>
          <ac:graphicFrameMkLst>
            <pc:docMk/>
            <pc:sldMk cId="3771989535" sldId="340"/>
            <ac:graphicFrameMk id="16" creationId="{0CEA2307-3781-9944-B47F-53E6DE5434AE}"/>
          </ac:graphicFrameMkLst>
        </pc:graphicFrameChg>
        <pc:picChg chg="add mod">
          <ac:chgData name="#HU WANYU#" userId="f774bb45-d8b3-479c-8f33-2fc87519051e" providerId="ADAL" clId="{AE066344-81AB-5F4F-91AD-78B4E2D1B4BC}" dt="2020-12-03T12:10:03.362" v="10883" actId="1076"/>
          <ac:picMkLst>
            <pc:docMk/>
            <pc:sldMk cId="3771989535" sldId="340"/>
            <ac:picMk id="8" creationId="{A2F0DFD4-560A-3C4D-A020-C4F3A4D2C37F}"/>
          </ac:picMkLst>
        </pc:picChg>
      </pc:sldChg>
      <pc:sldChg chg="addSp delSp modSp add mod ord modNotesTx">
        <pc:chgData name="#HU WANYU#" userId="f774bb45-d8b3-479c-8f33-2fc87519051e" providerId="ADAL" clId="{AE066344-81AB-5F4F-91AD-78B4E2D1B4BC}" dt="2020-12-03T16:39:56.758" v="14954" actId="20577"/>
        <pc:sldMkLst>
          <pc:docMk/>
          <pc:sldMk cId="2763234307" sldId="341"/>
        </pc:sldMkLst>
        <pc:spChg chg="mod">
          <ac:chgData name="#HU WANYU#" userId="f774bb45-d8b3-479c-8f33-2fc87519051e" providerId="ADAL" clId="{AE066344-81AB-5F4F-91AD-78B4E2D1B4BC}" dt="2020-12-03T11:49:02.829" v="10330"/>
          <ac:spMkLst>
            <pc:docMk/>
            <pc:sldMk cId="2763234307" sldId="341"/>
            <ac:spMk id="2" creationId="{130FE26B-00D3-F54A-827E-25470AE8533C}"/>
          </ac:spMkLst>
        </pc:spChg>
        <pc:spChg chg="add del mod">
          <ac:chgData name="#HU WANYU#" userId="f774bb45-d8b3-479c-8f33-2fc87519051e" providerId="ADAL" clId="{AE066344-81AB-5F4F-91AD-78B4E2D1B4BC}" dt="2020-12-03T12:01:20.770" v="10682" actId="21"/>
          <ac:spMkLst>
            <pc:docMk/>
            <pc:sldMk cId="2763234307" sldId="341"/>
            <ac:spMk id="3" creationId="{6C4037C4-DFE5-FD41-BE7A-179D74C4DE6C}"/>
          </ac:spMkLst>
        </pc:spChg>
        <pc:spChg chg="del">
          <ac:chgData name="#HU WANYU#" userId="f774bb45-d8b3-479c-8f33-2fc87519051e" providerId="ADAL" clId="{AE066344-81AB-5F4F-91AD-78B4E2D1B4BC}" dt="2020-12-03T09:19:20.722" v="6997" actId="478"/>
          <ac:spMkLst>
            <pc:docMk/>
            <pc:sldMk cId="2763234307" sldId="341"/>
            <ac:spMk id="4" creationId="{1292C1FD-A94F-274E-9E45-70DF8D846D8D}"/>
          </ac:spMkLst>
        </pc:spChg>
        <pc:spChg chg="add mod">
          <ac:chgData name="#HU WANYU#" userId="f774bb45-d8b3-479c-8f33-2fc87519051e" providerId="ADAL" clId="{AE066344-81AB-5F4F-91AD-78B4E2D1B4BC}" dt="2020-12-03T10:15:02.431" v="8628"/>
          <ac:spMkLst>
            <pc:docMk/>
            <pc:sldMk cId="2763234307" sldId="341"/>
            <ac:spMk id="5" creationId="{47488B56-7478-754A-8A43-37C44592C4DF}"/>
          </ac:spMkLst>
        </pc:spChg>
        <pc:spChg chg="add mod">
          <ac:chgData name="#HU WANYU#" userId="f774bb45-d8b3-479c-8f33-2fc87519051e" providerId="ADAL" clId="{AE066344-81AB-5F4F-91AD-78B4E2D1B4BC}" dt="2020-12-03T12:01:05.591" v="10681" actId="20577"/>
          <ac:spMkLst>
            <pc:docMk/>
            <pc:sldMk cId="2763234307" sldId="341"/>
            <ac:spMk id="7" creationId="{162856A7-BE48-0A43-8B66-F07B80AF3998}"/>
          </ac:spMkLst>
        </pc:spChg>
        <pc:spChg chg="add mod">
          <ac:chgData name="#HU WANYU#" userId="f774bb45-d8b3-479c-8f33-2fc87519051e" providerId="ADAL" clId="{AE066344-81AB-5F4F-91AD-78B4E2D1B4BC}" dt="2020-12-03T12:01:50.611" v="10683"/>
          <ac:spMkLst>
            <pc:docMk/>
            <pc:sldMk cId="2763234307" sldId="341"/>
            <ac:spMk id="14" creationId="{EDB36CAB-B941-4140-8B7E-2C2C2BECE67A}"/>
          </ac:spMkLst>
        </pc:spChg>
        <pc:picChg chg="add del mod">
          <ac:chgData name="#HU WANYU#" userId="f774bb45-d8b3-479c-8f33-2fc87519051e" providerId="ADAL" clId="{AE066344-81AB-5F4F-91AD-78B4E2D1B4BC}" dt="2020-12-03T11:57:14.971" v="10549" actId="21"/>
          <ac:picMkLst>
            <pc:docMk/>
            <pc:sldMk cId="2763234307" sldId="341"/>
            <ac:picMk id="8" creationId="{8E239CEB-D3A1-5C4D-A546-2F6B923DE64D}"/>
          </ac:picMkLst>
        </pc:picChg>
      </pc:sldChg>
      <pc:sldChg chg="addSp delSp modSp add mod ord modNotesTx">
        <pc:chgData name="#HU WANYU#" userId="f774bb45-d8b3-479c-8f33-2fc87519051e" providerId="ADAL" clId="{AE066344-81AB-5F4F-91AD-78B4E2D1B4BC}" dt="2020-12-03T17:54:21.389" v="15282" actId="20577"/>
        <pc:sldMkLst>
          <pc:docMk/>
          <pc:sldMk cId="3607234951" sldId="342"/>
        </pc:sldMkLst>
        <pc:spChg chg="del">
          <ac:chgData name="#HU WANYU#" userId="f774bb45-d8b3-479c-8f33-2fc87519051e" providerId="ADAL" clId="{AE066344-81AB-5F4F-91AD-78B4E2D1B4BC}" dt="2020-12-03T09:23:30.588" v="7030" actId="478"/>
          <ac:spMkLst>
            <pc:docMk/>
            <pc:sldMk cId="3607234951" sldId="342"/>
            <ac:spMk id="3" creationId="{6C4037C4-DFE5-FD41-BE7A-179D74C4DE6C}"/>
          </ac:spMkLst>
        </pc:spChg>
        <pc:spChg chg="add del mod">
          <ac:chgData name="#HU WANYU#" userId="f774bb45-d8b3-479c-8f33-2fc87519051e" providerId="ADAL" clId="{AE066344-81AB-5F4F-91AD-78B4E2D1B4BC}" dt="2020-12-03T09:23:32.272" v="7031" actId="478"/>
          <ac:spMkLst>
            <pc:docMk/>
            <pc:sldMk cId="3607234951" sldId="342"/>
            <ac:spMk id="5" creationId="{01FC3A90-B396-494F-8D43-E04F4DF11F62}"/>
          </ac:spMkLst>
        </pc:spChg>
        <pc:spChg chg="add mod">
          <ac:chgData name="#HU WANYU#" userId="f774bb45-d8b3-479c-8f33-2fc87519051e" providerId="ADAL" clId="{AE066344-81AB-5F4F-91AD-78B4E2D1B4BC}" dt="2020-12-03T10:15:02.431" v="8628"/>
          <ac:spMkLst>
            <pc:docMk/>
            <pc:sldMk cId="3607234951" sldId="342"/>
            <ac:spMk id="7" creationId="{623A350C-B857-B243-8AA0-0192F989E79A}"/>
          </ac:spMkLst>
        </pc:spChg>
        <pc:spChg chg="add del mod">
          <ac:chgData name="#HU WANYU#" userId="f774bb45-d8b3-479c-8f33-2fc87519051e" providerId="ADAL" clId="{AE066344-81AB-5F4F-91AD-78B4E2D1B4BC}" dt="2020-12-03T12:07:03.314" v="10841" actId="478"/>
          <ac:spMkLst>
            <pc:docMk/>
            <pc:sldMk cId="3607234951" sldId="342"/>
            <ac:spMk id="10" creationId="{442B3FE8-F91D-3C42-81D3-838D6F46A6DD}"/>
          </ac:spMkLst>
        </pc:spChg>
        <pc:graphicFrameChg chg="add mod modGraphic">
          <ac:chgData name="#HU WANYU#" userId="f774bb45-d8b3-479c-8f33-2fc87519051e" providerId="ADAL" clId="{AE066344-81AB-5F4F-91AD-78B4E2D1B4BC}" dt="2020-12-03T12:16:58.478" v="11173" actId="20577"/>
          <ac:graphicFrameMkLst>
            <pc:docMk/>
            <pc:sldMk cId="3607234951" sldId="342"/>
            <ac:graphicFrameMk id="6" creationId="{00F681CB-377A-1D47-A2FD-63528F28E0CB}"/>
          </ac:graphicFrameMkLst>
        </pc:graphicFrameChg>
        <pc:picChg chg="del">
          <ac:chgData name="#HU WANYU#" userId="f774bb45-d8b3-479c-8f33-2fc87519051e" providerId="ADAL" clId="{AE066344-81AB-5F4F-91AD-78B4E2D1B4BC}" dt="2020-12-03T09:23:28.153" v="7029" actId="478"/>
          <ac:picMkLst>
            <pc:docMk/>
            <pc:sldMk cId="3607234951" sldId="342"/>
            <ac:picMk id="8" creationId="{8E239CEB-D3A1-5C4D-A546-2F6B923DE64D}"/>
          </ac:picMkLst>
        </pc:picChg>
        <pc:picChg chg="add mod">
          <ac:chgData name="#HU WANYU#" userId="f774bb45-d8b3-479c-8f33-2fc87519051e" providerId="ADAL" clId="{AE066344-81AB-5F4F-91AD-78B4E2D1B4BC}" dt="2020-12-03T11:59:10.504" v="10638" actId="1076"/>
          <ac:picMkLst>
            <pc:docMk/>
            <pc:sldMk cId="3607234951" sldId="342"/>
            <ac:picMk id="14" creationId="{76CE8870-6425-DB48-B483-8754F5193EDE}"/>
          </ac:picMkLst>
        </pc:picChg>
      </pc:sldChg>
      <pc:sldChg chg="addSp delSp modSp add del mod">
        <pc:chgData name="#HU WANYU#" userId="f774bb45-d8b3-479c-8f33-2fc87519051e" providerId="ADAL" clId="{AE066344-81AB-5F4F-91AD-78B4E2D1B4BC}" dt="2020-12-03T09:49:49.447" v="7677" actId="2696"/>
        <pc:sldMkLst>
          <pc:docMk/>
          <pc:sldMk cId="493731636" sldId="343"/>
        </pc:sldMkLst>
        <pc:spChg chg="mod">
          <ac:chgData name="#HU WANYU#" userId="f774bb45-d8b3-479c-8f33-2fc87519051e" providerId="ADAL" clId="{AE066344-81AB-5F4F-91AD-78B4E2D1B4BC}" dt="2020-12-03T09:48:30.988" v="7670" actId="26606"/>
          <ac:spMkLst>
            <pc:docMk/>
            <pc:sldMk cId="493731636" sldId="343"/>
            <ac:spMk id="2" creationId="{130FE26B-00D3-F54A-827E-25470AE8533C}"/>
          </ac:spMkLst>
        </pc:spChg>
        <pc:spChg chg="add del mod">
          <ac:chgData name="#HU WANYU#" userId="f774bb45-d8b3-479c-8f33-2fc87519051e" providerId="ADAL" clId="{AE066344-81AB-5F4F-91AD-78B4E2D1B4BC}" dt="2020-12-03T09:31:02.025" v="7249"/>
          <ac:spMkLst>
            <pc:docMk/>
            <pc:sldMk cId="493731636" sldId="343"/>
            <ac:spMk id="3" creationId="{08935C3E-B94D-D949-B0D5-45CCC64872C0}"/>
          </ac:spMkLst>
        </pc:spChg>
        <pc:spChg chg="del mod">
          <ac:chgData name="#HU WANYU#" userId="f774bb45-d8b3-479c-8f33-2fc87519051e" providerId="ADAL" clId="{AE066344-81AB-5F4F-91AD-78B4E2D1B4BC}" dt="2020-12-03T09:48:30.988" v="7670" actId="26606"/>
          <ac:spMkLst>
            <pc:docMk/>
            <pc:sldMk cId="493731636" sldId="343"/>
            <ac:spMk id="4" creationId="{1292C1FD-A94F-274E-9E45-70DF8D846D8D}"/>
          </ac:spMkLst>
        </pc:spChg>
        <pc:spChg chg="del">
          <ac:chgData name="#HU WANYU#" userId="f774bb45-d8b3-479c-8f33-2fc87519051e" providerId="ADAL" clId="{AE066344-81AB-5F4F-91AD-78B4E2D1B4BC}" dt="2020-12-03T09:48:30.988" v="7670" actId="26606"/>
          <ac:spMkLst>
            <pc:docMk/>
            <pc:sldMk cId="493731636" sldId="343"/>
            <ac:spMk id="9" creationId="{2029D5AD-8348-4446-B191-6A9B6FE03F21}"/>
          </ac:spMkLst>
        </pc:spChg>
        <pc:spChg chg="del">
          <ac:chgData name="#HU WANYU#" userId="f774bb45-d8b3-479c-8f33-2fc87519051e" providerId="ADAL" clId="{AE066344-81AB-5F4F-91AD-78B4E2D1B4BC}" dt="2020-12-03T09:48:30.988" v="7670" actId="26606"/>
          <ac:spMkLst>
            <pc:docMk/>
            <pc:sldMk cId="493731636" sldId="343"/>
            <ac:spMk id="11" creationId="{A3F395A2-2B64-4749-BD93-2F159C7E1FB5}"/>
          </ac:spMkLst>
        </pc:spChg>
        <pc:spChg chg="del">
          <ac:chgData name="#HU WANYU#" userId="f774bb45-d8b3-479c-8f33-2fc87519051e" providerId="ADAL" clId="{AE066344-81AB-5F4F-91AD-78B4E2D1B4BC}" dt="2020-12-03T09:48:30.988" v="7670" actId="26606"/>
          <ac:spMkLst>
            <pc:docMk/>
            <pc:sldMk cId="493731636" sldId="343"/>
            <ac:spMk id="13" creationId="{5CF0135B-EAB8-4CA0-896C-2D897ECD28BC}"/>
          </ac:spMkLst>
        </pc:spChg>
        <pc:spChg chg="del">
          <ac:chgData name="#HU WANYU#" userId="f774bb45-d8b3-479c-8f33-2fc87519051e" providerId="ADAL" clId="{AE066344-81AB-5F4F-91AD-78B4E2D1B4BC}" dt="2020-12-03T09:48:30.988" v="7670" actId="26606"/>
          <ac:spMkLst>
            <pc:docMk/>
            <pc:sldMk cId="493731636" sldId="343"/>
            <ac:spMk id="15" creationId="{92C3387C-D24F-4737-8A37-1DC5CFF09CFA}"/>
          </ac:spMkLst>
        </pc:spChg>
        <pc:spChg chg="add">
          <ac:chgData name="#HU WANYU#" userId="f774bb45-d8b3-479c-8f33-2fc87519051e" providerId="ADAL" clId="{AE066344-81AB-5F4F-91AD-78B4E2D1B4BC}" dt="2020-12-03T09:48:30.988" v="7670" actId="26606"/>
          <ac:spMkLst>
            <pc:docMk/>
            <pc:sldMk cId="493731636" sldId="343"/>
            <ac:spMk id="21" creationId="{53B021B3-DE93-4AB7-8A18-CF5F1CED88B8}"/>
          </ac:spMkLst>
        </pc:spChg>
        <pc:spChg chg="add">
          <ac:chgData name="#HU WANYU#" userId="f774bb45-d8b3-479c-8f33-2fc87519051e" providerId="ADAL" clId="{AE066344-81AB-5F4F-91AD-78B4E2D1B4BC}" dt="2020-12-03T09:48:30.988" v="7670" actId="26606"/>
          <ac:spMkLst>
            <pc:docMk/>
            <pc:sldMk cId="493731636" sldId="343"/>
            <ac:spMk id="23" creationId="{52D502E5-F6B4-4D58-B4AE-FC466FF15EE8}"/>
          </ac:spMkLst>
        </pc:spChg>
        <pc:spChg chg="add">
          <ac:chgData name="#HU WANYU#" userId="f774bb45-d8b3-479c-8f33-2fc87519051e" providerId="ADAL" clId="{AE066344-81AB-5F4F-91AD-78B4E2D1B4BC}" dt="2020-12-03T09:48:30.988" v="7670" actId="26606"/>
          <ac:spMkLst>
            <pc:docMk/>
            <pc:sldMk cId="493731636" sldId="343"/>
            <ac:spMk id="25" creationId="{9DECDBF4-02B6-4BB4-B65B-B8107AD6A9E8}"/>
          </ac:spMkLst>
        </pc:spChg>
        <pc:graphicFrameChg chg="add mod">
          <ac:chgData name="#HU WANYU#" userId="f774bb45-d8b3-479c-8f33-2fc87519051e" providerId="ADAL" clId="{AE066344-81AB-5F4F-91AD-78B4E2D1B4BC}" dt="2020-12-03T09:49:26.959" v="7671"/>
          <ac:graphicFrameMkLst>
            <pc:docMk/>
            <pc:sldMk cId="493731636" sldId="343"/>
            <ac:graphicFrameMk id="17" creationId="{C5C6ECE4-5779-4FC1-81F7-A98B346F8DA8}"/>
          </ac:graphicFrameMkLst>
        </pc:graphicFrameChg>
      </pc:sldChg>
      <pc:sldChg chg="add del">
        <pc:chgData name="#HU WANYU#" userId="f774bb45-d8b3-479c-8f33-2fc87519051e" providerId="ADAL" clId="{AE066344-81AB-5F4F-91AD-78B4E2D1B4BC}" dt="2020-12-03T10:13:37.630" v="8614" actId="2696"/>
        <pc:sldMkLst>
          <pc:docMk/>
          <pc:sldMk cId="36311710" sldId="344"/>
        </pc:sldMkLst>
      </pc:sldChg>
      <pc:sldChg chg="addSp delSp modSp add mod modNotesTx">
        <pc:chgData name="#HU WANYU#" userId="f774bb45-d8b3-479c-8f33-2fc87519051e" providerId="ADAL" clId="{AE066344-81AB-5F4F-91AD-78B4E2D1B4BC}" dt="2020-12-03T17:51:17.279" v="15268" actId="20577"/>
        <pc:sldMkLst>
          <pc:docMk/>
          <pc:sldMk cId="1474290762" sldId="345"/>
        </pc:sldMkLst>
        <pc:spChg chg="del">
          <ac:chgData name="#HU WANYU#" userId="f774bb45-d8b3-479c-8f33-2fc87519051e" providerId="ADAL" clId="{AE066344-81AB-5F4F-91AD-78B4E2D1B4BC}" dt="2020-12-03T09:49:41.203" v="7674" actId="478"/>
          <ac:spMkLst>
            <pc:docMk/>
            <pc:sldMk cId="1474290762" sldId="345"/>
            <ac:spMk id="4" creationId="{1292C1FD-A94F-274E-9E45-70DF8D846D8D}"/>
          </ac:spMkLst>
        </pc:spChg>
        <pc:spChg chg="add del mod">
          <ac:chgData name="#HU WANYU#" userId="f774bb45-d8b3-479c-8f33-2fc87519051e" providerId="ADAL" clId="{AE066344-81AB-5F4F-91AD-78B4E2D1B4BC}" dt="2020-12-03T09:49:43.923" v="7675" actId="478"/>
          <ac:spMkLst>
            <pc:docMk/>
            <pc:sldMk cId="1474290762" sldId="345"/>
            <ac:spMk id="5" creationId="{FE7713ED-9612-754C-B091-B6AE510183D6}"/>
          </ac:spMkLst>
        </pc:spChg>
        <pc:spChg chg="add mod">
          <ac:chgData name="#HU WANYU#" userId="f774bb45-d8b3-479c-8f33-2fc87519051e" providerId="ADAL" clId="{AE066344-81AB-5F4F-91AD-78B4E2D1B4BC}" dt="2020-12-03T10:15:02.431" v="8628"/>
          <ac:spMkLst>
            <pc:docMk/>
            <pc:sldMk cId="1474290762" sldId="345"/>
            <ac:spMk id="6" creationId="{73CB6C81-BDCF-8743-B13B-925061B083CF}"/>
          </ac:spMkLst>
        </pc:spChg>
        <pc:graphicFrameChg chg="add del mod">
          <ac:chgData name="#HU WANYU#" userId="f774bb45-d8b3-479c-8f33-2fc87519051e" providerId="ADAL" clId="{AE066344-81AB-5F4F-91AD-78B4E2D1B4BC}" dt="2020-12-03T09:49:36.749" v="7673"/>
          <ac:graphicFrameMkLst>
            <pc:docMk/>
            <pc:sldMk cId="1474290762" sldId="345"/>
            <ac:graphicFrameMk id="8" creationId="{E4E62DED-2345-9646-97A0-D5CD5E53906D}"/>
          </ac:graphicFrameMkLst>
        </pc:graphicFrameChg>
        <pc:graphicFrameChg chg="add mod">
          <ac:chgData name="#HU WANYU#" userId="f774bb45-d8b3-479c-8f33-2fc87519051e" providerId="ADAL" clId="{AE066344-81AB-5F4F-91AD-78B4E2D1B4BC}" dt="2020-12-03T09:49:44.530" v="7676"/>
          <ac:graphicFrameMkLst>
            <pc:docMk/>
            <pc:sldMk cId="1474290762" sldId="345"/>
            <ac:graphicFrameMk id="12" creationId="{7DD551C9-1953-F248-B908-274640F15C27}"/>
          </ac:graphicFrameMkLst>
        </pc:graphicFrameChg>
      </pc:sldChg>
      <pc:sldChg chg="addSp delSp modSp add del mod modNotesTx">
        <pc:chgData name="#HU WANYU#" userId="f774bb45-d8b3-479c-8f33-2fc87519051e" providerId="ADAL" clId="{AE066344-81AB-5F4F-91AD-78B4E2D1B4BC}" dt="2020-12-03T18:00:03.541" v="15373" actId="20577"/>
        <pc:sldMkLst>
          <pc:docMk/>
          <pc:sldMk cId="1855612313" sldId="346"/>
        </pc:sldMkLst>
        <pc:spChg chg="mod">
          <ac:chgData name="#HU WANYU#" userId="f774bb45-d8b3-479c-8f33-2fc87519051e" providerId="ADAL" clId="{AE066344-81AB-5F4F-91AD-78B4E2D1B4BC}" dt="2020-12-03T12:23:11.586" v="11546" actId="20577"/>
          <ac:spMkLst>
            <pc:docMk/>
            <pc:sldMk cId="1855612313" sldId="346"/>
            <ac:spMk id="2" creationId="{130FE26B-00D3-F54A-827E-25470AE8533C}"/>
          </ac:spMkLst>
        </pc:spChg>
        <pc:spChg chg="add mod">
          <ac:chgData name="#HU WANYU#" userId="f774bb45-d8b3-479c-8f33-2fc87519051e" providerId="ADAL" clId="{AE066344-81AB-5F4F-91AD-78B4E2D1B4BC}" dt="2020-12-03T12:23:48.429" v="11567" actId="1076"/>
          <ac:spMkLst>
            <pc:docMk/>
            <pc:sldMk cId="1855612313" sldId="346"/>
            <ac:spMk id="3" creationId="{E882849A-CAD8-E545-A31A-AC807DB9DE43}"/>
          </ac:spMkLst>
        </pc:spChg>
        <pc:spChg chg="del">
          <ac:chgData name="#HU WANYU#" userId="f774bb45-d8b3-479c-8f33-2fc87519051e" providerId="ADAL" clId="{AE066344-81AB-5F4F-91AD-78B4E2D1B4BC}" dt="2020-12-03T12:22:04.889" v="11518" actId="478"/>
          <ac:spMkLst>
            <pc:docMk/>
            <pc:sldMk cId="1855612313" sldId="346"/>
            <ac:spMk id="10" creationId="{C166A0D7-5580-2544-8333-329955CEC840}"/>
          </ac:spMkLst>
        </pc:spChg>
        <pc:spChg chg="add mod">
          <ac:chgData name="#HU WANYU#" userId="f774bb45-d8b3-479c-8f33-2fc87519051e" providerId="ADAL" clId="{AE066344-81AB-5F4F-91AD-78B4E2D1B4BC}" dt="2020-12-03T12:23:00.546" v="11523" actId="1076"/>
          <ac:spMkLst>
            <pc:docMk/>
            <pc:sldMk cId="1855612313" sldId="346"/>
            <ac:spMk id="17" creationId="{C19425D7-E10B-8744-8A6B-852FF95A0FF3}"/>
          </ac:spMkLst>
        </pc:spChg>
        <pc:spChg chg="add del mod">
          <ac:chgData name="#HU WANYU#" userId="f774bb45-d8b3-479c-8f33-2fc87519051e" providerId="ADAL" clId="{AE066344-81AB-5F4F-91AD-78B4E2D1B4BC}" dt="2020-12-03T12:23:21.944" v="11549" actId="478"/>
          <ac:spMkLst>
            <pc:docMk/>
            <pc:sldMk cId="1855612313" sldId="346"/>
            <ac:spMk id="19" creationId="{7BE60443-FC05-824E-A74E-4EAA20CB2174}"/>
          </ac:spMkLst>
        </pc:spChg>
        <pc:spChg chg="add mod">
          <ac:chgData name="#HU WANYU#" userId="f774bb45-d8b3-479c-8f33-2fc87519051e" providerId="ADAL" clId="{AE066344-81AB-5F4F-91AD-78B4E2D1B4BC}" dt="2020-12-03T12:23:00.546" v="11523" actId="1076"/>
          <ac:spMkLst>
            <pc:docMk/>
            <pc:sldMk cId="1855612313" sldId="346"/>
            <ac:spMk id="21" creationId="{94BAD9C3-6DFE-8948-84F6-BB66A3D4120D}"/>
          </ac:spMkLst>
        </pc:spChg>
        <pc:spChg chg="add mod">
          <ac:chgData name="#HU WANYU#" userId="f774bb45-d8b3-479c-8f33-2fc87519051e" providerId="ADAL" clId="{AE066344-81AB-5F4F-91AD-78B4E2D1B4BC}" dt="2020-12-03T12:23:52.324" v="11569" actId="1076"/>
          <ac:spMkLst>
            <pc:docMk/>
            <pc:sldMk cId="1855612313" sldId="346"/>
            <ac:spMk id="22" creationId="{7551D468-67C7-9844-93A4-788C8CFE97D4}"/>
          </ac:spMkLst>
        </pc:spChg>
        <pc:graphicFrameChg chg="add mod">
          <ac:chgData name="#HU WANYU#" userId="f774bb45-d8b3-479c-8f33-2fc87519051e" providerId="ADAL" clId="{AE066344-81AB-5F4F-91AD-78B4E2D1B4BC}" dt="2020-12-03T12:23:00.546" v="11523" actId="1076"/>
          <ac:graphicFrameMkLst>
            <pc:docMk/>
            <pc:sldMk cId="1855612313" sldId="346"/>
            <ac:graphicFrameMk id="14" creationId="{69D6706A-7466-7244-9D7C-4ECF9D808293}"/>
          </ac:graphicFrameMkLst>
        </pc:graphicFrameChg>
        <pc:graphicFrameChg chg="del">
          <ac:chgData name="#HU WANYU#" userId="f774bb45-d8b3-479c-8f33-2fc87519051e" providerId="ADAL" clId="{AE066344-81AB-5F4F-91AD-78B4E2D1B4BC}" dt="2020-12-03T12:22:18.478" v="11521" actId="478"/>
          <ac:graphicFrameMkLst>
            <pc:docMk/>
            <pc:sldMk cId="1855612313" sldId="346"/>
            <ac:graphicFrameMk id="16" creationId="{0CEA2307-3781-9944-B47F-53E6DE5434AE}"/>
          </ac:graphicFrameMkLst>
        </pc:graphicFrameChg>
        <pc:graphicFrameChg chg="add mod">
          <ac:chgData name="#HU WANYU#" userId="f774bb45-d8b3-479c-8f33-2fc87519051e" providerId="ADAL" clId="{AE066344-81AB-5F4F-91AD-78B4E2D1B4BC}" dt="2020-12-03T12:23:00.546" v="11523" actId="1076"/>
          <ac:graphicFrameMkLst>
            <pc:docMk/>
            <pc:sldMk cId="1855612313" sldId="346"/>
            <ac:graphicFrameMk id="18" creationId="{990B1461-B2BE-664B-B501-B78753BEF908}"/>
          </ac:graphicFrameMkLst>
        </pc:graphicFrameChg>
        <pc:graphicFrameChg chg="add del mod">
          <ac:chgData name="#HU WANYU#" userId="f774bb45-d8b3-479c-8f33-2fc87519051e" providerId="ADAL" clId="{AE066344-81AB-5F4F-91AD-78B4E2D1B4BC}" dt="2020-12-03T12:23:22.440" v="11550" actId="478"/>
          <ac:graphicFrameMkLst>
            <pc:docMk/>
            <pc:sldMk cId="1855612313" sldId="346"/>
            <ac:graphicFrameMk id="20" creationId="{592E5525-506C-A747-9595-74FD095CA718}"/>
          </ac:graphicFrameMkLst>
        </pc:graphicFrameChg>
        <pc:picChg chg="del">
          <ac:chgData name="#HU WANYU#" userId="f774bb45-d8b3-479c-8f33-2fc87519051e" providerId="ADAL" clId="{AE066344-81AB-5F4F-91AD-78B4E2D1B4BC}" dt="2020-12-03T12:22:18.478" v="11521" actId="478"/>
          <ac:picMkLst>
            <pc:docMk/>
            <pc:sldMk cId="1855612313" sldId="346"/>
            <ac:picMk id="8" creationId="{A2F0DFD4-560A-3C4D-A020-C4F3A4D2C37F}"/>
          </ac:picMkLst>
        </pc:picChg>
      </pc:sldChg>
      <pc:sldChg chg="delSp modSp add mod ord">
        <pc:chgData name="#HU WANYU#" userId="f774bb45-d8b3-479c-8f33-2fc87519051e" providerId="ADAL" clId="{AE066344-81AB-5F4F-91AD-78B4E2D1B4BC}" dt="2020-12-03T13:09:31.120" v="14160" actId="122"/>
        <pc:sldMkLst>
          <pc:docMk/>
          <pc:sldMk cId="1819686068" sldId="347"/>
        </pc:sldMkLst>
        <pc:spChg chg="mod">
          <ac:chgData name="#HU WANYU#" userId="f774bb45-d8b3-479c-8f33-2fc87519051e" providerId="ADAL" clId="{AE066344-81AB-5F4F-91AD-78B4E2D1B4BC}" dt="2020-12-03T13:09:31.120" v="14160" actId="122"/>
          <ac:spMkLst>
            <pc:docMk/>
            <pc:sldMk cId="1819686068" sldId="347"/>
            <ac:spMk id="2" creationId="{44611DBE-4C5C-F646-A418-48D1D5F129BB}"/>
          </ac:spMkLst>
        </pc:spChg>
        <pc:spChg chg="del">
          <ac:chgData name="#HU WANYU#" userId="f774bb45-d8b3-479c-8f33-2fc87519051e" providerId="ADAL" clId="{AE066344-81AB-5F4F-91AD-78B4E2D1B4BC}" dt="2020-12-03T13:09:27.031" v="14159" actId="478"/>
          <ac:spMkLst>
            <pc:docMk/>
            <pc:sldMk cId="1819686068" sldId="347"/>
            <ac:spMk id="3" creationId="{8F33281D-1621-D34F-8C33-9D402293102C}"/>
          </ac:spMkLst>
        </pc:spChg>
      </pc:sldChg>
      <pc:sldChg chg="modSp add mod">
        <pc:chgData name="#HU WANYU#" userId="f774bb45-d8b3-479c-8f33-2fc87519051e" providerId="ADAL" clId="{AE066344-81AB-5F4F-91AD-78B4E2D1B4BC}" dt="2020-12-04T01:30:16.585" v="15394" actId="20577"/>
        <pc:sldMkLst>
          <pc:docMk/>
          <pc:sldMk cId="607437561" sldId="348"/>
        </pc:sldMkLst>
        <pc:spChg chg="mod">
          <ac:chgData name="#HU WANYU#" userId="f774bb45-d8b3-479c-8f33-2fc87519051e" providerId="ADAL" clId="{AE066344-81AB-5F4F-91AD-78B4E2D1B4BC}" dt="2020-12-04T01:30:16.585" v="15394" actId="20577"/>
          <ac:spMkLst>
            <pc:docMk/>
            <pc:sldMk cId="607437561" sldId="348"/>
            <ac:spMk id="2" creationId="{44611DBE-4C5C-F646-A418-48D1D5F129BB}"/>
          </ac:spMkLst>
        </pc:spChg>
      </pc:sldChg>
      <pc:sldChg chg="modSp add mod">
        <pc:chgData name="#HU WANYU#" userId="f774bb45-d8b3-479c-8f33-2fc87519051e" providerId="ADAL" clId="{AE066344-81AB-5F4F-91AD-78B4E2D1B4BC}" dt="2020-12-04T01:30:25.017" v="15403" actId="20577"/>
        <pc:sldMkLst>
          <pc:docMk/>
          <pc:sldMk cId="3879712281" sldId="349"/>
        </pc:sldMkLst>
        <pc:spChg chg="mod">
          <ac:chgData name="#HU WANYU#" userId="f774bb45-d8b3-479c-8f33-2fc87519051e" providerId="ADAL" clId="{AE066344-81AB-5F4F-91AD-78B4E2D1B4BC}" dt="2020-12-04T01:30:25.017" v="15403" actId="20577"/>
          <ac:spMkLst>
            <pc:docMk/>
            <pc:sldMk cId="3879712281" sldId="349"/>
            <ac:spMk id="2" creationId="{44611DBE-4C5C-F646-A418-48D1D5F129BB}"/>
          </ac:spMkLst>
        </pc:spChg>
      </pc:sldChg>
    </pc:docChg>
  </pc:docChgLst>
  <pc:docChgLst>
    <pc:chgData name="#HU WANYU#" userId="f774bb45-d8b3-479c-8f33-2fc87519051e" providerId="ADAL" clId="{AD5DA342-FF93-C74C-96F9-EC8FB2E1DF0A}"/>
    <pc:docChg chg="undo custSel modSld">
      <pc:chgData name="#HU WANYU#" userId="f774bb45-d8b3-479c-8f33-2fc87519051e" providerId="ADAL" clId="{AD5DA342-FF93-C74C-96F9-EC8FB2E1DF0A}" dt="2020-12-04T01:23:37.816" v="126" actId="3680"/>
      <pc:docMkLst>
        <pc:docMk/>
      </pc:docMkLst>
      <pc:sldChg chg="modNotesTx">
        <pc:chgData name="#HU WANYU#" userId="f774bb45-d8b3-479c-8f33-2fc87519051e" providerId="ADAL" clId="{AD5DA342-FF93-C74C-96F9-EC8FB2E1DF0A}" dt="2020-12-04T00:00:35.700" v="60" actId="20577"/>
        <pc:sldMkLst>
          <pc:docMk/>
          <pc:sldMk cId="3679161770" sldId="262"/>
        </pc:sldMkLst>
      </pc:sldChg>
      <pc:sldChg chg="modNotesTx">
        <pc:chgData name="#HU WANYU#" userId="f774bb45-d8b3-479c-8f33-2fc87519051e" providerId="ADAL" clId="{AD5DA342-FF93-C74C-96F9-EC8FB2E1DF0A}" dt="2020-12-04T00:01:14.397" v="71" actId="20577"/>
        <pc:sldMkLst>
          <pc:docMk/>
          <pc:sldMk cId="1395050473" sldId="274"/>
        </pc:sldMkLst>
      </pc:sldChg>
      <pc:sldChg chg="modNotesTx">
        <pc:chgData name="#HU WANYU#" userId="f774bb45-d8b3-479c-8f33-2fc87519051e" providerId="ADAL" clId="{AD5DA342-FF93-C74C-96F9-EC8FB2E1DF0A}" dt="2020-12-04T00:05:08.825" v="124" actId="20577"/>
        <pc:sldMkLst>
          <pc:docMk/>
          <pc:sldMk cId="137151144" sldId="281"/>
        </pc:sldMkLst>
      </pc:sldChg>
      <pc:sldChg chg="addSp delSp">
        <pc:chgData name="#HU WANYU#" userId="f774bb45-d8b3-479c-8f33-2fc87519051e" providerId="ADAL" clId="{AD5DA342-FF93-C74C-96F9-EC8FB2E1DF0A}" dt="2020-12-04T01:23:37.816" v="126" actId="3680"/>
        <pc:sldMkLst>
          <pc:docMk/>
          <pc:sldMk cId="526276831" sldId="291"/>
        </pc:sldMkLst>
        <pc:graphicFrameChg chg="add del">
          <ac:chgData name="#HU WANYU#" userId="f774bb45-d8b3-479c-8f33-2fc87519051e" providerId="ADAL" clId="{AD5DA342-FF93-C74C-96F9-EC8FB2E1DF0A}" dt="2020-12-04T01:23:37.816" v="126" actId="3680"/>
          <ac:graphicFrameMkLst>
            <pc:docMk/>
            <pc:sldMk cId="526276831" sldId="291"/>
            <ac:graphicFrameMk id="3" creationId="{8D49DE5B-6FB9-1F48-BE4F-A3128EEE2181}"/>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514DB-13AE-4DAE-A8D7-B80F586CA0D5}"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A75EDE78-7319-4788-9CBF-F456FE896A50}">
      <dgm:prSet/>
      <dgm:spPr/>
      <dgm:t>
        <a:bodyPr/>
        <a:lstStyle/>
        <a:p>
          <a:pPr>
            <a:lnSpc>
              <a:spcPct val="100000"/>
            </a:lnSpc>
          </a:pPr>
          <a:r>
            <a:rPr lang="en-US"/>
            <a:t>01 Project Background</a:t>
          </a:r>
        </a:p>
      </dgm:t>
    </dgm:pt>
    <dgm:pt modelId="{BB8FBA9B-98F9-49AE-92CF-C7E678B8ECDA}" type="parTrans" cxnId="{A770584B-AE48-4010-B5CA-262D320440B6}">
      <dgm:prSet/>
      <dgm:spPr/>
      <dgm:t>
        <a:bodyPr/>
        <a:lstStyle/>
        <a:p>
          <a:endParaRPr lang="en-US"/>
        </a:p>
      </dgm:t>
    </dgm:pt>
    <dgm:pt modelId="{539701DF-5F8B-494C-BAEA-EEBFFF36D7FB}" type="sibTrans" cxnId="{A770584B-AE48-4010-B5CA-262D320440B6}">
      <dgm:prSet/>
      <dgm:spPr/>
      <dgm:t>
        <a:bodyPr/>
        <a:lstStyle/>
        <a:p>
          <a:pPr>
            <a:lnSpc>
              <a:spcPct val="100000"/>
            </a:lnSpc>
          </a:pPr>
          <a:endParaRPr lang="en-US"/>
        </a:p>
      </dgm:t>
    </dgm:pt>
    <dgm:pt modelId="{DE8491A9-0F05-4CF3-9492-EFAB80FEE5A0}">
      <dgm:prSet/>
      <dgm:spPr/>
      <dgm:t>
        <a:bodyPr/>
        <a:lstStyle/>
        <a:p>
          <a:pPr>
            <a:lnSpc>
              <a:spcPct val="100000"/>
            </a:lnSpc>
          </a:pPr>
          <a:r>
            <a:rPr lang="en-US"/>
            <a:t>02 Literature Review</a:t>
          </a:r>
        </a:p>
      </dgm:t>
    </dgm:pt>
    <dgm:pt modelId="{92A5C279-91F1-4129-9E37-370AA26648F2}" type="parTrans" cxnId="{AA11196C-6D93-41FC-AAD8-C5202A649B24}">
      <dgm:prSet/>
      <dgm:spPr/>
      <dgm:t>
        <a:bodyPr/>
        <a:lstStyle/>
        <a:p>
          <a:endParaRPr lang="en-US"/>
        </a:p>
      </dgm:t>
    </dgm:pt>
    <dgm:pt modelId="{FD8A4C0F-9501-4CF2-975F-FE8CB464D6D8}" type="sibTrans" cxnId="{AA11196C-6D93-41FC-AAD8-C5202A649B24}">
      <dgm:prSet/>
      <dgm:spPr/>
      <dgm:t>
        <a:bodyPr/>
        <a:lstStyle/>
        <a:p>
          <a:pPr>
            <a:lnSpc>
              <a:spcPct val="100000"/>
            </a:lnSpc>
          </a:pPr>
          <a:endParaRPr lang="en-US"/>
        </a:p>
      </dgm:t>
    </dgm:pt>
    <dgm:pt modelId="{A6964D82-142C-400A-8630-6DFC591719FC}">
      <dgm:prSet/>
      <dgm:spPr/>
      <dgm:t>
        <a:bodyPr/>
        <a:lstStyle/>
        <a:p>
          <a:pPr>
            <a:lnSpc>
              <a:spcPct val="100000"/>
            </a:lnSpc>
          </a:pPr>
          <a:r>
            <a:rPr lang="en-US" dirty="0"/>
            <a:t>03 Dataset and Dataset Generation</a:t>
          </a:r>
        </a:p>
      </dgm:t>
    </dgm:pt>
    <dgm:pt modelId="{1505B822-787C-4E0D-838A-6BE3701E3BCB}" type="parTrans" cxnId="{CFF16946-034D-4323-9915-8B308C8F5F85}">
      <dgm:prSet/>
      <dgm:spPr/>
      <dgm:t>
        <a:bodyPr/>
        <a:lstStyle/>
        <a:p>
          <a:endParaRPr lang="en-US"/>
        </a:p>
      </dgm:t>
    </dgm:pt>
    <dgm:pt modelId="{75887957-D877-4EA2-A826-C5AD782EEFF1}" type="sibTrans" cxnId="{CFF16946-034D-4323-9915-8B308C8F5F85}">
      <dgm:prSet/>
      <dgm:spPr/>
      <dgm:t>
        <a:bodyPr/>
        <a:lstStyle/>
        <a:p>
          <a:pPr>
            <a:lnSpc>
              <a:spcPct val="100000"/>
            </a:lnSpc>
          </a:pPr>
          <a:endParaRPr lang="en-US"/>
        </a:p>
      </dgm:t>
    </dgm:pt>
    <dgm:pt modelId="{1D1B501C-52EB-4620-A357-5654282CD4C7}">
      <dgm:prSet/>
      <dgm:spPr/>
      <dgm:t>
        <a:bodyPr/>
        <a:lstStyle/>
        <a:p>
          <a:pPr>
            <a:lnSpc>
              <a:spcPct val="100000"/>
            </a:lnSpc>
          </a:pPr>
          <a:r>
            <a:rPr lang="en-US" dirty="0"/>
            <a:t>05 Experiment &amp; Result</a:t>
          </a:r>
        </a:p>
      </dgm:t>
    </dgm:pt>
    <dgm:pt modelId="{A2912746-3629-4D96-9AC6-D5F43E64E360}" type="parTrans" cxnId="{6BF4DDFC-B447-4880-8158-3AA4DA851C77}">
      <dgm:prSet/>
      <dgm:spPr/>
      <dgm:t>
        <a:bodyPr/>
        <a:lstStyle/>
        <a:p>
          <a:endParaRPr lang="en-US"/>
        </a:p>
      </dgm:t>
    </dgm:pt>
    <dgm:pt modelId="{FA2D7427-54BF-4654-ABB9-4AE221B24778}" type="sibTrans" cxnId="{6BF4DDFC-B447-4880-8158-3AA4DA851C77}">
      <dgm:prSet/>
      <dgm:spPr/>
      <dgm:t>
        <a:bodyPr/>
        <a:lstStyle/>
        <a:p>
          <a:pPr>
            <a:lnSpc>
              <a:spcPct val="100000"/>
            </a:lnSpc>
          </a:pPr>
          <a:endParaRPr lang="en-US"/>
        </a:p>
      </dgm:t>
    </dgm:pt>
    <dgm:pt modelId="{71503847-653A-40BB-B43E-475505CED3E7}">
      <dgm:prSet/>
      <dgm:spPr/>
      <dgm:t>
        <a:bodyPr/>
        <a:lstStyle/>
        <a:p>
          <a:pPr>
            <a:lnSpc>
              <a:spcPct val="100000"/>
            </a:lnSpc>
          </a:pPr>
          <a:r>
            <a:rPr lang="en-US" dirty="0"/>
            <a:t>04 System Implementation &amp; Design</a:t>
          </a:r>
        </a:p>
      </dgm:t>
    </dgm:pt>
    <dgm:pt modelId="{DF26836B-880A-49C2-A1EE-170235FA3DDC}" type="sibTrans" cxnId="{D625CAC6-E724-4875-862F-7ECA1FD53109}">
      <dgm:prSet/>
      <dgm:spPr/>
      <dgm:t>
        <a:bodyPr/>
        <a:lstStyle/>
        <a:p>
          <a:pPr>
            <a:lnSpc>
              <a:spcPct val="100000"/>
            </a:lnSpc>
          </a:pPr>
          <a:endParaRPr lang="en-US"/>
        </a:p>
      </dgm:t>
    </dgm:pt>
    <dgm:pt modelId="{6D66CA6E-AD2F-4242-97F0-3A96F9014D3B}" type="parTrans" cxnId="{D625CAC6-E724-4875-862F-7ECA1FD53109}">
      <dgm:prSet/>
      <dgm:spPr/>
      <dgm:t>
        <a:bodyPr/>
        <a:lstStyle/>
        <a:p>
          <a:endParaRPr lang="en-US"/>
        </a:p>
      </dgm:t>
    </dgm:pt>
    <dgm:pt modelId="{2CAF5DEB-D2BC-44F0-A757-837FC0B655B5}">
      <dgm:prSet/>
      <dgm:spPr/>
      <dgm:t>
        <a:bodyPr/>
        <a:lstStyle/>
        <a:p>
          <a:pPr>
            <a:lnSpc>
              <a:spcPct val="100000"/>
            </a:lnSpc>
          </a:pPr>
          <a:r>
            <a:rPr lang="en-US"/>
            <a:t>06 Conclusion &amp; Future Works</a:t>
          </a:r>
        </a:p>
      </dgm:t>
    </dgm:pt>
    <dgm:pt modelId="{C84E42F5-42AA-4506-B5DF-74DA9D18444A}" type="sibTrans" cxnId="{B55EBEB8-EEB0-497F-A224-38B9A422C557}">
      <dgm:prSet/>
      <dgm:spPr/>
      <dgm:t>
        <a:bodyPr/>
        <a:lstStyle/>
        <a:p>
          <a:endParaRPr lang="en-US"/>
        </a:p>
      </dgm:t>
    </dgm:pt>
    <dgm:pt modelId="{EEA44943-FB0A-47DD-90B7-951611322FC5}" type="parTrans" cxnId="{B55EBEB8-EEB0-497F-A224-38B9A422C557}">
      <dgm:prSet/>
      <dgm:spPr/>
      <dgm:t>
        <a:bodyPr/>
        <a:lstStyle/>
        <a:p>
          <a:endParaRPr lang="en-US"/>
        </a:p>
      </dgm:t>
    </dgm:pt>
    <dgm:pt modelId="{6CE81131-896D-44F4-8B23-2F62BA7435F8}" type="pres">
      <dgm:prSet presAssocID="{15A514DB-13AE-4DAE-A8D7-B80F586CA0D5}" presName="root" presStyleCnt="0">
        <dgm:presLayoutVars>
          <dgm:dir/>
          <dgm:resizeHandles val="exact"/>
        </dgm:presLayoutVars>
      </dgm:prSet>
      <dgm:spPr/>
    </dgm:pt>
    <dgm:pt modelId="{F9648FA9-ED09-4A53-85BF-0D78F385AB11}" type="pres">
      <dgm:prSet presAssocID="{15A514DB-13AE-4DAE-A8D7-B80F586CA0D5}" presName="container" presStyleCnt="0">
        <dgm:presLayoutVars>
          <dgm:dir/>
          <dgm:resizeHandles val="exact"/>
        </dgm:presLayoutVars>
      </dgm:prSet>
      <dgm:spPr/>
    </dgm:pt>
    <dgm:pt modelId="{52AA9706-FEAC-4D5C-B482-743CAFF71811}" type="pres">
      <dgm:prSet presAssocID="{A75EDE78-7319-4788-9CBF-F456FE896A50}" presName="compNode" presStyleCnt="0"/>
      <dgm:spPr/>
    </dgm:pt>
    <dgm:pt modelId="{C14EEA38-3474-4C73-AA40-18C7FA50A2BD}" type="pres">
      <dgm:prSet presAssocID="{A75EDE78-7319-4788-9CBF-F456FE896A50}" presName="iconBgRect" presStyleLbl="bgShp" presStyleIdx="0" presStyleCnt="6"/>
      <dgm:spPr/>
    </dgm:pt>
    <dgm:pt modelId="{F50EB36C-01B5-4A3B-941A-95CA7770BC9D}" type="pres">
      <dgm:prSet presAssocID="{A75EDE78-7319-4788-9CBF-F456FE896A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D99898E-4E72-4862-8280-A07B8634041C}" type="pres">
      <dgm:prSet presAssocID="{A75EDE78-7319-4788-9CBF-F456FE896A50}" presName="spaceRect" presStyleCnt="0"/>
      <dgm:spPr/>
    </dgm:pt>
    <dgm:pt modelId="{31E93DD8-A53C-4DF4-AF79-1969D0D68E9F}" type="pres">
      <dgm:prSet presAssocID="{A75EDE78-7319-4788-9CBF-F456FE896A50}" presName="textRect" presStyleLbl="revTx" presStyleIdx="0" presStyleCnt="6">
        <dgm:presLayoutVars>
          <dgm:chMax val="1"/>
          <dgm:chPref val="1"/>
        </dgm:presLayoutVars>
      </dgm:prSet>
      <dgm:spPr/>
    </dgm:pt>
    <dgm:pt modelId="{C5009976-6293-4969-8D0F-710FFEC6993B}" type="pres">
      <dgm:prSet presAssocID="{539701DF-5F8B-494C-BAEA-EEBFFF36D7FB}" presName="sibTrans" presStyleLbl="sibTrans2D1" presStyleIdx="0" presStyleCnt="0"/>
      <dgm:spPr/>
    </dgm:pt>
    <dgm:pt modelId="{DD1BF99C-50A9-4CE8-BBAC-FBB7E40C7046}" type="pres">
      <dgm:prSet presAssocID="{DE8491A9-0F05-4CF3-9492-EFAB80FEE5A0}" presName="compNode" presStyleCnt="0"/>
      <dgm:spPr/>
    </dgm:pt>
    <dgm:pt modelId="{D8B4276E-4E1A-4D5A-BA33-B3537BE596D6}" type="pres">
      <dgm:prSet presAssocID="{DE8491A9-0F05-4CF3-9492-EFAB80FEE5A0}" presName="iconBgRect" presStyleLbl="bgShp" presStyleIdx="1" presStyleCnt="6"/>
      <dgm:spPr/>
    </dgm:pt>
    <dgm:pt modelId="{44354E28-53E9-4F90-83C8-E5DADFB0019B}" type="pres">
      <dgm:prSet presAssocID="{DE8491A9-0F05-4CF3-9492-EFAB80FEE5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F7416E8-F762-4BD7-B717-7CB519563C87}" type="pres">
      <dgm:prSet presAssocID="{DE8491A9-0F05-4CF3-9492-EFAB80FEE5A0}" presName="spaceRect" presStyleCnt="0"/>
      <dgm:spPr/>
    </dgm:pt>
    <dgm:pt modelId="{5B9C8427-8952-40E5-9E33-62C7B78689D8}" type="pres">
      <dgm:prSet presAssocID="{DE8491A9-0F05-4CF3-9492-EFAB80FEE5A0}" presName="textRect" presStyleLbl="revTx" presStyleIdx="1" presStyleCnt="6">
        <dgm:presLayoutVars>
          <dgm:chMax val="1"/>
          <dgm:chPref val="1"/>
        </dgm:presLayoutVars>
      </dgm:prSet>
      <dgm:spPr/>
    </dgm:pt>
    <dgm:pt modelId="{C8634EFF-5BD3-4654-96BE-1CB24D6E0FA8}" type="pres">
      <dgm:prSet presAssocID="{FD8A4C0F-9501-4CF2-975F-FE8CB464D6D8}" presName="sibTrans" presStyleLbl="sibTrans2D1" presStyleIdx="0" presStyleCnt="0"/>
      <dgm:spPr/>
    </dgm:pt>
    <dgm:pt modelId="{C1EB67BE-8519-499C-8B4E-99A0BEB818BE}" type="pres">
      <dgm:prSet presAssocID="{A6964D82-142C-400A-8630-6DFC591719FC}" presName="compNode" presStyleCnt="0"/>
      <dgm:spPr/>
    </dgm:pt>
    <dgm:pt modelId="{EF46B988-D601-4BBA-BBD0-D1DCF5B74193}" type="pres">
      <dgm:prSet presAssocID="{A6964D82-142C-400A-8630-6DFC591719FC}" presName="iconBgRect" presStyleLbl="bgShp" presStyleIdx="2" presStyleCnt="6"/>
      <dgm:spPr/>
    </dgm:pt>
    <dgm:pt modelId="{B0F156B6-603A-4B17-9620-19D7E4D2B24E}" type="pres">
      <dgm:prSet presAssocID="{A6964D82-142C-400A-8630-6DFC591719F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83F1A59-B382-4D19-877D-9ABE93171528}" type="pres">
      <dgm:prSet presAssocID="{A6964D82-142C-400A-8630-6DFC591719FC}" presName="spaceRect" presStyleCnt="0"/>
      <dgm:spPr/>
    </dgm:pt>
    <dgm:pt modelId="{C3992E2B-DA02-4964-83F2-F136CAABE378}" type="pres">
      <dgm:prSet presAssocID="{A6964D82-142C-400A-8630-6DFC591719FC}" presName="textRect" presStyleLbl="revTx" presStyleIdx="2" presStyleCnt="6">
        <dgm:presLayoutVars>
          <dgm:chMax val="1"/>
          <dgm:chPref val="1"/>
        </dgm:presLayoutVars>
      </dgm:prSet>
      <dgm:spPr/>
    </dgm:pt>
    <dgm:pt modelId="{24F72F80-863B-4333-BD63-DBD1BA00C66D}" type="pres">
      <dgm:prSet presAssocID="{75887957-D877-4EA2-A826-C5AD782EEFF1}" presName="sibTrans" presStyleLbl="sibTrans2D1" presStyleIdx="0" presStyleCnt="0"/>
      <dgm:spPr/>
    </dgm:pt>
    <dgm:pt modelId="{5E70A27E-7F3B-48A6-AA48-682AC6AF1A78}" type="pres">
      <dgm:prSet presAssocID="{71503847-653A-40BB-B43E-475505CED3E7}" presName="compNode" presStyleCnt="0"/>
      <dgm:spPr/>
    </dgm:pt>
    <dgm:pt modelId="{18899D23-242C-4788-99FD-33B712D87475}" type="pres">
      <dgm:prSet presAssocID="{71503847-653A-40BB-B43E-475505CED3E7}" presName="iconBgRect" presStyleLbl="bgShp" presStyleIdx="3" presStyleCnt="6"/>
      <dgm:spPr/>
    </dgm:pt>
    <dgm:pt modelId="{E9D22D8B-5E2F-4252-A3AF-2A6135640DBA}" type="pres">
      <dgm:prSet presAssocID="{71503847-653A-40BB-B43E-475505CED3E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560C315-A155-4C00-8E82-AAC7D98D49A6}" type="pres">
      <dgm:prSet presAssocID="{71503847-653A-40BB-B43E-475505CED3E7}" presName="spaceRect" presStyleCnt="0"/>
      <dgm:spPr/>
    </dgm:pt>
    <dgm:pt modelId="{67217796-5F71-4E0C-A916-20E17B120CDA}" type="pres">
      <dgm:prSet presAssocID="{71503847-653A-40BB-B43E-475505CED3E7}" presName="textRect" presStyleLbl="revTx" presStyleIdx="3" presStyleCnt="6">
        <dgm:presLayoutVars>
          <dgm:chMax val="1"/>
          <dgm:chPref val="1"/>
        </dgm:presLayoutVars>
      </dgm:prSet>
      <dgm:spPr/>
    </dgm:pt>
    <dgm:pt modelId="{80907FF8-627B-4F94-90D7-3CE490848132}" type="pres">
      <dgm:prSet presAssocID="{DF26836B-880A-49C2-A1EE-170235FA3DDC}" presName="sibTrans" presStyleLbl="sibTrans2D1" presStyleIdx="0" presStyleCnt="0"/>
      <dgm:spPr/>
    </dgm:pt>
    <dgm:pt modelId="{53D81BBF-D564-4083-8B20-0A3C96DEEC27}" type="pres">
      <dgm:prSet presAssocID="{1D1B501C-52EB-4620-A357-5654282CD4C7}" presName="compNode" presStyleCnt="0"/>
      <dgm:spPr/>
    </dgm:pt>
    <dgm:pt modelId="{9B9E37E3-1D34-4ADB-B370-6ED8021D7B82}" type="pres">
      <dgm:prSet presAssocID="{1D1B501C-52EB-4620-A357-5654282CD4C7}" presName="iconBgRect" presStyleLbl="bgShp" presStyleIdx="4" presStyleCnt="6"/>
      <dgm:spPr/>
    </dgm:pt>
    <dgm:pt modelId="{036F677C-2D11-477A-8F37-4D8FD69D9789}" type="pres">
      <dgm:prSet presAssocID="{1D1B501C-52EB-4620-A357-5654282CD4C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D817F92B-A9C1-4F22-8B46-A916EBF2D69E}" type="pres">
      <dgm:prSet presAssocID="{1D1B501C-52EB-4620-A357-5654282CD4C7}" presName="spaceRect" presStyleCnt="0"/>
      <dgm:spPr/>
    </dgm:pt>
    <dgm:pt modelId="{9B37EC72-8271-4864-BB69-93789904D509}" type="pres">
      <dgm:prSet presAssocID="{1D1B501C-52EB-4620-A357-5654282CD4C7}" presName="textRect" presStyleLbl="revTx" presStyleIdx="4" presStyleCnt="6">
        <dgm:presLayoutVars>
          <dgm:chMax val="1"/>
          <dgm:chPref val="1"/>
        </dgm:presLayoutVars>
      </dgm:prSet>
      <dgm:spPr/>
    </dgm:pt>
    <dgm:pt modelId="{E6FFBF41-59E0-4E86-8E8C-4429E1F0EF4F}" type="pres">
      <dgm:prSet presAssocID="{FA2D7427-54BF-4654-ABB9-4AE221B24778}" presName="sibTrans" presStyleLbl="sibTrans2D1" presStyleIdx="0" presStyleCnt="0"/>
      <dgm:spPr/>
    </dgm:pt>
    <dgm:pt modelId="{EEF08A06-2B25-4722-B564-8263BAC5B5CD}" type="pres">
      <dgm:prSet presAssocID="{2CAF5DEB-D2BC-44F0-A757-837FC0B655B5}" presName="compNode" presStyleCnt="0"/>
      <dgm:spPr/>
    </dgm:pt>
    <dgm:pt modelId="{EECBFAC9-7317-4CEE-BC97-9D1A62A360ED}" type="pres">
      <dgm:prSet presAssocID="{2CAF5DEB-D2BC-44F0-A757-837FC0B655B5}" presName="iconBgRect" presStyleLbl="bgShp" presStyleIdx="5" presStyleCnt="6"/>
      <dgm:spPr/>
    </dgm:pt>
    <dgm:pt modelId="{1E48B327-567F-4E65-924F-63F2BC45F2CD}" type="pres">
      <dgm:prSet presAssocID="{2CAF5DEB-D2BC-44F0-A757-837FC0B655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BEFF072A-87DC-4D40-9904-3797C7A31F37}" type="pres">
      <dgm:prSet presAssocID="{2CAF5DEB-D2BC-44F0-A757-837FC0B655B5}" presName="spaceRect" presStyleCnt="0"/>
      <dgm:spPr/>
    </dgm:pt>
    <dgm:pt modelId="{DF8ADC46-A9DD-4A2F-901A-48FF89D23C7F}" type="pres">
      <dgm:prSet presAssocID="{2CAF5DEB-D2BC-44F0-A757-837FC0B655B5}" presName="textRect" presStyleLbl="revTx" presStyleIdx="5" presStyleCnt="6">
        <dgm:presLayoutVars>
          <dgm:chMax val="1"/>
          <dgm:chPref val="1"/>
        </dgm:presLayoutVars>
      </dgm:prSet>
      <dgm:spPr/>
    </dgm:pt>
  </dgm:ptLst>
  <dgm:cxnLst>
    <dgm:cxn modelId="{B5D50303-CDCC-344F-924E-760FF801FBCE}" type="presOf" srcId="{FD8A4C0F-9501-4CF2-975F-FE8CB464D6D8}" destId="{C8634EFF-5BD3-4654-96BE-1CB24D6E0FA8}" srcOrd="0" destOrd="0" presId="urn:microsoft.com/office/officeart/2018/2/layout/IconCircleList"/>
    <dgm:cxn modelId="{F4347322-F75D-6B4C-BD5C-198078573E7C}" type="presOf" srcId="{FA2D7427-54BF-4654-ABB9-4AE221B24778}" destId="{E6FFBF41-59E0-4E86-8E8C-4429E1F0EF4F}" srcOrd="0" destOrd="0" presId="urn:microsoft.com/office/officeart/2018/2/layout/IconCircleList"/>
    <dgm:cxn modelId="{2F525932-E7BA-2647-A449-47C2AA98ED43}" type="presOf" srcId="{DF26836B-880A-49C2-A1EE-170235FA3DDC}" destId="{80907FF8-627B-4F94-90D7-3CE490848132}" srcOrd="0" destOrd="0" presId="urn:microsoft.com/office/officeart/2018/2/layout/IconCircleList"/>
    <dgm:cxn modelId="{8326303B-279F-9E46-B94D-E58FDE73CC54}" type="presOf" srcId="{A75EDE78-7319-4788-9CBF-F456FE896A50}" destId="{31E93DD8-A53C-4DF4-AF79-1969D0D68E9F}" srcOrd="0" destOrd="0" presId="urn:microsoft.com/office/officeart/2018/2/layout/IconCircleList"/>
    <dgm:cxn modelId="{CFF16946-034D-4323-9915-8B308C8F5F85}" srcId="{15A514DB-13AE-4DAE-A8D7-B80F586CA0D5}" destId="{A6964D82-142C-400A-8630-6DFC591719FC}" srcOrd="2" destOrd="0" parTransId="{1505B822-787C-4E0D-838A-6BE3701E3BCB}" sibTransId="{75887957-D877-4EA2-A826-C5AD782EEFF1}"/>
    <dgm:cxn modelId="{A770584B-AE48-4010-B5CA-262D320440B6}" srcId="{15A514DB-13AE-4DAE-A8D7-B80F586CA0D5}" destId="{A75EDE78-7319-4788-9CBF-F456FE896A50}" srcOrd="0" destOrd="0" parTransId="{BB8FBA9B-98F9-49AE-92CF-C7E678B8ECDA}" sibTransId="{539701DF-5F8B-494C-BAEA-EEBFFF36D7FB}"/>
    <dgm:cxn modelId="{D6FEF461-735C-6241-9727-965D36746DDF}" type="presOf" srcId="{539701DF-5F8B-494C-BAEA-EEBFFF36D7FB}" destId="{C5009976-6293-4969-8D0F-710FFEC6993B}" srcOrd="0" destOrd="0" presId="urn:microsoft.com/office/officeart/2018/2/layout/IconCircleList"/>
    <dgm:cxn modelId="{AA11196C-6D93-41FC-AAD8-C5202A649B24}" srcId="{15A514DB-13AE-4DAE-A8D7-B80F586CA0D5}" destId="{DE8491A9-0F05-4CF3-9492-EFAB80FEE5A0}" srcOrd="1" destOrd="0" parTransId="{92A5C279-91F1-4129-9E37-370AA26648F2}" sibTransId="{FD8A4C0F-9501-4CF2-975F-FE8CB464D6D8}"/>
    <dgm:cxn modelId="{4F8E6F85-1A00-C84D-B89E-5483FBBFE54E}" type="presOf" srcId="{A6964D82-142C-400A-8630-6DFC591719FC}" destId="{C3992E2B-DA02-4964-83F2-F136CAABE378}" srcOrd="0" destOrd="0" presId="urn:microsoft.com/office/officeart/2018/2/layout/IconCircleList"/>
    <dgm:cxn modelId="{C7F2958F-6E11-5041-8235-65DAD3C480A3}" type="presOf" srcId="{DE8491A9-0F05-4CF3-9492-EFAB80FEE5A0}" destId="{5B9C8427-8952-40E5-9E33-62C7B78689D8}" srcOrd="0" destOrd="0" presId="urn:microsoft.com/office/officeart/2018/2/layout/IconCircleList"/>
    <dgm:cxn modelId="{BCF96697-799F-6847-ABAF-0AA26AEB6548}" type="presOf" srcId="{1D1B501C-52EB-4620-A357-5654282CD4C7}" destId="{9B37EC72-8271-4864-BB69-93789904D509}" srcOrd="0" destOrd="0" presId="urn:microsoft.com/office/officeart/2018/2/layout/IconCircleList"/>
    <dgm:cxn modelId="{8A6295B5-830C-7F41-8320-E8E4DC9982C1}" type="presOf" srcId="{15A514DB-13AE-4DAE-A8D7-B80F586CA0D5}" destId="{6CE81131-896D-44F4-8B23-2F62BA7435F8}" srcOrd="0" destOrd="0" presId="urn:microsoft.com/office/officeart/2018/2/layout/IconCircleList"/>
    <dgm:cxn modelId="{B55EBEB8-EEB0-497F-A224-38B9A422C557}" srcId="{15A514DB-13AE-4DAE-A8D7-B80F586CA0D5}" destId="{2CAF5DEB-D2BC-44F0-A757-837FC0B655B5}" srcOrd="5" destOrd="0" parTransId="{EEA44943-FB0A-47DD-90B7-951611322FC5}" sibTransId="{C84E42F5-42AA-4506-B5DF-74DA9D18444A}"/>
    <dgm:cxn modelId="{D625CAC6-E724-4875-862F-7ECA1FD53109}" srcId="{15A514DB-13AE-4DAE-A8D7-B80F586CA0D5}" destId="{71503847-653A-40BB-B43E-475505CED3E7}" srcOrd="3" destOrd="0" parTransId="{6D66CA6E-AD2F-4242-97F0-3A96F9014D3B}" sibTransId="{DF26836B-880A-49C2-A1EE-170235FA3DDC}"/>
    <dgm:cxn modelId="{B4B49BC7-23D2-4640-B39F-6CE580435D4F}" type="presOf" srcId="{71503847-653A-40BB-B43E-475505CED3E7}" destId="{67217796-5F71-4E0C-A916-20E17B120CDA}" srcOrd="0" destOrd="0" presId="urn:microsoft.com/office/officeart/2018/2/layout/IconCircleList"/>
    <dgm:cxn modelId="{AC88A4DE-E1DB-A34F-9AD6-6E82E7D20CEC}" type="presOf" srcId="{2CAF5DEB-D2BC-44F0-A757-837FC0B655B5}" destId="{DF8ADC46-A9DD-4A2F-901A-48FF89D23C7F}" srcOrd="0" destOrd="0" presId="urn:microsoft.com/office/officeart/2018/2/layout/IconCircleList"/>
    <dgm:cxn modelId="{5D3B29E7-5C25-6D44-BEDA-163F4C69026D}" type="presOf" srcId="{75887957-D877-4EA2-A826-C5AD782EEFF1}" destId="{24F72F80-863B-4333-BD63-DBD1BA00C66D}" srcOrd="0" destOrd="0" presId="urn:microsoft.com/office/officeart/2018/2/layout/IconCircleList"/>
    <dgm:cxn modelId="{6BF4DDFC-B447-4880-8158-3AA4DA851C77}" srcId="{15A514DB-13AE-4DAE-A8D7-B80F586CA0D5}" destId="{1D1B501C-52EB-4620-A357-5654282CD4C7}" srcOrd="4" destOrd="0" parTransId="{A2912746-3629-4D96-9AC6-D5F43E64E360}" sibTransId="{FA2D7427-54BF-4654-ABB9-4AE221B24778}"/>
    <dgm:cxn modelId="{CDF0DB19-7AA2-CE49-8250-B523AEA0BF8C}" type="presParOf" srcId="{6CE81131-896D-44F4-8B23-2F62BA7435F8}" destId="{F9648FA9-ED09-4A53-85BF-0D78F385AB11}" srcOrd="0" destOrd="0" presId="urn:microsoft.com/office/officeart/2018/2/layout/IconCircleList"/>
    <dgm:cxn modelId="{D9F98C62-382C-8340-807C-2D5FFFC62850}" type="presParOf" srcId="{F9648FA9-ED09-4A53-85BF-0D78F385AB11}" destId="{52AA9706-FEAC-4D5C-B482-743CAFF71811}" srcOrd="0" destOrd="0" presId="urn:microsoft.com/office/officeart/2018/2/layout/IconCircleList"/>
    <dgm:cxn modelId="{A37FD3D8-8CE0-F343-8968-966E4441E241}" type="presParOf" srcId="{52AA9706-FEAC-4D5C-B482-743CAFF71811}" destId="{C14EEA38-3474-4C73-AA40-18C7FA50A2BD}" srcOrd="0" destOrd="0" presId="urn:microsoft.com/office/officeart/2018/2/layout/IconCircleList"/>
    <dgm:cxn modelId="{95B24B2D-99D2-564D-87BB-D66204445900}" type="presParOf" srcId="{52AA9706-FEAC-4D5C-B482-743CAFF71811}" destId="{F50EB36C-01B5-4A3B-941A-95CA7770BC9D}" srcOrd="1" destOrd="0" presId="urn:microsoft.com/office/officeart/2018/2/layout/IconCircleList"/>
    <dgm:cxn modelId="{E2584337-FC36-C542-A080-4F591F34862D}" type="presParOf" srcId="{52AA9706-FEAC-4D5C-B482-743CAFF71811}" destId="{0D99898E-4E72-4862-8280-A07B8634041C}" srcOrd="2" destOrd="0" presId="urn:microsoft.com/office/officeart/2018/2/layout/IconCircleList"/>
    <dgm:cxn modelId="{B995272F-4379-E844-9460-5A72E916868E}" type="presParOf" srcId="{52AA9706-FEAC-4D5C-B482-743CAFF71811}" destId="{31E93DD8-A53C-4DF4-AF79-1969D0D68E9F}" srcOrd="3" destOrd="0" presId="urn:microsoft.com/office/officeart/2018/2/layout/IconCircleList"/>
    <dgm:cxn modelId="{5AC60C2C-B60B-CF43-8EF6-CD576F9EFB1A}" type="presParOf" srcId="{F9648FA9-ED09-4A53-85BF-0D78F385AB11}" destId="{C5009976-6293-4969-8D0F-710FFEC6993B}" srcOrd="1" destOrd="0" presId="urn:microsoft.com/office/officeart/2018/2/layout/IconCircleList"/>
    <dgm:cxn modelId="{920A17EF-CD67-7F41-8DFA-01B5D7C1FEAE}" type="presParOf" srcId="{F9648FA9-ED09-4A53-85BF-0D78F385AB11}" destId="{DD1BF99C-50A9-4CE8-BBAC-FBB7E40C7046}" srcOrd="2" destOrd="0" presId="urn:microsoft.com/office/officeart/2018/2/layout/IconCircleList"/>
    <dgm:cxn modelId="{0CEFB543-6072-ED4D-82F3-CC94786DABA3}" type="presParOf" srcId="{DD1BF99C-50A9-4CE8-BBAC-FBB7E40C7046}" destId="{D8B4276E-4E1A-4D5A-BA33-B3537BE596D6}" srcOrd="0" destOrd="0" presId="urn:microsoft.com/office/officeart/2018/2/layout/IconCircleList"/>
    <dgm:cxn modelId="{B15E1CD4-C24C-A24B-B104-E3C9B4D83383}" type="presParOf" srcId="{DD1BF99C-50A9-4CE8-BBAC-FBB7E40C7046}" destId="{44354E28-53E9-4F90-83C8-E5DADFB0019B}" srcOrd="1" destOrd="0" presId="urn:microsoft.com/office/officeart/2018/2/layout/IconCircleList"/>
    <dgm:cxn modelId="{2A2B3DBB-B44D-1643-9338-C2A558786BE6}" type="presParOf" srcId="{DD1BF99C-50A9-4CE8-BBAC-FBB7E40C7046}" destId="{4F7416E8-F762-4BD7-B717-7CB519563C87}" srcOrd="2" destOrd="0" presId="urn:microsoft.com/office/officeart/2018/2/layout/IconCircleList"/>
    <dgm:cxn modelId="{F354ECA3-00CB-6A45-B2A2-0C437141C763}" type="presParOf" srcId="{DD1BF99C-50A9-4CE8-BBAC-FBB7E40C7046}" destId="{5B9C8427-8952-40E5-9E33-62C7B78689D8}" srcOrd="3" destOrd="0" presId="urn:microsoft.com/office/officeart/2018/2/layout/IconCircleList"/>
    <dgm:cxn modelId="{9465F294-7D58-AD40-895A-9F286506955B}" type="presParOf" srcId="{F9648FA9-ED09-4A53-85BF-0D78F385AB11}" destId="{C8634EFF-5BD3-4654-96BE-1CB24D6E0FA8}" srcOrd="3" destOrd="0" presId="urn:microsoft.com/office/officeart/2018/2/layout/IconCircleList"/>
    <dgm:cxn modelId="{2E78877B-C49C-2E44-B5E4-60E41D211ADF}" type="presParOf" srcId="{F9648FA9-ED09-4A53-85BF-0D78F385AB11}" destId="{C1EB67BE-8519-499C-8B4E-99A0BEB818BE}" srcOrd="4" destOrd="0" presId="urn:microsoft.com/office/officeart/2018/2/layout/IconCircleList"/>
    <dgm:cxn modelId="{C3555E84-4FAC-9242-A566-69B84A2E920D}" type="presParOf" srcId="{C1EB67BE-8519-499C-8B4E-99A0BEB818BE}" destId="{EF46B988-D601-4BBA-BBD0-D1DCF5B74193}" srcOrd="0" destOrd="0" presId="urn:microsoft.com/office/officeart/2018/2/layout/IconCircleList"/>
    <dgm:cxn modelId="{4FAF0604-8B15-7741-9E5D-130FA4402C4C}" type="presParOf" srcId="{C1EB67BE-8519-499C-8B4E-99A0BEB818BE}" destId="{B0F156B6-603A-4B17-9620-19D7E4D2B24E}" srcOrd="1" destOrd="0" presId="urn:microsoft.com/office/officeart/2018/2/layout/IconCircleList"/>
    <dgm:cxn modelId="{29CD344D-0EF1-A94A-90C2-04F15C285C1B}" type="presParOf" srcId="{C1EB67BE-8519-499C-8B4E-99A0BEB818BE}" destId="{983F1A59-B382-4D19-877D-9ABE93171528}" srcOrd="2" destOrd="0" presId="urn:microsoft.com/office/officeart/2018/2/layout/IconCircleList"/>
    <dgm:cxn modelId="{2CE2B864-0318-CC4A-95AE-626A949C8707}" type="presParOf" srcId="{C1EB67BE-8519-499C-8B4E-99A0BEB818BE}" destId="{C3992E2B-DA02-4964-83F2-F136CAABE378}" srcOrd="3" destOrd="0" presId="urn:microsoft.com/office/officeart/2018/2/layout/IconCircleList"/>
    <dgm:cxn modelId="{DF2D5BB9-DEC1-C64D-BB0F-F8009052665C}" type="presParOf" srcId="{F9648FA9-ED09-4A53-85BF-0D78F385AB11}" destId="{24F72F80-863B-4333-BD63-DBD1BA00C66D}" srcOrd="5" destOrd="0" presId="urn:microsoft.com/office/officeart/2018/2/layout/IconCircleList"/>
    <dgm:cxn modelId="{7B1302E6-D491-944E-894E-978F6F468399}" type="presParOf" srcId="{F9648FA9-ED09-4A53-85BF-0D78F385AB11}" destId="{5E70A27E-7F3B-48A6-AA48-682AC6AF1A78}" srcOrd="6" destOrd="0" presId="urn:microsoft.com/office/officeart/2018/2/layout/IconCircleList"/>
    <dgm:cxn modelId="{6592F208-0563-634B-A1B5-BDF4121403C5}" type="presParOf" srcId="{5E70A27E-7F3B-48A6-AA48-682AC6AF1A78}" destId="{18899D23-242C-4788-99FD-33B712D87475}" srcOrd="0" destOrd="0" presId="urn:microsoft.com/office/officeart/2018/2/layout/IconCircleList"/>
    <dgm:cxn modelId="{664FBAE2-C94D-5741-BF3D-EA31512BCB1C}" type="presParOf" srcId="{5E70A27E-7F3B-48A6-AA48-682AC6AF1A78}" destId="{E9D22D8B-5E2F-4252-A3AF-2A6135640DBA}" srcOrd="1" destOrd="0" presId="urn:microsoft.com/office/officeart/2018/2/layout/IconCircleList"/>
    <dgm:cxn modelId="{977370B8-996B-4C4D-97CC-455E5B23C558}" type="presParOf" srcId="{5E70A27E-7F3B-48A6-AA48-682AC6AF1A78}" destId="{1560C315-A155-4C00-8E82-AAC7D98D49A6}" srcOrd="2" destOrd="0" presId="urn:microsoft.com/office/officeart/2018/2/layout/IconCircleList"/>
    <dgm:cxn modelId="{963791E8-E5BE-C242-8301-06FF03858482}" type="presParOf" srcId="{5E70A27E-7F3B-48A6-AA48-682AC6AF1A78}" destId="{67217796-5F71-4E0C-A916-20E17B120CDA}" srcOrd="3" destOrd="0" presId="urn:microsoft.com/office/officeart/2018/2/layout/IconCircleList"/>
    <dgm:cxn modelId="{0EDB53A8-8E2A-6849-BD2A-34980FB8356B}" type="presParOf" srcId="{F9648FA9-ED09-4A53-85BF-0D78F385AB11}" destId="{80907FF8-627B-4F94-90D7-3CE490848132}" srcOrd="7" destOrd="0" presId="urn:microsoft.com/office/officeart/2018/2/layout/IconCircleList"/>
    <dgm:cxn modelId="{5FAA76AC-9EED-D24A-BD55-67F0D375D062}" type="presParOf" srcId="{F9648FA9-ED09-4A53-85BF-0D78F385AB11}" destId="{53D81BBF-D564-4083-8B20-0A3C96DEEC27}" srcOrd="8" destOrd="0" presId="urn:microsoft.com/office/officeart/2018/2/layout/IconCircleList"/>
    <dgm:cxn modelId="{8813C0A9-CA99-B543-9EFC-A08B36A9AF2F}" type="presParOf" srcId="{53D81BBF-D564-4083-8B20-0A3C96DEEC27}" destId="{9B9E37E3-1D34-4ADB-B370-6ED8021D7B82}" srcOrd="0" destOrd="0" presId="urn:microsoft.com/office/officeart/2018/2/layout/IconCircleList"/>
    <dgm:cxn modelId="{E6D73FA7-73C4-BB48-A189-DF204756742A}" type="presParOf" srcId="{53D81BBF-D564-4083-8B20-0A3C96DEEC27}" destId="{036F677C-2D11-477A-8F37-4D8FD69D9789}" srcOrd="1" destOrd="0" presId="urn:microsoft.com/office/officeart/2018/2/layout/IconCircleList"/>
    <dgm:cxn modelId="{7F97C997-5DEE-A945-9037-FB882CE101E7}" type="presParOf" srcId="{53D81BBF-D564-4083-8B20-0A3C96DEEC27}" destId="{D817F92B-A9C1-4F22-8B46-A916EBF2D69E}" srcOrd="2" destOrd="0" presId="urn:microsoft.com/office/officeart/2018/2/layout/IconCircleList"/>
    <dgm:cxn modelId="{29A18B23-D0A2-A04A-A726-5C4E19D899E2}" type="presParOf" srcId="{53D81BBF-D564-4083-8B20-0A3C96DEEC27}" destId="{9B37EC72-8271-4864-BB69-93789904D509}" srcOrd="3" destOrd="0" presId="urn:microsoft.com/office/officeart/2018/2/layout/IconCircleList"/>
    <dgm:cxn modelId="{16E49D14-72B6-DB4F-8FBF-25DFFF90F993}" type="presParOf" srcId="{F9648FA9-ED09-4A53-85BF-0D78F385AB11}" destId="{E6FFBF41-59E0-4E86-8E8C-4429E1F0EF4F}" srcOrd="9" destOrd="0" presId="urn:microsoft.com/office/officeart/2018/2/layout/IconCircleList"/>
    <dgm:cxn modelId="{9824F6FD-F9E2-AF48-83B2-4050B3DB3AB8}" type="presParOf" srcId="{F9648FA9-ED09-4A53-85BF-0D78F385AB11}" destId="{EEF08A06-2B25-4722-B564-8263BAC5B5CD}" srcOrd="10" destOrd="0" presId="urn:microsoft.com/office/officeart/2018/2/layout/IconCircleList"/>
    <dgm:cxn modelId="{D8B8B855-957D-9A49-B248-13B8E976DE1C}" type="presParOf" srcId="{EEF08A06-2B25-4722-B564-8263BAC5B5CD}" destId="{EECBFAC9-7317-4CEE-BC97-9D1A62A360ED}" srcOrd="0" destOrd="0" presId="urn:microsoft.com/office/officeart/2018/2/layout/IconCircleList"/>
    <dgm:cxn modelId="{F66BFAB0-EF4B-1741-BF72-0CF6E2B5D8B2}" type="presParOf" srcId="{EEF08A06-2B25-4722-B564-8263BAC5B5CD}" destId="{1E48B327-567F-4E65-924F-63F2BC45F2CD}" srcOrd="1" destOrd="0" presId="urn:microsoft.com/office/officeart/2018/2/layout/IconCircleList"/>
    <dgm:cxn modelId="{C651931C-C244-BF47-B22A-92485885E14D}" type="presParOf" srcId="{EEF08A06-2B25-4722-B564-8263BAC5B5CD}" destId="{BEFF072A-87DC-4D40-9904-3797C7A31F37}" srcOrd="2" destOrd="0" presId="urn:microsoft.com/office/officeart/2018/2/layout/IconCircleList"/>
    <dgm:cxn modelId="{683508D1-58C4-D34F-B072-867F1BFEDD18}" type="presParOf" srcId="{EEF08A06-2B25-4722-B564-8263BAC5B5CD}" destId="{DF8ADC46-A9DD-4A2F-901A-48FF89D23C7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dgm:spPr/>
      <dgm:t>
        <a:bodyPr/>
        <a:lstStyle/>
        <a:p>
          <a:r>
            <a:rPr lang="en-GB"/>
            <a:t>Load pre-trained Transformers Model</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dgm:spPr/>
      <dgm:t>
        <a:bodyPr/>
        <a:lstStyle/>
        <a:p>
          <a:r>
            <a:rPr lang="en-GB"/>
            <a:t>Mask some tokens in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dgm:spPr/>
      <dgm:t>
        <a:bodyPr/>
        <a:lstStyle/>
        <a:p>
          <a:r>
            <a:rPr lang="en-GB"/>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dgm:spPr/>
      <dgm:t>
        <a:bodyPr/>
        <a:lstStyle/>
        <a:p>
          <a:r>
            <a:rPr lang="en-GB"/>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7B337B0D-EAD3-0849-B264-C4D5AACD4E6E}">
      <dgm:prSet/>
      <dgm:spPr/>
      <dgm:t>
        <a:bodyPr/>
        <a:lstStyle/>
        <a:p>
          <a:r>
            <a:rPr lang="en-GB"/>
            <a:t>Input Sample Sentences</a:t>
          </a:r>
        </a:p>
      </dgm:t>
    </dgm:pt>
    <dgm:pt modelId="{5AFC3CFF-2C3A-3B4C-8E02-994F7F2ED39E}" type="parTrans" cxnId="{E5928DFE-AC79-184A-89C3-60470E510659}">
      <dgm:prSet/>
      <dgm:spPr/>
      <dgm:t>
        <a:bodyPr/>
        <a:lstStyle/>
        <a:p>
          <a:endParaRPr lang="en-GB"/>
        </a:p>
      </dgm:t>
    </dgm:pt>
    <dgm:pt modelId="{06CD60D6-B0B8-7D48-BDE0-FC08F3C14A3C}" type="sibTrans" cxnId="{E5928DFE-AC79-184A-89C3-60470E510659}">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7882">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D25E1C17-5DBC-F14D-81F3-35241241D13C}" type="pres">
      <dgm:prSet presAssocID="{7B337B0D-EAD3-0849-B264-C4D5AACD4E6E}" presName="node" presStyleLbl="node1" presStyleIdx="1" presStyleCnt="5">
        <dgm:presLayoutVars>
          <dgm:bulletEnabled val="1"/>
        </dgm:presLayoutVars>
      </dgm:prSet>
      <dgm:spPr/>
    </dgm:pt>
    <dgm:pt modelId="{21AB8343-E828-9746-BEAB-F090B3270982}" type="pres">
      <dgm:prSet presAssocID="{06CD60D6-B0B8-7D48-BDE0-FC08F3C14A3C}" presName="sibTrans" presStyleLbl="sibTrans2D1" presStyleIdx="1" presStyleCnt="4"/>
      <dgm:spPr/>
    </dgm:pt>
    <dgm:pt modelId="{D30D48A8-833D-954E-90C2-B9300FA26999}" type="pres">
      <dgm:prSet presAssocID="{06CD60D6-B0B8-7D48-BDE0-FC08F3C14A3C}"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custScaleX="115054">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1E1F7737-8AAB-8845-AF95-8E648C94F4BC}" type="presOf" srcId="{06CD60D6-B0B8-7D48-BDE0-FC08F3C14A3C}" destId="{D30D48A8-833D-954E-90C2-B9300FA26999}" srcOrd="1"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58EE35CB-0600-A14F-A495-5040342B1F0D}" type="presOf" srcId="{7B337B0D-EAD3-0849-B264-C4D5AACD4E6E}" destId="{D25E1C17-5DBC-F14D-81F3-35241241D13C}" srcOrd="0" destOrd="0" presId="urn:microsoft.com/office/officeart/2005/8/layout/process1"/>
    <dgm:cxn modelId="{4FEEF2D4-DE26-F544-AB70-D9F3DDBB8D91}" srcId="{1810BDD4-5306-864F-964F-56F8FEF62BD4}" destId="{819EA48E-8441-B342-992A-26576419937C}" srcOrd="0" destOrd="0" parTransId="{0744763D-2086-D24C-833A-021D07C8D0C1}" sibTransId="{C084E2A0-5A4D-3E49-B231-37D964910233}"/>
    <dgm:cxn modelId="{BCA288DE-A436-0D4E-A269-50D5EDAFAEFC}" type="presOf" srcId="{06CD60D6-B0B8-7D48-BDE0-FC08F3C14A3C}" destId="{21AB8343-E828-9746-BEAB-F090B3270982}" srcOrd="0" destOrd="0" presId="urn:microsoft.com/office/officeart/2005/8/layout/process1"/>
    <dgm:cxn modelId="{3298DFE2-8A67-284D-BA0D-472AB4D1DC1B}" srcId="{1810BDD4-5306-864F-964F-56F8FEF62BD4}" destId="{408022E1-F79F-8B4D-92CF-70610B7A3C24}" srcOrd="4" destOrd="0" parTransId="{DE624CDF-8A8D-2545-8BF0-79EF0FD6565D}" sibTransId="{803331DD-2C7D-994C-BDB6-2EF21A0208F1}"/>
    <dgm:cxn modelId="{8FA281F9-D70F-BD44-8135-1257F6C7D462}" type="presOf" srcId="{D153DDAB-0E49-1F4E-BF6D-53AB0EDD28C3}" destId="{DB5DB1ED-AF98-A642-A815-0552798AC19C}" srcOrd="1" destOrd="0" presId="urn:microsoft.com/office/officeart/2005/8/layout/process1"/>
    <dgm:cxn modelId="{E5928DFE-AC79-184A-89C3-60470E510659}" srcId="{1810BDD4-5306-864F-964F-56F8FEF62BD4}" destId="{7B337B0D-EAD3-0849-B264-C4D5AACD4E6E}" srcOrd="1" destOrd="0" parTransId="{5AFC3CFF-2C3A-3B4C-8E02-994F7F2ED39E}" sibTransId="{06CD60D6-B0B8-7D48-BDE0-FC08F3C14A3C}"/>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0390F9AD-38AF-B348-A4DA-04579D8B6665}" type="presParOf" srcId="{21BC6855-A22A-2640-8D9D-4B2393B4D137}" destId="{D25E1C17-5DBC-F14D-81F3-35241241D13C}" srcOrd="2" destOrd="0" presId="urn:microsoft.com/office/officeart/2005/8/layout/process1"/>
    <dgm:cxn modelId="{A4144977-557E-C24A-81C0-3761652C6D07}" type="presParOf" srcId="{21BC6855-A22A-2640-8D9D-4B2393B4D137}" destId="{21AB8343-E828-9746-BEAB-F090B3270982}" srcOrd="3" destOrd="0" presId="urn:microsoft.com/office/officeart/2005/8/layout/process1"/>
    <dgm:cxn modelId="{C86B7D4A-50DB-2B4A-9CB1-A648906A9359}" type="presParOf" srcId="{21AB8343-E828-9746-BEAB-F090B3270982}" destId="{D30D48A8-833D-954E-90C2-B9300FA26999}"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custT="1"/>
      <dgm:spPr>
        <a:solidFill>
          <a:schemeClr val="accent2">
            <a:hueOff val="0"/>
            <a:satOff val="0"/>
            <a:lumOff val="0"/>
          </a:schemeClr>
        </a:solidFill>
      </dgm:spPr>
      <dgm:t>
        <a:bodyPr/>
        <a:lstStyle/>
        <a:p>
          <a:r>
            <a:rPr lang="en-GB" sz="1400"/>
            <a:t>Load pre-trained Transformers Model</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custT="1"/>
      <dgm:spPr>
        <a:solidFill>
          <a:schemeClr val="accent2">
            <a:hueOff val="0"/>
            <a:satOff val="0"/>
            <a:lumOff val="0"/>
            <a:alpha val="40000"/>
          </a:schemeClr>
        </a:solidFill>
      </dgm:spPr>
      <dgm:t>
        <a:bodyPr/>
        <a:lstStyle/>
        <a:p>
          <a:r>
            <a:rPr lang="en-GB" sz="1400"/>
            <a:t>Mask some tokens in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custT="1"/>
      <dgm:spPr>
        <a:solidFill>
          <a:schemeClr val="accent2">
            <a:hueOff val="0"/>
            <a:satOff val="0"/>
            <a:lumOff val="0"/>
            <a:alpha val="40000"/>
          </a:schemeClr>
        </a:solidFill>
      </dgm:spPr>
      <dgm:t>
        <a:bodyPr/>
        <a:lstStyle/>
        <a:p>
          <a:r>
            <a:rPr lang="en-GB" sz="1400"/>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custT="1"/>
      <dgm:spPr>
        <a:solidFill>
          <a:schemeClr val="accent2">
            <a:hueOff val="0"/>
            <a:satOff val="0"/>
            <a:lumOff val="0"/>
            <a:alpha val="40000"/>
          </a:schemeClr>
        </a:solidFill>
      </dgm:spPr>
      <dgm:t>
        <a:bodyPr/>
        <a:lstStyle/>
        <a:p>
          <a:r>
            <a:rPr lang="en-GB" sz="1400"/>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F06A330D-1A99-B040-A358-F36CF4F08843}">
      <dgm:prSet custT="1"/>
      <dgm:spPr>
        <a:solidFill>
          <a:schemeClr val="accent2">
            <a:hueOff val="0"/>
            <a:satOff val="0"/>
            <a:lumOff val="0"/>
            <a:alpha val="40000"/>
          </a:schemeClr>
        </a:solidFill>
      </dgm:spPr>
      <dgm:t>
        <a:bodyPr/>
        <a:lstStyle/>
        <a:p>
          <a:r>
            <a:rPr lang="en-GB" sz="1400"/>
            <a:t>Input Sample Sentences</a:t>
          </a:r>
        </a:p>
      </dgm:t>
    </dgm:pt>
    <dgm:pt modelId="{59C46A57-39AF-DD45-B549-4C5DBAB48847}" type="parTrans" cxnId="{BC2CFA1C-C9DB-D748-871E-AB5A7D0D7A35}">
      <dgm:prSet/>
      <dgm:spPr/>
      <dgm:t>
        <a:bodyPr/>
        <a:lstStyle/>
        <a:p>
          <a:endParaRPr lang="en-GB"/>
        </a:p>
      </dgm:t>
    </dgm:pt>
    <dgm:pt modelId="{7ACBB1F5-D84F-3F48-B5D6-E8858225358B}" type="sibTrans" cxnId="{BC2CFA1C-C9DB-D748-871E-AB5A7D0D7A35}">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2863">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2034A32C-B69F-4540-9CD0-84C4CD7B6D22}" type="pres">
      <dgm:prSet presAssocID="{F06A330D-1A99-B040-A358-F36CF4F08843}" presName="node" presStyleLbl="node1" presStyleIdx="1" presStyleCnt="5">
        <dgm:presLayoutVars>
          <dgm:bulletEnabled val="1"/>
        </dgm:presLayoutVars>
      </dgm:prSet>
      <dgm:spPr/>
    </dgm:pt>
    <dgm:pt modelId="{DF74FD3F-F4FA-9C47-87B4-C9092894709C}" type="pres">
      <dgm:prSet presAssocID="{7ACBB1F5-D84F-3F48-B5D6-E8858225358B}" presName="sibTrans" presStyleLbl="sibTrans2D1" presStyleIdx="1" presStyleCnt="4"/>
      <dgm:spPr/>
    </dgm:pt>
    <dgm:pt modelId="{EF117686-2E97-634A-96EF-0AF0DC33F737}" type="pres">
      <dgm:prSet presAssocID="{7ACBB1F5-D84F-3F48-B5D6-E8858225358B}"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BC2CFA1C-C9DB-D748-871E-AB5A7D0D7A35}" srcId="{1810BDD4-5306-864F-964F-56F8FEF62BD4}" destId="{F06A330D-1A99-B040-A358-F36CF4F08843}" srcOrd="1" destOrd="0" parTransId="{59C46A57-39AF-DD45-B549-4C5DBAB48847}" sibTransId="{7ACBB1F5-D84F-3F48-B5D6-E8858225358B}"/>
    <dgm:cxn modelId="{95F0B42E-19A9-2A44-BF63-D7CCFB04D0FF}" type="presOf" srcId="{7ACBB1F5-D84F-3F48-B5D6-E8858225358B}" destId="{DF74FD3F-F4FA-9C47-87B4-C9092894709C}"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4FEEF2D4-DE26-F544-AB70-D9F3DDBB8D91}" srcId="{1810BDD4-5306-864F-964F-56F8FEF62BD4}" destId="{819EA48E-8441-B342-992A-26576419937C}" srcOrd="0" destOrd="0" parTransId="{0744763D-2086-D24C-833A-021D07C8D0C1}" sibTransId="{C084E2A0-5A4D-3E49-B231-37D964910233}"/>
    <dgm:cxn modelId="{3298DFE2-8A67-284D-BA0D-472AB4D1DC1B}" srcId="{1810BDD4-5306-864F-964F-56F8FEF62BD4}" destId="{408022E1-F79F-8B4D-92CF-70610B7A3C24}" srcOrd="4" destOrd="0" parTransId="{DE624CDF-8A8D-2545-8BF0-79EF0FD6565D}" sibTransId="{803331DD-2C7D-994C-BDB6-2EF21A0208F1}"/>
    <dgm:cxn modelId="{F868A6E9-8BB4-024C-AD1E-BA98E635F377}" type="presOf" srcId="{F06A330D-1A99-B040-A358-F36CF4F08843}" destId="{2034A32C-B69F-4540-9CD0-84C4CD7B6D22}" srcOrd="0" destOrd="0" presId="urn:microsoft.com/office/officeart/2005/8/layout/process1"/>
    <dgm:cxn modelId="{F3C889EA-2023-9C4E-8742-6EEA18025155}" type="presOf" srcId="{7ACBB1F5-D84F-3F48-B5D6-E8858225358B}" destId="{EF117686-2E97-634A-96EF-0AF0DC33F737}" srcOrd="1" destOrd="0" presId="urn:microsoft.com/office/officeart/2005/8/layout/process1"/>
    <dgm:cxn modelId="{8FA281F9-D70F-BD44-8135-1257F6C7D462}" type="presOf" srcId="{D153DDAB-0E49-1F4E-BF6D-53AB0EDD28C3}" destId="{DB5DB1ED-AF98-A642-A815-0552798AC19C}" srcOrd="1" destOrd="0" presId="urn:microsoft.com/office/officeart/2005/8/layout/process1"/>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D0AB9350-F7E2-854F-B3C9-8094009BCA19}" type="presParOf" srcId="{21BC6855-A22A-2640-8D9D-4B2393B4D137}" destId="{2034A32C-B69F-4540-9CD0-84C4CD7B6D22}" srcOrd="2" destOrd="0" presId="urn:microsoft.com/office/officeart/2005/8/layout/process1"/>
    <dgm:cxn modelId="{82202C01-3CD7-8647-AD6D-6718BEA231F3}" type="presParOf" srcId="{21BC6855-A22A-2640-8D9D-4B2393B4D137}" destId="{DF74FD3F-F4FA-9C47-87B4-C9092894709C}" srcOrd="3" destOrd="0" presId="urn:microsoft.com/office/officeart/2005/8/layout/process1"/>
    <dgm:cxn modelId="{4AB0A17A-3EB2-F14A-8DFA-EA8082758893}" type="presParOf" srcId="{DF74FD3F-F4FA-9C47-87B4-C9092894709C}" destId="{EF117686-2E97-634A-96EF-0AF0DC33F737}"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custT="1"/>
      <dgm:spPr>
        <a:solidFill>
          <a:schemeClr val="accent2">
            <a:hueOff val="0"/>
            <a:satOff val="0"/>
            <a:lumOff val="0"/>
          </a:schemeClr>
        </a:solidFill>
      </dgm:spPr>
      <dgm:t>
        <a:bodyPr/>
        <a:lstStyle/>
        <a:p>
          <a:r>
            <a:rPr lang="en-GB" sz="1400" b="0"/>
            <a:t>DistilRoBERTa-base</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custT="1"/>
      <dgm:spPr>
        <a:solidFill>
          <a:schemeClr val="accent2">
            <a:hueOff val="0"/>
            <a:satOff val="0"/>
            <a:lumOff val="0"/>
            <a:alpha val="40000"/>
          </a:schemeClr>
        </a:solidFill>
      </dgm:spPr>
      <dgm:t>
        <a:bodyPr/>
        <a:lstStyle/>
        <a:p>
          <a:r>
            <a:rPr lang="en-GB" sz="1400"/>
            <a:t>Mask some tokens in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custT="1"/>
      <dgm:spPr>
        <a:solidFill>
          <a:schemeClr val="accent2">
            <a:hueOff val="0"/>
            <a:satOff val="0"/>
            <a:lumOff val="0"/>
            <a:alpha val="40000"/>
          </a:schemeClr>
        </a:solidFill>
      </dgm:spPr>
      <dgm:t>
        <a:bodyPr/>
        <a:lstStyle/>
        <a:p>
          <a:r>
            <a:rPr lang="en-GB" sz="1400"/>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custT="1"/>
      <dgm:spPr>
        <a:solidFill>
          <a:schemeClr val="accent2">
            <a:hueOff val="0"/>
            <a:satOff val="0"/>
            <a:lumOff val="0"/>
            <a:alpha val="40000"/>
          </a:schemeClr>
        </a:solidFill>
      </dgm:spPr>
      <dgm:t>
        <a:bodyPr/>
        <a:lstStyle/>
        <a:p>
          <a:r>
            <a:rPr lang="en-GB" sz="1400"/>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F06A330D-1A99-B040-A358-F36CF4F08843}">
      <dgm:prSet custT="1"/>
      <dgm:spPr>
        <a:solidFill>
          <a:schemeClr val="accent2">
            <a:hueOff val="0"/>
            <a:satOff val="0"/>
            <a:lumOff val="0"/>
          </a:schemeClr>
        </a:solidFill>
      </dgm:spPr>
      <dgm:t>
        <a:bodyPr/>
        <a:lstStyle/>
        <a:p>
          <a:r>
            <a:rPr lang="en-GB" sz="1400"/>
            <a:t>Input Sample Sentences</a:t>
          </a:r>
        </a:p>
      </dgm:t>
    </dgm:pt>
    <dgm:pt modelId="{59C46A57-39AF-DD45-B549-4C5DBAB48847}" type="parTrans" cxnId="{BC2CFA1C-C9DB-D748-871E-AB5A7D0D7A35}">
      <dgm:prSet/>
      <dgm:spPr/>
      <dgm:t>
        <a:bodyPr/>
        <a:lstStyle/>
        <a:p>
          <a:endParaRPr lang="en-GB"/>
        </a:p>
      </dgm:t>
    </dgm:pt>
    <dgm:pt modelId="{7ACBB1F5-D84F-3F48-B5D6-E8858225358B}" type="sibTrans" cxnId="{BC2CFA1C-C9DB-D748-871E-AB5A7D0D7A35}">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2929">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2034A32C-B69F-4540-9CD0-84C4CD7B6D22}" type="pres">
      <dgm:prSet presAssocID="{F06A330D-1A99-B040-A358-F36CF4F08843}" presName="node" presStyleLbl="node1" presStyleIdx="1" presStyleCnt="5">
        <dgm:presLayoutVars>
          <dgm:bulletEnabled val="1"/>
        </dgm:presLayoutVars>
      </dgm:prSet>
      <dgm:spPr/>
    </dgm:pt>
    <dgm:pt modelId="{DF74FD3F-F4FA-9C47-87B4-C9092894709C}" type="pres">
      <dgm:prSet presAssocID="{7ACBB1F5-D84F-3F48-B5D6-E8858225358B}" presName="sibTrans" presStyleLbl="sibTrans2D1" presStyleIdx="1" presStyleCnt="4"/>
      <dgm:spPr/>
    </dgm:pt>
    <dgm:pt modelId="{EF117686-2E97-634A-96EF-0AF0DC33F737}" type="pres">
      <dgm:prSet presAssocID="{7ACBB1F5-D84F-3F48-B5D6-E8858225358B}"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BC2CFA1C-C9DB-D748-871E-AB5A7D0D7A35}" srcId="{1810BDD4-5306-864F-964F-56F8FEF62BD4}" destId="{F06A330D-1A99-B040-A358-F36CF4F08843}" srcOrd="1" destOrd="0" parTransId="{59C46A57-39AF-DD45-B549-4C5DBAB48847}" sibTransId="{7ACBB1F5-D84F-3F48-B5D6-E8858225358B}"/>
    <dgm:cxn modelId="{95F0B42E-19A9-2A44-BF63-D7CCFB04D0FF}" type="presOf" srcId="{7ACBB1F5-D84F-3F48-B5D6-E8858225358B}" destId="{DF74FD3F-F4FA-9C47-87B4-C9092894709C}"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4FEEF2D4-DE26-F544-AB70-D9F3DDBB8D91}" srcId="{1810BDD4-5306-864F-964F-56F8FEF62BD4}" destId="{819EA48E-8441-B342-992A-26576419937C}" srcOrd="0" destOrd="0" parTransId="{0744763D-2086-D24C-833A-021D07C8D0C1}" sibTransId="{C084E2A0-5A4D-3E49-B231-37D964910233}"/>
    <dgm:cxn modelId="{3298DFE2-8A67-284D-BA0D-472AB4D1DC1B}" srcId="{1810BDD4-5306-864F-964F-56F8FEF62BD4}" destId="{408022E1-F79F-8B4D-92CF-70610B7A3C24}" srcOrd="4" destOrd="0" parTransId="{DE624CDF-8A8D-2545-8BF0-79EF0FD6565D}" sibTransId="{803331DD-2C7D-994C-BDB6-2EF21A0208F1}"/>
    <dgm:cxn modelId="{F868A6E9-8BB4-024C-AD1E-BA98E635F377}" type="presOf" srcId="{F06A330D-1A99-B040-A358-F36CF4F08843}" destId="{2034A32C-B69F-4540-9CD0-84C4CD7B6D22}" srcOrd="0" destOrd="0" presId="urn:microsoft.com/office/officeart/2005/8/layout/process1"/>
    <dgm:cxn modelId="{F3C889EA-2023-9C4E-8742-6EEA18025155}" type="presOf" srcId="{7ACBB1F5-D84F-3F48-B5D6-E8858225358B}" destId="{EF117686-2E97-634A-96EF-0AF0DC33F737}" srcOrd="1" destOrd="0" presId="urn:microsoft.com/office/officeart/2005/8/layout/process1"/>
    <dgm:cxn modelId="{8FA281F9-D70F-BD44-8135-1257F6C7D462}" type="presOf" srcId="{D153DDAB-0E49-1F4E-BF6D-53AB0EDD28C3}" destId="{DB5DB1ED-AF98-A642-A815-0552798AC19C}" srcOrd="1" destOrd="0" presId="urn:microsoft.com/office/officeart/2005/8/layout/process1"/>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D0AB9350-F7E2-854F-B3C9-8094009BCA19}" type="presParOf" srcId="{21BC6855-A22A-2640-8D9D-4B2393B4D137}" destId="{2034A32C-B69F-4540-9CD0-84C4CD7B6D22}" srcOrd="2" destOrd="0" presId="urn:microsoft.com/office/officeart/2005/8/layout/process1"/>
    <dgm:cxn modelId="{82202C01-3CD7-8647-AD6D-6718BEA231F3}" type="presParOf" srcId="{21BC6855-A22A-2640-8D9D-4B2393B4D137}" destId="{DF74FD3F-F4FA-9C47-87B4-C9092894709C}" srcOrd="3" destOrd="0" presId="urn:microsoft.com/office/officeart/2005/8/layout/process1"/>
    <dgm:cxn modelId="{4AB0A17A-3EB2-F14A-8DFA-EA8082758893}" type="presParOf" srcId="{DF74FD3F-F4FA-9C47-87B4-C9092894709C}" destId="{EF117686-2E97-634A-96EF-0AF0DC33F737}"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custT="1"/>
      <dgm:spPr>
        <a:solidFill>
          <a:schemeClr val="accent2">
            <a:hueOff val="0"/>
            <a:satOff val="0"/>
            <a:lumOff val="0"/>
          </a:schemeClr>
        </a:solidFill>
      </dgm:spPr>
      <dgm:t>
        <a:bodyPr/>
        <a:lstStyle/>
        <a:p>
          <a:r>
            <a:rPr lang="en-GB" sz="1400" b="0"/>
            <a:t>DistilRoBERTa-base</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custT="1"/>
      <dgm:spPr>
        <a:solidFill>
          <a:schemeClr val="accent2">
            <a:hueOff val="0"/>
            <a:satOff val="0"/>
            <a:lumOff val="0"/>
          </a:schemeClr>
        </a:solidFill>
      </dgm:spPr>
      <dgm:t>
        <a:bodyPr/>
        <a:lstStyle/>
        <a:p>
          <a:r>
            <a:rPr lang="en-GB" sz="1400"/>
            <a:t>Mask some tokens in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custT="1"/>
      <dgm:spPr>
        <a:solidFill>
          <a:schemeClr val="accent2">
            <a:hueOff val="0"/>
            <a:satOff val="0"/>
            <a:lumOff val="0"/>
            <a:alpha val="40000"/>
          </a:schemeClr>
        </a:solidFill>
      </dgm:spPr>
      <dgm:t>
        <a:bodyPr/>
        <a:lstStyle/>
        <a:p>
          <a:r>
            <a:rPr lang="en-GB" sz="1400"/>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custT="1"/>
      <dgm:spPr>
        <a:solidFill>
          <a:schemeClr val="accent2">
            <a:hueOff val="0"/>
            <a:satOff val="0"/>
            <a:lumOff val="0"/>
            <a:alpha val="40000"/>
          </a:schemeClr>
        </a:solidFill>
      </dgm:spPr>
      <dgm:t>
        <a:bodyPr/>
        <a:lstStyle/>
        <a:p>
          <a:r>
            <a:rPr lang="en-GB" sz="1400"/>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F06A330D-1A99-B040-A358-F36CF4F08843}">
      <dgm:prSet custT="1"/>
      <dgm:spPr>
        <a:solidFill>
          <a:schemeClr val="accent2">
            <a:hueOff val="0"/>
            <a:satOff val="0"/>
            <a:lumOff val="0"/>
          </a:schemeClr>
        </a:solidFill>
      </dgm:spPr>
      <dgm:t>
        <a:bodyPr/>
        <a:lstStyle/>
        <a:p>
          <a:r>
            <a:rPr lang="en-GB" sz="1400"/>
            <a:t>65,000 Sample Sentences</a:t>
          </a:r>
        </a:p>
      </dgm:t>
    </dgm:pt>
    <dgm:pt modelId="{59C46A57-39AF-DD45-B549-4C5DBAB48847}" type="parTrans" cxnId="{BC2CFA1C-C9DB-D748-871E-AB5A7D0D7A35}">
      <dgm:prSet/>
      <dgm:spPr/>
      <dgm:t>
        <a:bodyPr/>
        <a:lstStyle/>
        <a:p>
          <a:endParaRPr lang="en-GB"/>
        </a:p>
      </dgm:t>
    </dgm:pt>
    <dgm:pt modelId="{7ACBB1F5-D84F-3F48-B5D6-E8858225358B}" type="sibTrans" cxnId="{BC2CFA1C-C9DB-D748-871E-AB5A7D0D7A35}">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2929">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2034A32C-B69F-4540-9CD0-84C4CD7B6D22}" type="pres">
      <dgm:prSet presAssocID="{F06A330D-1A99-B040-A358-F36CF4F08843}" presName="node" presStyleLbl="node1" presStyleIdx="1" presStyleCnt="5">
        <dgm:presLayoutVars>
          <dgm:bulletEnabled val="1"/>
        </dgm:presLayoutVars>
      </dgm:prSet>
      <dgm:spPr/>
    </dgm:pt>
    <dgm:pt modelId="{DF74FD3F-F4FA-9C47-87B4-C9092894709C}" type="pres">
      <dgm:prSet presAssocID="{7ACBB1F5-D84F-3F48-B5D6-E8858225358B}" presName="sibTrans" presStyleLbl="sibTrans2D1" presStyleIdx="1" presStyleCnt="4"/>
      <dgm:spPr/>
    </dgm:pt>
    <dgm:pt modelId="{EF117686-2E97-634A-96EF-0AF0DC33F737}" type="pres">
      <dgm:prSet presAssocID="{7ACBB1F5-D84F-3F48-B5D6-E8858225358B}"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BC2CFA1C-C9DB-D748-871E-AB5A7D0D7A35}" srcId="{1810BDD4-5306-864F-964F-56F8FEF62BD4}" destId="{F06A330D-1A99-B040-A358-F36CF4F08843}" srcOrd="1" destOrd="0" parTransId="{59C46A57-39AF-DD45-B549-4C5DBAB48847}" sibTransId="{7ACBB1F5-D84F-3F48-B5D6-E8858225358B}"/>
    <dgm:cxn modelId="{95F0B42E-19A9-2A44-BF63-D7CCFB04D0FF}" type="presOf" srcId="{7ACBB1F5-D84F-3F48-B5D6-E8858225358B}" destId="{DF74FD3F-F4FA-9C47-87B4-C9092894709C}"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4FEEF2D4-DE26-F544-AB70-D9F3DDBB8D91}" srcId="{1810BDD4-5306-864F-964F-56F8FEF62BD4}" destId="{819EA48E-8441-B342-992A-26576419937C}" srcOrd="0" destOrd="0" parTransId="{0744763D-2086-D24C-833A-021D07C8D0C1}" sibTransId="{C084E2A0-5A4D-3E49-B231-37D964910233}"/>
    <dgm:cxn modelId="{3298DFE2-8A67-284D-BA0D-472AB4D1DC1B}" srcId="{1810BDD4-5306-864F-964F-56F8FEF62BD4}" destId="{408022E1-F79F-8B4D-92CF-70610B7A3C24}" srcOrd="4" destOrd="0" parTransId="{DE624CDF-8A8D-2545-8BF0-79EF0FD6565D}" sibTransId="{803331DD-2C7D-994C-BDB6-2EF21A0208F1}"/>
    <dgm:cxn modelId="{F868A6E9-8BB4-024C-AD1E-BA98E635F377}" type="presOf" srcId="{F06A330D-1A99-B040-A358-F36CF4F08843}" destId="{2034A32C-B69F-4540-9CD0-84C4CD7B6D22}" srcOrd="0" destOrd="0" presId="urn:microsoft.com/office/officeart/2005/8/layout/process1"/>
    <dgm:cxn modelId="{F3C889EA-2023-9C4E-8742-6EEA18025155}" type="presOf" srcId="{7ACBB1F5-D84F-3F48-B5D6-E8858225358B}" destId="{EF117686-2E97-634A-96EF-0AF0DC33F737}" srcOrd="1" destOrd="0" presId="urn:microsoft.com/office/officeart/2005/8/layout/process1"/>
    <dgm:cxn modelId="{8FA281F9-D70F-BD44-8135-1257F6C7D462}" type="presOf" srcId="{D153DDAB-0E49-1F4E-BF6D-53AB0EDD28C3}" destId="{DB5DB1ED-AF98-A642-A815-0552798AC19C}" srcOrd="1" destOrd="0" presId="urn:microsoft.com/office/officeart/2005/8/layout/process1"/>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D0AB9350-F7E2-854F-B3C9-8094009BCA19}" type="presParOf" srcId="{21BC6855-A22A-2640-8D9D-4B2393B4D137}" destId="{2034A32C-B69F-4540-9CD0-84C4CD7B6D22}" srcOrd="2" destOrd="0" presId="urn:microsoft.com/office/officeart/2005/8/layout/process1"/>
    <dgm:cxn modelId="{82202C01-3CD7-8647-AD6D-6718BEA231F3}" type="presParOf" srcId="{21BC6855-A22A-2640-8D9D-4B2393B4D137}" destId="{DF74FD3F-F4FA-9C47-87B4-C9092894709C}" srcOrd="3" destOrd="0" presId="urn:microsoft.com/office/officeart/2005/8/layout/process1"/>
    <dgm:cxn modelId="{4AB0A17A-3EB2-F14A-8DFA-EA8082758893}" type="presParOf" srcId="{DF74FD3F-F4FA-9C47-87B4-C9092894709C}" destId="{EF117686-2E97-634A-96EF-0AF0DC33F737}"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dgm:spPr>
        <a:solidFill>
          <a:schemeClr val="accent2">
            <a:hueOff val="0"/>
            <a:satOff val="0"/>
            <a:lumOff val="0"/>
          </a:schemeClr>
        </a:solidFill>
      </dgm:spPr>
      <dgm:t>
        <a:bodyPr/>
        <a:lstStyle/>
        <a:p>
          <a:r>
            <a:rPr lang="en-GB" b="0"/>
            <a:t>DistilRoBERTa-base</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dgm:spPr>
        <a:solidFill>
          <a:schemeClr val="accent2">
            <a:hueOff val="0"/>
            <a:satOff val="0"/>
            <a:lumOff val="0"/>
          </a:schemeClr>
        </a:solidFill>
      </dgm:spPr>
      <dgm:t>
        <a:bodyPr/>
        <a:lstStyle/>
        <a:p>
          <a:r>
            <a:rPr lang="en-GB"/>
            <a:t>Mask maximum 7 tokens randomly in one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dgm:spPr>
        <a:solidFill>
          <a:schemeClr val="accent2">
            <a:hueOff val="0"/>
            <a:satOff val="0"/>
            <a:lumOff val="0"/>
          </a:schemeClr>
        </a:solidFill>
      </dgm:spPr>
      <dgm:t>
        <a:bodyPr/>
        <a:lstStyle/>
        <a:p>
          <a:r>
            <a:rPr lang="en-GB"/>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dgm:spPr>
        <a:solidFill>
          <a:schemeClr val="accent2">
            <a:hueOff val="0"/>
            <a:satOff val="0"/>
            <a:lumOff val="0"/>
            <a:alpha val="40000"/>
          </a:schemeClr>
        </a:solidFill>
      </dgm:spPr>
      <dgm:t>
        <a:bodyPr/>
        <a:lstStyle/>
        <a:p>
          <a:r>
            <a:rPr lang="en-GB"/>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F06A330D-1A99-B040-A358-F36CF4F08843}">
      <dgm:prSet/>
      <dgm:spPr>
        <a:solidFill>
          <a:schemeClr val="accent2">
            <a:hueOff val="0"/>
            <a:satOff val="0"/>
            <a:lumOff val="0"/>
          </a:schemeClr>
        </a:solidFill>
      </dgm:spPr>
      <dgm:t>
        <a:bodyPr/>
        <a:lstStyle/>
        <a:p>
          <a:r>
            <a:rPr lang="en-GB"/>
            <a:t>65,000 Sample Sentences</a:t>
          </a:r>
        </a:p>
      </dgm:t>
    </dgm:pt>
    <dgm:pt modelId="{59C46A57-39AF-DD45-B549-4C5DBAB48847}" type="parTrans" cxnId="{BC2CFA1C-C9DB-D748-871E-AB5A7D0D7A35}">
      <dgm:prSet/>
      <dgm:spPr/>
      <dgm:t>
        <a:bodyPr/>
        <a:lstStyle/>
        <a:p>
          <a:endParaRPr lang="en-GB"/>
        </a:p>
      </dgm:t>
    </dgm:pt>
    <dgm:pt modelId="{7ACBB1F5-D84F-3F48-B5D6-E8858225358B}" type="sibTrans" cxnId="{BC2CFA1C-C9DB-D748-871E-AB5A7D0D7A35}">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2929">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2034A32C-B69F-4540-9CD0-84C4CD7B6D22}" type="pres">
      <dgm:prSet presAssocID="{F06A330D-1A99-B040-A358-F36CF4F08843}" presName="node" presStyleLbl="node1" presStyleIdx="1" presStyleCnt="5">
        <dgm:presLayoutVars>
          <dgm:bulletEnabled val="1"/>
        </dgm:presLayoutVars>
      </dgm:prSet>
      <dgm:spPr/>
    </dgm:pt>
    <dgm:pt modelId="{DF74FD3F-F4FA-9C47-87B4-C9092894709C}" type="pres">
      <dgm:prSet presAssocID="{7ACBB1F5-D84F-3F48-B5D6-E8858225358B}" presName="sibTrans" presStyleLbl="sibTrans2D1" presStyleIdx="1" presStyleCnt="4"/>
      <dgm:spPr/>
    </dgm:pt>
    <dgm:pt modelId="{EF117686-2E97-634A-96EF-0AF0DC33F737}" type="pres">
      <dgm:prSet presAssocID="{7ACBB1F5-D84F-3F48-B5D6-E8858225358B}"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BC2CFA1C-C9DB-D748-871E-AB5A7D0D7A35}" srcId="{1810BDD4-5306-864F-964F-56F8FEF62BD4}" destId="{F06A330D-1A99-B040-A358-F36CF4F08843}" srcOrd="1" destOrd="0" parTransId="{59C46A57-39AF-DD45-B549-4C5DBAB48847}" sibTransId="{7ACBB1F5-D84F-3F48-B5D6-E8858225358B}"/>
    <dgm:cxn modelId="{95F0B42E-19A9-2A44-BF63-D7CCFB04D0FF}" type="presOf" srcId="{7ACBB1F5-D84F-3F48-B5D6-E8858225358B}" destId="{DF74FD3F-F4FA-9C47-87B4-C9092894709C}"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4FEEF2D4-DE26-F544-AB70-D9F3DDBB8D91}" srcId="{1810BDD4-5306-864F-964F-56F8FEF62BD4}" destId="{819EA48E-8441-B342-992A-26576419937C}" srcOrd="0" destOrd="0" parTransId="{0744763D-2086-D24C-833A-021D07C8D0C1}" sibTransId="{C084E2A0-5A4D-3E49-B231-37D964910233}"/>
    <dgm:cxn modelId="{3298DFE2-8A67-284D-BA0D-472AB4D1DC1B}" srcId="{1810BDD4-5306-864F-964F-56F8FEF62BD4}" destId="{408022E1-F79F-8B4D-92CF-70610B7A3C24}" srcOrd="4" destOrd="0" parTransId="{DE624CDF-8A8D-2545-8BF0-79EF0FD6565D}" sibTransId="{803331DD-2C7D-994C-BDB6-2EF21A0208F1}"/>
    <dgm:cxn modelId="{F868A6E9-8BB4-024C-AD1E-BA98E635F377}" type="presOf" srcId="{F06A330D-1A99-B040-A358-F36CF4F08843}" destId="{2034A32C-B69F-4540-9CD0-84C4CD7B6D22}" srcOrd="0" destOrd="0" presId="urn:microsoft.com/office/officeart/2005/8/layout/process1"/>
    <dgm:cxn modelId="{F3C889EA-2023-9C4E-8742-6EEA18025155}" type="presOf" srcId="{7ACBB1F5-D84F-3F48-B5D6-E8858225358B}" destId="{EF117686-2E97-634A-96EF-0AF0DC33F737}" srcOrd="1" destOrd="0" presId="urn:microsoft.com/office/officeart/2005/8/layout/process1"/>
    <dgm:cxn modelId="{8FA281F9-D70F-BD44-8135-1257F6C7D462}" type="presOf" srcId="{D153DDAB-0E49-1F4E-BF6D-53AB0EDD28C3}" destId="{DB5DB1ED-AF98-A642-A815-0552798AC19C}" srcOrd="1" destOrd="0" presId="urn:microsoft.com/office/officeart/2005/8/layout/process1"/>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D0AB9350-F7E2-854F-B3C9-8094009BCA19}" type="presParOf" srcId="{21BC6855-A22A-2640-8D9D-4B2393B4D137}" destId="{2034A32C-B69F-4540-9CD0-84C4CD7B6D22}" srcOrd="2" destOrd="0" presId="urn:microsoft.com/office/officeart/2005/8/layout/process1"/>
    <dgm:cxn modelId="{82202C01-3CD7-8647-AD6D-6718BEA231F3}" type="presParOf" srcId="{21BC6855-A22A-2640-8D9D-4B2393B4D137}" destId="{DF74FD3F-F4FA-9C47-87B4-C9092894709C}" srcOrd="3" destOrd="0" presId="urn:microsoft.com/office/officeart/2005/8/layout/process1"/>
    <dgm:cxn modelId="{4AB0A17A-3EB2-F14A-8DFA-EA8082758893}" type="presParOf" srcId="{DF74FD3F-F4FA-9C47-87B4-C9092894709C}" destId="{EF117686-2E97-634A-96EF-0AF0DC33F737}"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10BDD4-5306-864F-964F-56F8FEF62BD4}" type="doc">
      <dgm:prSet loTypeId="urn:microsoft.com/office/officeart/2005/8/layout/process1" loCatId="" qsTypeId="urn:microsoft.com/office/officeart/2005/8/quickstyle/simple1" qsCatId="simple" csTypeId="urn:microsoft.com/office/officeart/2005/8/colors/accent2_2" csCatId="accent2" phldr="1"/>
      <dgm:spPr/>
    </dgm:pt>
    <dgm:pt modelId="{819EA48E-8441-B342-992A-26576419937C}">
      <dgm:prSet phldrT="[Text]"/>
      <dgm:spPr>
        <a:solidFill>
          <a:schemeClr val="accent2">
            <a:hueOff val="0"/>
            <a:satOff val="0"/>
            <a:lumOff val="0"/>
          </a:schemeClr>
        </a:solidFill>
      </dgm:spPr>
      <dgm:t>
        <a:bodyPr/>
        <a:lstStyle/>
        <a:p>
          <a:r>
            <a:rPr lang="en-GB" b="0"/>
            <a:t>DistilRoBERTa-base</a:t>
          </a:r>
        </a:p>
      </dgm:t>
    </dgm:pt>
    <dgm:pt modelId="{0744763D-2086-D24C-833A-021D07C8D0C1}" type="parTrans" cxnId="{4FEEF2D4-DE26-F544-AB70-D9F3DDBB8D91}">
      <dgm:prSet/>
      <dgm:spPr/>
      <dgm:t>
        <a:bodyPr/>
        <a:lstStyle/>
        <a:p>
          <a:endParaRPr lang="en-GB"/>
        </a:p>
      </dgm:t>
    </dgm:pt>
    <dgm:pt modelId="{C084E2A0-5A4D-3E49-B231-37D964910233}" type="sibTrans" cxnId="{4FEEF2D4-DE26-F544-AB70-D9F3DDBB8D91}">
      <dgm:prSet/>
      <dgm:spPr/>
      <dgm:t>
        <a:bodyPr/>
        <a:lstStyle/>
        <a:p>
          <a:endParaRPr lang="en-GB"/>
        </a:p>
      </dgm:t>
    </dgm:pt>
    <dgm:pt modelId="{A7EEA555-094E-5C47-9AE8-69E81253DAFC}">
      <dgm:prSet phldrT="[Text]"/>
      <dgm:spPr>
        <a:solidFill>
          <a:schemeClr val="accent2">
            <a:hueOff val="0"/>
            <a:satOff val="0"/>
            <a:lumOff val="0"/>
          </a:schemeClr>
        </a:solidFill>
      </dgm:spPr>
      <dgm:t>
        <a:bodyPr/>
        <a:lstStyle/>
        <a:p>
          <a:r>
            <a:rPr lang="en-GB"/>
            <a:t>Mask maximum 7 tokens randomly in one sentence</a:t>
          </a:r>
        </a:p>
      </dgm:t>
    </dgm:pt>
    <dgm:pt modelId="{2E67F30B-D181-4047-A1AE-EA9C7130F8D7}" type="parTrans" cxnId="{E2282E3A-282D-4343-9A60-D3E45F9879E0}">
      <dgm:prSet/>
      <dgm:spPr/>
      <dgm:t>
        <a:bodyPr/>
        <a:lstStyle/>
        <a:p>
          <a:endParaRPr lang="en-GB"/>
        </a:p>
      </dgm:t>
    </dgm:pt>
    <dgm:pt modelId="{92885472-5DE1-E140-94FF-045AEAA07327}" type="sibTrans" cxnId="{E2282E3A-282D-4343-9A60-D3E45F9879E0}">
      <dgm:prSet/>
      <dgm:spPr/>
      <dgm:t>
        <a:bodyPr/>
        <a:lstStyle/>
        <a:p>
          <a:endParaRPr lang="en-GB"/>
        </a:p>
      </dgm:t>
    </dgm:pt>
    <dgm:pt modelId="{B5AC2AF7-3D0A-D746-9708-879EF9EF059B}">
      <dgm:prSet phldrT="[Text]"/>
      <dgm:spPr>
        <a:solidFill>
          <a:schemeClr val="accent2">
            <a:hueOff val="0"/>
            <a:satOff val="0"/>
            <a:lumOff val="0"/>
          </a:schemeClr>
        </a:solidFill>
      </dgm:spPr>
      <dgm:t>
        <a:bodyPr/>
        <a:lstStyle/>
        <a:p>
          <a:r>
            <a:rPr lang="en-GB"/>
            <a:t>Replace the masked tokens by model</a:t>
          </a:r>
        </a:p>
      </dgm:t>
    </dgm:pt>
    <dgm:pt modelId="{7B01E5A8-4ACB-274D-A0FA-794D022C7C57}" type="parTrans" cxnId="{6CF8E4C6-717F-774F-B3CA-EECA51F5530F}">
      <dgm:prSet/>
      <dgm:spPr/>
      <dgm:t>
        <a:bodyPr/>
        <a:lstStyle/>
        <a:p>
          <a:endParaRPr lang="en-GB"/>
        </a:p>
      </dgm:t>
    </dgm:pt>
    <dgm:pt modelId="{D153DDAB-0E49-1F4E-BF6D-53AB0EDD28C3}" type="sibTrans" cxnId="{6CF8E4C6-717F-774F-B3CA-EECA51F5530F}">
      <dgm:prSet/>
      <dgm:spPr/>
      <dgm:t>
        <a:bodyPr/>
        <a:lstStyle/>
        <a:p>
          <a:endParaRPr lang="en-GB"/>
        </a:p>
      </dgm:t>
    </dgm:pt>
    <dgm:pt modelId="{408022E1-F79F-8B4D-92CF-70610B7A3C24}">
      <dgm:prSet/>
      <dgm:spPr>
        <a:solidFill>
          <a:schemeClr val="accent2">
            <a:hueOff val="0"/>
            <a:satOff val="0"/>
            <a:lumOff val="0"/>
          </a:schemeClr>
        </a:solidFill>
      </dgm:spPr>
      <dgm:t>
        <a:bodyPr/>
        <a:lstStyle/>
        <a:p>
          <a:r>
            <a:rPr lang="en-GB"/>
            <a:t>New Sentence Generated</a:t>
          </a:r>
        </a:p>
      </dgm:t>
    </dgm:pt>
    <dgm:pt modelId="{DE624CDF-8A8D-2545-8BF0-79EF0FD6565D}" type="parTrans" cxnId="{3298DFE2-8A67-284D-BA0D-472AB4D1DC1B}">
      <dgm:prSet/>
      <dgm:spPr/>
      <dgm:t>
        <a:bodyPr/>
        <a:lstStyle/>
        <a:p>
          <a:endParaRPr lang="en-GB"/>
        </a:p>
      </dgm:t>
    </dgm:pt>
    <dgm:pt modelId="{803331DD-2C7D-994C-BDB6-2EF21A0208F1}" type="sibTrans" cxnId="{3298DFE2-8A67-284D-BA0D-472AB4D1DC1B}">
      <dgm:prSet/>
      <dgm:spPr/>
      <dgm:t>
        <a:bodyPr/>
        <a:lstStyle/>
        <a:p>
          <a:endParaRPr lang="en-GB"/>
        </a:p>
      </dgm:t>
    </dgm:pt>
    <dgm:pt modelId="{F06A330D-1A99-B040-A358-F36CF4F08843}">
      <dgm:prSet/>
      <dgm:spPr>
        <a:solidFill>
          <a:schemeClr val="accent2">
            <a:hueOff val="0"/>
            <a:satOff val="0"/>
            <a:lumOff val="0"/>
          </a:schemeClr>
        </a:solidFill>
      </dgm:spPr>
      <dgm:t>
        <a:bodyPr/>
        <a:lstStyle/>
        <a:p>
          <a:r>
            <a:rPr lang="en-GB"/>
            <a:t>65,000 Sample Sentences</a:t>
          </a:r>
        </a:p>
      </dgm:t>
    </dgm:pt>
    <dgm:pt modelId="{59C46A57-39AF-DD45-B549-4C5DBAB48847}" type="parTrans" cxnId="{BC2CFA1C-C9DB-D748-871E-AB5A7D0D7A35}">
      <dgm:prSet/>
      <dgm:spPr/>
      <dgm:t>
        <a:bodyPr/>
        <a:lstStyle/>
        <a:p>
          <a:endParaRPr lang="en-GB"/>
        </a:p>
      </dgm:t>
    </dgm:pt>
    <dgm:pt modelId="{7ACBB1F5-D84F-3F48-B5D6-E8858225358B}" type="sibTrans" cxnId="{BC2CFA1C-C9DB-D748-871E-AB5A7D0D7A35}">
      <dgm:prSet/>
      <dgm:spPr/>
      <dgm:t>
        <a:bodyPr/>
        <a:lstStyle/>
        <a:p>
          <a:endParaRPr lang="en-GB"/>
        </a:p>
      </dgm:t>
    </dgm:pt>
    <dgm:pt modelId="{21BC6855-A22A-2640-8D9D-4B2393B4D137}" type="pres">
      <dgm:prSet presAssocID="{1810BDD4-5306-864F-964F-56F8FEF62BD4}" presName="Name0" presStyleCnt="0">
        <dgm:presLayoutVars>
          <dgm:dir/>
          <dgm:resizeHandles val="exact"/>
        </dgm:presLayoutVars>
      </dgm:prSet>
      <dgm:spPr/>
    </dgm:pt>
    <dgm:pt modelId="{4AE7513B-6AE8-3A4D-BDDA-CF1C786C1F11}" type="pres">
      <dgm:prSet presAssocID="{819EA48E-8441-B342-992A-26576419937C}" presName="node" presStyleLbl="node1" presStyleIdx="0" presStyleCnt="5" custScaleX="112929">
        <dgm:presLayoutVars>
          <dgm:bulletEnabled val="1"/>
        </dgm:presLayoutVars>
      </dgm:prSet>
      <dgm:spPr/>
    </dgm:pt>
    <dgm:pt modelId="{F3508291-D010-0543-A85C-353CCCC7D947}" type="pres">
      <dgm:prSet presAssocID="{C084E2A0-5A4D-3E49-B231-37D964910233}" presName="sibTrans" presStyleLbl="sibTrans2D1" presStyleIdx="0" presStyleCnt="4"/>
      <dgm:spPr/>
    </dgm:pt>
    <dgm:pt modelId="{921A6C7F-0CE5-BA4E-8D2F-ABFD36DBC1ED}" type="pres">
      <dgm:prSet presAssocID="{C084E2A0-5A4D-3E49-B231-37D964910233}" presName="connectorText" presStyleLbl="sibTrans2D1" presStyleIdx="0" presStyleCnt="4"/>
      <dgm:spPr/>
    </dgm:pt>
    <dgm:pt modelId="{2034A32C-B69F-4540-9CD0-84C4CD7B6D22}" type="pres">
      <dgm:prSet presAssocID="{F06A330D-1A99-B040-A358-F36CF4F08843}" presName="node" presStyleLbl="node1" presStyleIdx="1" presStyleCnt="5">
        <dgm:presLayoutVars>
          <dgm:bulletEnabled val="1"/>
        </dgm:presLayoutVars>
      </dgm:prSet>
      <dgm:spPr/>
    </dgm:pt>
    <dgm:pt modelId="{DF74FD3F-F4FA-9C47-87B4-C9092894709C}" type="pres">
      <dgm:prSet presAssocID="{7ACBB1F5-D84F-3F48-B5D6-E8858225358B}" presName="sibTrans" presStyleLbl="sibTrans2D1" presStyleIdx="1" presStyleCnt="4"/>
      <dgm:spPr/>
    </dgm:pt>
    <dgm:pt modelId="{EF117686-2E97-634A-96EF-0AF0DC33F737}" type="pres">
      <dgm:prSet presAssocID="{7ACBB1F5-D84F-3F48-B5D6-E8858225358B}" presName="connectorText" presStyleLbl="sibTrans2D1" presStyleIdx="1" presStyleCnt="4"/>
      <dgm:spPr/>
    </dgm:pt>
    <dgm:pt modelId="{9D3C4ACD-F680-1B40-B60E-D9DEFEE94875}" type="pres">
      <dgm:prSet presAssocID="{A7EEA555-094E-5C47-9AE8-69E81253DAFC}" presName="node" presStyleLbl="node1" presStyleIdx="2" presStyleCnt="5">
        <dgm:presLayoutVars>
          <dgm:bulletEnabled val="1"/>
        </dgm:presLayoutVars>
      </dgm:prSet>
      <dgm:spPr/>
    </dgm:pt>
    <dgm:pt modelId="{30EC967B-A0B9-B642-804E-8104B1BBF0BC}" type="pres">
      <dgm:prSet presAssocID="{92885472-5DE1-E140-94FF-045AEAA07327}" presName="sibTrans" presStyleLbl="sibTrans2D1" presStyleIdx="2" presStyleCnt="4"/>
      <dgm:spPr/>
    </dgm:pt>
    <dgm:pt modelId="{3D9DF5B9-5A6D-BC4F-AEF5-1372F8FFDD13}" type="pres">
      <dgm:prSet presAssocID="{92885472-5DE1-E140-94FF-045AEAA07327}" presName="connectorText" presStyleLbl="sibTrans2D1" presStyleIdx="2" presStyleCnt="4"/>
      <dgm:spPr/>
    </dgm:pt>
    <dgm:pt modelId="{34208ADC-E986-2946-90F4-5671FAEAE9CA}" type="pres">
      <dgm:prSet presAssocID="{B5AC2AF7-3D0A-D746-9708-879EF9EF059B}" presName="node" presStyleLbl="node1" presStyleIdx="3" presStyleCnt="5">
        <dgm:presLayoutVars>
          <dgm:bulletEnabled val="1"/>
        </dgm:presLayoutVars>
      </dgm:prSet>
      <dgm:spPr/>
    </dgm:pt>
    <dgm:pt modelId="{196CC6BC-B835-D548-9729-50BCD6E728BD}" type="pres">
      <dgm:prSet presAssocID="{D153DDAB-0E49-1F4E-BF6D-53AB0EDD28C3}" presName="sibTrans" presStyleLbl="sibTrans2D1" presStyleIdx="3" presStyleCnt="4"/>
      <dgm:spPr/>
    </dgm:pt>
    <dgm:pt modelId="{DB5DB1ED-AF98-A642-A815-0552798AC19C}" type="pres">
      <dgm:prSet presAssocID="{D153DDAB-0E49-1F4E-BF6D-53AB0EDD28C3}" presName="connectorText" presStyleLbl="sibTrans2D1" presStyleIdx="3" presStyleCnt="4"/>
      <dgm:spPr/>
    </dgm:pt>
    <dgm:pt modelId="{735729EC-8692-C04E-9BF4-6B7B84D763A5}" type="pres">
      <dgm:prSet presAssocID="{408022E1-F79F-8B4D-92CF-70610B7A3C24}" presName="node" presStyleLbl="node1" presStyleIdx="4" presStyleCnt="5">
        <dgm:presLayoutVars>
          <dgm:bulletEnabled val="1"/>
        </dgm:presLayoutVars>
      </dgm:prSet>
      <dgm:spPr/>
    </dgm:pt>
  </dgm:ptLst>
  <dgm:cxnLst>
    <dgm:cxn modelId="{7C06FC11-AFBF-C245-B61A-DEE46D3C718B}" type="presOf" srcId="{1810BDD4-5306-864F-964F-56F8FEF62BD4}" destId="{21BC6855-A22A-2640-8D9D-4B2393B4D137}" srcOrd="0" destOrd="0" presId="urn:microsoft.com/office/officeart/2005/8/layout/process1"/>
    <dgm:cxn modelId="{BC2CFA1C-C9DB-D748-871E-AB5A7D0D7A35}" srcId="{1810BDD4-5306-864F-964F-56F8FEF62BD4}" destId="{F06A330D-1A99-B040-A358-F36CF4F08843}" srcOrd="1" destOrd="0" parTransId="{59C46A57-39AF-DD45-B549-4C5DBAB48847}" sibTransId="{7ACBB1F5-D84F-3F48-B5D6-E8858225358B}"/>
    <dgm:cxn modelId="{95F0B42E-19A9-2A44-BF63-D7CCFB04D0FF}" type="presOf" srcId="{7ACBB1F5-D84F-3F48-B5D6-E8858225358B}" destId="{DF74FD3F-F4FA-9C47-87B4-C9092894709C}" srcOrd="0" destOrd="0" presId="urn:microsoft.com/office/officeart/2005/8/layout/process1"/>
    <dgm:cxn modelId="{234E7637-95A4-204E-AE1D-D62A86C8807B}" type="presOf" srcId="{A7EEA555-094E-5C47-9AE8-69E81253DAFC}" destId="{9D3C4ACD-F680-1B40-B60E-D9DEFEE94875}" srcOrd="0" destOrd="0" presId="urn:microsoft.com/office/officeart/2005/8/layout/process1"/>
    <dgm:cxn modelId="{E2282E3A-282D-4343-9A60-D3E45F9879E0}" srcId="{1810BDD4-5306-864F-964F-56F8FEF62BD4}" destId="{A7EEA555-094E-5C47-9AE8-69E81253DAFC}" srcOrd="2" destOrd="0" parTransId="{2E67F30B-D181-4047-A1AE-EA9C7130F8D7}" sibTransId="{92885472-5DE1-E140-94FF-045AEAA07327}"/>
    <dgm:cxn modelId="{D014693B-31E4-5A4E-8308-E00277D8AD5B}" type="presOf" srcId="{D153DDAB-0E49-1F4E-BF6D-53AB0EDD28C3}" destId="{196CC6BC-B835-D548-9729-50BCD6E728BD}" srcOrd="0" destOrd="0" presId="urn:microsoft.com/office/officeart/2005/8/layout/process1"/>
    <dgm:cxn modelId="{421DD969-7941-0047-925A-726663A3D64D}" type="presOf" srcId="{B5AC2AF7-3D0A-D746-9708-879EF9EF059B}" destId="{34208ADC-E986-2946-90F4-5671FAEAE9CA}" srcOrd="0" destOrd="0" presId="urn:microsoft.com/office/officeart/2005/8/layout/process1"/>
    <dgm:cxn modelId="{41281078-CD61-8F4B-896F-459CBD284FF3}" type="presOf" srcId="{C084E2A0-5A4D-3E49-B231-37D964910233}" destId="{921A6C7F-0CE5-BA4E-8D2F-ABFD36DBC1ED}" srcOrd="1" destOrd="0" presId="urn:microsoft.com/office/officeart/2005/8/layout/process1"/>
    <dgm:cxn modelId="{4C38DA79-5E10-CF4A-A13E-3EADE2CF14EA}" type="presOf" srcId="{C084E2A0-5A4D-3E49-B231-37D964910233}" destId="{F3508291-D010-0543-A85C-353CCCC7D947}" srcOrd="0" destOrd="0" presId="urn:microsoft.com/office/officeart/2005/8/layout/process1"/>
    <dgm:cxn modelId="{7E61C27A-3590-F44C-A5CA-47E2A9DA3518}" type="presOf" srcId="{92885472-5DE1-E140-94FF-045AEAA07327}" destId="{3D9DF5B9-5A6D-BC4F-AEF5-1372F8FFDD13}" srcOrd="1" destOrd="0" presId="urn:microsoft.com/office/officeart/2005/8/layout/process1"/>
    <dgm:cxn modelId="{86DFA381-5995-8C44-A0AA-0EAA8D36141C}" type="presOf" srcId="{408022E1-F79F-8B4D-92CF-70610B7A3C24}" destId="{735729EC-8692-C04E-9BF4-6B7B84D763A5}" srcOrd="0" destOrd="0" presId="urn:microsoft.com/office/officeart/2005/8/layout/process1"/>
    <dgm:cxn modelId="{79746696-B07F-0E43-ACE2-F830B917D8CC}" type="presOf" srcId="{92885472-5DE1-E140-94FF-045AEAA07327}" destId="{30EC967B-A0B9-B642-804E-8104B1BBF0BC}" srcOrd="0" destOrd="0" presId="urn:microsoft.com/office/officeart/2005/8/layout/process1"/>
    <dgm:cxn modelId="{87DD4CBE-0F7F-744D-B1C0-031C212F4A54}" type="presOf" srcId="{819EA48E-8441-B342-992A-26576419937C}" destId="{4AE7513B-6AE8-3A4D-BDDA-CF1C786C1F11}" srcOrd="0" destOrd="0" presId="urn:microsoft.com/office/officeart/2005/8/layout/process1"/>
    <dgm:cxn modelId="{6CF8E4C6-717F-774F-B3CA-EECA51F5530F}" srcId="{1810BDD4-5306-864F-964F-56F8FEF62BD4}" destId="{B5AC2AF7-3D0A-D746-9708-879EF9EF059B}" srcOrd="3" destOrd="0" parTransId="{7B01E5A8-4ACB-274D-A0FA-794D022C7C57}" sibTransId="{D153DDAB-0E49-1F4E-BF6D-53AB0EDD28C3}"/>
    <dgm:cxn modelId="{4FEEF2D4-DE26-F544-AB70-D9F3DDBB8D91}" srcId="{1810BDD4-5306-864F-964F-56F8FEF62BD4}" destId="{819EA48E-8441-B342-992A-26576419937C}" srcOrd="0" destOrd="0" parTransId="{0744763D-2086-D24C-833A-021D07C8D0C1}" sibTransId="{C084E2A0-5A4D-3E49-B231-37D964910233}"/>
    <dgm:cxn modelId="{3298DFE2-8A67-284D-BA0D-472AB4D1DC1B}" srcId="{1810BDD4-5306-864F-964F-56F8FEF62BD4}" destId="{408022E1-F79F-8B4D-92CF-70610B7A3C24}" srcOrd="4" destOrd="0" parTransId="{DE624CDF-8A8D-2545-8BF0-79EF0FD6565D}" sibTransId="{803331DD-2C7D-994C-BDB6-2EF21A0208F1}"/>
    <dgm:cxn modelId="{F868A6E9-8BB4-024C-AD1E-BA98E635F377}" type="presOf" srcId="{F06A330D-1A99-B040-A358-F36CF4F08843}" destId="{2034A32C-B69F-4540-9CD0-84C4CD7B6D22}" srcOrd="0" destOrd="0" presId="urn:microsoft.com/office/officeart/2005/8/layout/process1"/>
    <dgm:cxn modelId="{F3C889EA-2023-9C4E-8742-6EEA18025155}" type="presOf" srcId="{7ACBB1F5-D84F-3F48-B5D6-E8858225358B}" destId="{EF117686-2E97-634A-96EF-0AF0DC33F737}" srcOrd="1" destOrd="0" presId="urn:microsoft.com/office/officeart/2005/8/layout/process1"/>
    <dgm:cxn modelId="{8FA281F9-D70F-BD44-8135-1257F6C7D462}" type="presOf" srcId="{D153DDAB-0E49-1F4E-BF6D-53AB0EDD28C3}" destId="{DB5DB1ED-AF98-A642-A815-0552798AC19C}" srcOrd="1" destOrd="0" presId="urn:microsoft.com/office/officeart/2005/8/layout/process1"/>
    <dgm:cxn modelId="{AAAA7059-9EC0-EE4A-8E8A-87D569A8C7C6}" type="presParOf" srcId="{21BC6855-A22A-2640-8D9D-4B2393B4D137}" destId="{4AE7513B-6AE8-3A4D-BDDA-CF1C786C1F11}" srcOrd="0" destOrd="0" presId="urn:microsoft.com/office/officeart/2005/8/layout/process1"/>
    <dgm:cxn modelId="{3FF8DE80-CD45-C44A-A033-A69B7B6785CA}" type="presParOf" srcId="{21BC6855-A22A-2640-8D9D-4B2393B4D137}" destId="{F3508291-D010-0543-A85C-353CCCC7D947}" srcOrd="1" destOrd="0" presId="urn:microsoft.com/office/officeart/2005/8/layout/process1"/>
    <dgm:cxn modelId="{509375DB-5DD9-3941-B1F5-276DDA2562EF}" type="presParOf" srcId="{F3508291-D010-0543-A85C-353CCCC7D947}" destId="{921A6C7F-0CE5-BA4E-8D2F-ABFD36DBC1ED}" srcOrd="0" destOrd="0" presId="urn:microsoft.com/office/officeart/2005/8/layout/process1"/>
    <dgm:cxn modelId="{D0AB9350-F7E2-854F-B3C9-8094009BCA19}" type="presParOf" srcId="{21BC6855-A22A-2640-8D9D-4B2393B4D137}" destId="{2034A32C-B69F-4540-9CD0-84C4CD7B6D22}" srcOrd="2" destOrd="0" presId="urn:microsoft.com/office/officeart/2005/8/layout/process1"/>
    <dgm:cxn modelId="{82202C01-3CD7-8647-AD6D-6718BEA231F3}" type="presParOf" srcId="{21BC6855-A22A-2640-8D9D-4B2393B4D137}" destId="{DF74FD3F-F4FA-9C47-87B4-C9092894709C}" srcOrd="3" destOrd="0" presId="urn:microsoft.com/office/officeart/2005/8/layout/process1"/>
    <dgm:cxn modelId="{4AB0A17A-3EB2-F14A-8DFA-EA8082758893}" type="presParOf" srcId="{DF74FD3F-F4FA-9C47-87B4-C9092894709C}" destId="{EF117686-2E97-634A-96EF-0AF0DC33F737}" srcOrd="0" destOrd="0" presId="urn:microsoft.com/office/officeart/2005/8/layout/process1"/>
    <dgm:cxn modelId="{CF19EE54-7BC8-D445-837F-CFCD1714035C}" type="presParOf" srcId="{21BC6855-A22A-2640-8D9D-4B2393B4D137}" destId="{9D3C4ACD-F680-1B40-B60E-D9DEFEE94875}" srcOrd="4" destOrd="0" presId="urn:microsoft.com/office/officeart/2005/8/layout/process1"/>
    <dgm:cxn modelId="{CC6177A3-50D8-A24C-A0CF-5EAAB00C5CBF}" type="presParOf" srcId="{21BC6855-A22A-2640-8D9D-4B2393B4D137}" destId="{30EC967B-A0B9-B642-804E-8104B1BBF0BC}" srcOrd="5" destOrd="0" presId="urn:microsoft.com/office/officeart/2005/8/layout/process1"/>
    <dgm:cxn modelId="{E9270F45-C7F9-B94E-97B7-69A3D4D0E7D2}" type="presParOf" srcId="{30EC967B-A0B9-B642-804E-8104B1BBF0BC}" destId="{3D9DF5B9-5A6D-BC4F-AEF5-1372F8FFDD13}" srcOrd="0" destOrd="0" presId="urn:microsoft.com/office/officeart/2005/8/layout/process1"/>
    <dgm:cxn modelId="{B6473FB8-0AEA-9F47-903E-1027E5913692}" type="presParOf" srcId="{21BC6855-A22A-2640-8D9D-4B2393B4D137}" destId="{34208ADC-E986-2946-90F4-5671FAEAE9CA}" srcOrd="6" destOrd="0" presId="urn:microsoft.com/office/officeart/2005/8/layout/process1"/>
    <dgm:cxn modelId="{94A2D69C-E40F-AD46-B43D-402C1C2EE4FC}" type="presParOf" srcId="{21BC6855-A22A-2640-8D9D-4B2393B4D137}" destId="{196CC6BC-B835-D548-9729-50BCD6E728BD}" srcOrd="7" destOrd="0" presId="urn:microsoft.com/office/officeart/2005/8/layout/process1"/>
    <dgm:cxn modelId="{C4F45E96-BD50-B04B-AB9B-6FEC2C401659}" type="presParOf" srcId="{196CC6BC-B835-D548-9729-50BCD6E728BD}" destId="{DB5DB1ED-AF98-A642-A815-0552798AC19C}" srcOrd="0" destOrd="0" presId="urn:microsoft.com/office/officeart/2005/8/layout/process1"/>
    <dgm:cxn modelId="{DC0835B0-0B18-E448-8977-9EA5C88103EF}" type="presParOf" srcId="{21BC6855-A22A-2640-8D9D-4B2393B4D137}" destId="{735729EC-8692-C04E-9BF4-6B7B84D763A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17BBE7-694B-EA4A-8A4F-9F49D30FB9F6}" type="doc">
      <dgm:prSet loTypeId="urn:microsoft.com/office/officeart/2005/8/layout/orgChart1" loCatId="" qsTypeId="urn:microsoft.com/office/officeart/2005/8/quickstyle/simple1" qsCatId="simple" csTypeId="urn:microsoft.com/office/officeart/2005/8/colors/accent2_5" csCatId="accent2" phldr="1"/>
      <dgm:spPr/>
      <dgm:t>
        <a:bodyPr/>
        <a:lstStyle/>
        <a:p>
          <a:endParaRPr lang="en-GB"/>
        </a:p>
      </dgm:t>
    </dgm:pt>
    <dgm:pt modelId="{2BE790BD-07D4-4E42-9806-C3615178CF66}">
      <dgm:prSet phldrT="[Text]"/>
      <dgm:spPr>
        <a:solidFill>
          <a:schemeClr val="accent2"/>
        </a:solidFill>
        <a:ln>
          <a:solidFill>
            <a:schemeClr val="bg1"/>
          </a:solidFill>
        </a:ln>
      </dgm:spPr>
      <dgm:t>
        <a:bodyPr/>
        <a:lstStyle/>
        <a:p>
          <a:r>
            <a:rPr lang="en-GB">
              <a:solidFill>
                <a:schemeClr val="bg1"/>
              </a:solidFill>
            </a:rPr>
            <a:t>570,000 Emergency Call Sentences</a:t>
          </a:r>
        </a:p>
      </dgm:t>
    </dgm:pt>
    <dgm:pt modelId="{78E663C1-ADE7-134C-8C37-890BB508DD4D}" type="parTrans" cxnId="{31D81136-F1D1-A046-AAFA-A70A2C50C2A8}">
      <dgm:prSet/>
      <dgm:spPr/>
      <dgm:t>
        <a:bodyPr/>
        <a:lstStyle/>
        <a:p>
          <a:endParaRPr lang="en-GB"/>
        </a:p>
      </dgm:t>
    </dgm:pt>
    <dgm:pt modelId="{E9995069-3499-A047-AB7C-49BC65188901}" type="sibTrans" cxnId="{31D81136-F1D1-A046-AAFA-A70A2C50C2A8}">
      <dgm:prSet/>
      <dgm:spPr/>
      <dgm:t>
        <a:bodyPr/>
        <a:lstStyle/>
        <a:p>
          <a:endParaRPr lang="en-GB"/>
        </a:p>
      </dgm:t>
    </dgm:pt>
    <dgm:pt modelId="{A8E9C9D8-2371-7A49-8BDB-A2054F498490}">
      <dgm:prSet phldrT="[Text]"/>
      <dgm:spPr/>
      <dgm:t>
        <a:bodyPr/>
        <a:lstStyle/>
        <a:p>
          <a:r>
            <a:rPr lang="en-GB"/>
            <a:t>57,000 Sentences</a:t>
          </a:r>
        </a:p>
      </dgm:t>
    </dgm:pt>
    <dgm:pt modelId="{5A239859-B41C-BE45-AC92-824A7413BBA8}" type="parTrans" cxnId="{E2EB11AD-55CE-E947-BD27-CBFC9F3455E9}">
      <dgm:prSet/>
      <dgm:spPr/>
      <dgm:t>
        <a:bodyPr/>
        <a:lstStyle/>
        <a:p>
          <a:endParaRPr lang="en-GB"/>
        </a:p>
      </dgm:t>
    </dgm:pt>
    <dgm:pt modelId="{280D89C5-E941-7C4D-9EF2-D2F2344318D8}" type="sibTrans" cxnId="{E2EB11AD-55CE-E947-BD27-CBFC9F3455E9}">
      <dgm:prSet/>
      <dgm:spPr/>
      <dgm:t>
        <a:bodyPr/>
        <a:lstStyle/>
        <a:p>
          <a:endParaRPr lang="en-GB"/>
        </a:p>
      </dgm:t>
    </dgm:pt>
    <dgm:pt modelId="{F68C1338-6C21-5E44-B61E-5804036AABCD}">
      <dgm:prSet phldrT="[Text]"/>
      <dgm:spPr/>
      <dgm:t>
        <a:bodyPr/>
        <a:lstStyle/>
        <a:p>
          <a:r>
            <a:rPr lang="en-GB"/>
            <a:t>57,000 Sentences</a:t>
          </a:r>
        </a:p>
      </dgm:t>
    </dgm:pt>
    <dgm:pt modelId="{C9EE1A53-60BD-3349-96B9-7DB28D7A395C}" type="parTrans" cxnId="{72D487D0-1F96-AD40-80C3-1241829CB5A5}">
      <dgm:prSet/>
      <dgm:spPr/>
      <dgm:t>
        <a:bodyPr/>
        <a:lstStyle/>
        <a:p>
          <a:endParaRPr lang="en-GB"/>
        </a:p>
      </dgm:t>
    </dgm:pt>
    <dgm:pt modelId="{C2B66842-69FA-4A4F-8B23-75C3B6F28F2E}" type="sibTrans" cxnId="{72D487D0-1F96-AD40-80C3-1241829CB5A5}">
      <dgm:prSet/>
      <dgm:spPr/>
      <dgm:t>
        <a:bodyPr/>
        <a:lstStyle/>
        <a:p>
          <a:endParaRPr lang="en-GB"/>
        </a:p>
      </dgm:t>
    </dgm:pt>
    <dgm:pt modelId="{3FF50B89-DABD-C543-9CFE-F99477DC8061}">
      <dgm:prSet phldrT="[Text]"/>
      <dgm:spPr/>
      <dgm:t>
        <a:bodyPr/>
        <a:lstStyle/>
        <a:p>
          <a:r>
            <a:rPr lang="en-GB"/>
            <a:t>513,000 Sentences </a:t>
          </a:r>
        </a:p>
      </dgm:t>
    </dgm:pt>
    <dgm:pt modelId="{4B26A172-4919-AA42-AF1E-A58BC878E8BA}" type="parTrans" cxnId="{82B1F424-3E20-5747-A844-012ED865C331}">
      <dgm:prSet/>
      <dgm:spPr/>
      <dgm:t>
        <a:bodyPr/>
        <a:lstStyle/>
        <a:p>
          <a:endParaRPr lang="en-GB"/>
        </a:p>
      </dgm:t>
    </dgm:pt>
    <dgm:pt modelId="{4F9B8B3C-4558-804C-84D5-3CE6B6CC364C}" type="sibTrans" cxnId="{82B1F424-3E20-5747-A844-012ED865C331}">
      <dgm:prSet/>
      <dgm:spPr/>
      <dgm:t>
        <a:bodyPr/>
        <a:lstStyle/>
        <a:p>
          <a:endParaRPr lang="en-GB"/>
        </a:p>
      </dgm:t>
    </dgm:pt>
    <dgm:pt modelId="{7C0325E6-13BB-334D-AF9A-8B3A13A3AFC7}" type="asst">
      <dgm:prSet/>
      <dgm:spPr/>
      <dgm:t>
        <a:bodyPr/>
        <a:lstStyle/>
        <a:p>
          <a:r>
            <a:rPr lang="en-GB"/>
            <a:t>130,000 Augmented Sentences</a:t>
          </a:r>
        </a:p>
      </dgm:t>
    </dgm:pt>
    <dgm:pt modelId="{831CF166-1BAD-E84C-8AEA-CD108530EDBE}" type="parTrans" cxnId="{DA404412-F3DB-294C-89D9-BC317C0DB716}">
      <dgm:prSet/>
      <dgm:spPr/>
      <dgm:t>
        <a:bodyPr/>
        <a:lstStyle/>
        <a:p>
          <a:endParaRPr lang="en-GB"/>
        </a:p>
      </dgm:t>
    </dgm:pt>
    <dgm:pt modelId="{34925772-4588-4542-8AC0-430069DF8B04}" type="sibTrans" cxnId="{DA404412-F3DB-294C-89D9-BC317C0DB716}">
      <dgm:prSet/>
      <dgm:spPr/>
      <dgm:t>
        <a:bodyPr/>
        <a:lstStyle/>
        <a:p>
          <a:endParaRPr lang="en-GB"/>
        </a:p>
      </dgm:t>
    </dgm:pt>
    <dgm:pt modelId="{057679F0-E62A-BD4F-992C-17A3918D3CE8}" type="asst">
      <dgm:prSet phldrT="[Text]"/>
      <dgm:spPr/>
      <dgm:t>
        <a:bodyPr/>
        <a:lstStyle/>
        <a:p>
          <a:r>
            <a:rPr lang="en-GB"/>
            <a:t>440,000 Sentences</a:t>
          </a:r>
        </a:p>
      </dgm:t>
    </dgm:pt>
    <dgm:pt modelId="{3AC3F500-6BCA-9F42-87B3-5F12BCEF339C}" type="parTrans" cxnId="{5A7291A0-6164-7443-9889-3743F812145F}">
      <dgm:prSet/>
      <dgm:spPr/>
      <dgm:t>
        <a:bodyPr/>
        <a:lstStyle/>
        <a:p>
          <a:endParaRPr lang="en-GB"/>
        </a:p>
      </dgm:t>
    </dgm:pt>
    <dgm:pt modelId="{200DC7C6-D832-4C49-80CB-837E4A26B7E4}" type="sibTrans" cxnId="{5A7291A0-6164-7443-9889-3743F812145F}">
      <dgm:prSet/>
      <dgm:spPr/>
      <dgm:t>
        <a:bodyPr/>
        <a:lstStyle/>
        <a:p>
          <a:endParaRPr lang="en-GB"/>
        </a:p>
      </dgm:t>
    </dgm:pt>
    <dgm:pt modelId="{B91D5BC7-471A-B249-881E-466E16861C35}" type="pres">
      <dgm:prSet presAssocID="{F017BBE7-694B-EA4A-8A4F-9F49D30FB9F6}" presName="hierChild1" presStyleCnt="0">
        <dgm:presLayoutVars>
          <dgm:orgChart val="1"/>
          <dgm:chPref val="1"/>
          <dgm:dir/>
          <dgm:animOne val="branch"/>
          <dgm:animLvl val="lvl"/>
          <dgm:resizeHandles/>
        </dgm:presLayoutVars>
      </dgm:prSet>
      <dgm:spPr/>
    </dgm:pt>
    <dgm:pt modelId="{4559AA6B-0D46-924F-B533-F806BB912D75}" type="pres">
      <dgm:prSet presAssocID="{2BE790BD-07D4-4E42-9806-C3615178CF66}" presName="hierRoot1" presStyleCnt="0">
        <dgm:presLayoutVars>
          <dgm:hierBranch val="init"/>
        </dgm:presLayoutVars>
      </dgm:prSet>
      <dgm:spPr/>
    </dgm:pt>
    <dgm:pt modelId="{CF83EEF9-322C-844F-A118-E5E3D2717180}" type="pres">
      <dgm:prSet presAssocID="{2BE790BD-07D4-4E42-9806-C3615178CF66}" presName="rootComposite1" presStyleCnt="0"/>
      <dgm:spPr/>
    </dgm:pt>
    <dgm:pt modelId="{F2EA4883-B5AC-3E48-AFEB-2A0170328012}" type="pres">
      <dgm:prSet presAssocID="{2BE790BD-07D4-4E42-9806-C3615178CF66}" presName="rootText1" presStyleLbl="node0" presStyleIdx="0" presStyleCnt="1">
        <dgm:presLayoutVars>
          <dgm:chPref val="3"/>
        </dgm:presLayoutVars>
      </dgm:prSet>
      <dgm:spPr/>
    </dgm:pt>
    <dgm:pt modelId="{B32E3BB7-02AD-3340-B34C-61CDF8667623}" type="pres">
      <dgm:prSet presAssocID="{2BE790BD-07D4-4E42-9806-C3615178CF66}" presName="rootConnector1" presStyleLbl="node1" presStyleIdx="0" presStyleCnt="0"/>
      <dgm:spPr/>
    </dgm:pt>
    <dgm:pt modelId="{34BCB354-F24C-9A44-9886-FA537E7A9A80}" type="pres">
      <dgm:prSet presAssocID="{2BE790BD-07D4-4E42-9806-C3615178CF66}" presName="hierChild2" presStyleCnt="0"/>
      <dgm:spPr/>
    </dgm:pt>
    <dgm:pt modelId="{398BB524-3923-EF47-A5E8-29842BB54C30}" type="pres">
      <dgm:prSet presAssocID="{4B26A172-4919-AA42-AF1E-A58BC878E8BA}" presName="Name37" presStyleLbl="parChTrans1D2" presStyleIdx="0" presStyleCnt="5"/>
      <dgm:spPr/>
    </dgm:pt>
    <dgm:pt modelId="{A1020483-90D8-3441-A248-C0797ACEA9CF}" type="pres">
      <dgm:prSet presAssocID="{3FF50B89-DABD-C543-9CFE-F99477DC8061}" presName="hierRoot2" presStyleCnt="0">
        <dgm:presLayoutVars>
          <dgm:hierBranch/>
        </dgm:presLayoutVars>
      </dgm:prSet>
      <dgm:spPr/>
    </dgm:pt>
    <dgm:pt modelId="{0031EF16-86F3-654F-91FF-9CF6A7EBB65D}" type="pres">
      <dgm:prSet presAssocID="{3FF50B89-DABD-C543-9CFE-F99477DC8061}" presName="rootComposite" presStyleCnt="0"/>
      <dgm:spPr/>
    </dgm:pt>
    <dgm:pt modelId="{4A6818DD-440D-EC4C-8E83-C8BA77EE63D2}" type="pres">
      <dgm:prSet presAssocID="{3FF50B89-DABD-C543-9CFE-F99477DC8061}" presName="rootText" presStyleLbl="node2" presStyleIdx="0" presStyleCnt="3">
        <dgm:presLayoutVars>
          <dgm:chPref val="3"/>
        </dgm:presLayoutVars>
      </dgm:prSet>
      <dgm:spPr/>
    </dgm:pt>
    <dgm:pt modelId="{106CD329-F749-8D46-822E-F582DB2A277C}" type="pres">
      <dgm:prSet presAssocID="{3FF50B89-DABD-C543-9CFE-F99477DC8061}" presName="rootConnector" presStyleLbl="node2" presStyleIdx="0" presStyleCnt="3"/>
      <dgm:spPr/>
    </dgm:pt>
    <dgm:pt modelId="{5873FFA5-337A-1D4F-9F72-D1BC8B0D4E31}" type="pres">
      <dgm:prSet presAssocID="{3FF50B89-DABD-C543-9CFE-F99477DC8061}" presName="hierChild4" presStyleCnt="0"/>
      <dgm:spPr/>
    </dgm:pt>
    <dgm:pt modelId="{89ED4449-C249-2740-80CD-6B0D690884EB}" type="pres">
      <dgm:prSet presAssocID="{3FF50B89-DABD-C543-9CFE-F99477DC8061}" presName="hierChild5" presStyleCnt="0"/>
      <dgm:spPr/>
    </dgm:pt>
    <dgm:pt modelId="{4E609DA6-0168-764C-B32C-339085BA8AD8}" type="pres">
      <dgm:prSet presAssocID="{5A239859-B41C-BE45-AC92-824A7413BBA8}" presName="Name37" presStyleLbl="parChTrans1D2" presStyleIdx="1" presStyleCnt="5"/>
      <dgm:spPr/>
    </dgm:pt>
    <dgm:pt modelId="{5346B0B3-A02F-5345-8F45-ECF98EE9522C}" type="pres">
      <dgm:prSet presAssocID="{A8E9C9D8-2371-7A49-8BDB-A2054F498490}" presName="hierRoot2" presStyleCnt="0">
        <dgm:presLayoutVars>
          <dgm:hierBranch val="init"/>
        </dgm:presLayoutVars>
      </dgm:prSet>
      <dgm:spPr/>
    </dgm:pt>
    <dgm:pt modelId="{E0212F40-AB9C-7947-BD7D-E4A6D31BD475}" type="pres">
      <dgm:prSet presAssocID="{A8E9C9D8-2371-7A49-8BDB-A2054F498490}" presName="rootComposite" presStyleCnt="0"/>
      <dgm:spPr/>
    </dgm:pt>
    <dgm:pt modelId="{D725697C-D1E9-2242-8B83-8AB906B04765}" type="pres">
      <dgm:prSet presAssocID="{A8E9C9D8-2371-7A49-8BDB-A2054F498490}" presName="rootText" presStyleLbl="node2" presStyleIdx="1" presStyleCnt="3">
        <dgm:presLayoutVars>
          <dgm:chPref val="3"/>
        </dgm:presLayoutVars>
      </dgm:prSet>
      <dgm:spPr/>
    </dgm:pt>
    <dgm:pt modelId="{D2C17415-16FD-9742-84C6-3893CB120D48}" type="pres">
      <dgm:prSet presAssocID="{A8E9C9D8-2371-7A49-8BDB-A2054F498490}" presName="rootConnector" presStyleLbl="node2" presStyleIdx="1" presStyleCnt="3"/>
      <dgm:spPr/>
    </dgm:pt>
    <dgm:pt modelId="{7949D54C-152A-4147-AD3C-A60A323E308A}" type="pres">
      <dgm:prSet presAssocID="{A8E9C9D8-2371-7A49-8BDB-A2054F498490}" presName="hierChild4" presStyleCnt="0"/>
      <dgm:spPr/>
    </dgm:pt>
    <dgm:pt modelId="{834235FD-5295-7340-8058-0F430BE2D285}" type="pres">
      <dgm:prSet presAssocID="{A8E9C9D8-2371-7A49-8BDB-A2054F498490}" presName="hierChild5" presStyleCnt="0"/>
      <dgm:spPr/>
    </dgm:pt>
    <dgm:pt modelId="{1B67007D-42F2-1543-9EED-2EF9B1AF2D8E}" type="pres">
      <dgm:prSet presAssocID="{C9EE1A53-60BD-3349-96B9-7DB28D7A395C}" presName="Name37" presStyleLbl="parChTrans1D2" presStyleIdx="2" presStyleCnt="5"/>
      <dgm:spPr/>
    </dgm:pt>
    <dgm:pt modelId="{FBF4C54B-9DC8-6441-8682-7399A7F17009}" type="pres">
      <dgm:prSet presAssocID="{F68C1338-6C21-5E44-B61E-5804036AABCD}" presName="hierRoot2" presStyleCnt="0">
        <dgm:presLayoutVars>
          <dgm:hierBranch val="init"/>
        </dgm:presLayoutVars>
      </dgm:prSet>
      <dgm:spPr/>
    </dgm:pt>
    <dgm:pt modelId="{EF4EB762-795B-6749-A30C-12671A8AB34E}" type="pres">
      <dgm:prSet presAssocID="{F68C1338-6C21-5E44-B61E-5804036AABCD}" presName="rootComposite" presStyleCnt="0"/>
      <dgm:spPr/>
    </dgm:pt>
    <dgm:pt modelId="{B2EFFDB7-A462-374E-A1DE-10D7FEA467FA}" type="pres">
      <dgm:prSet presAssocID="{F68C1338-6C21-5E44-B61E-5804036AABCD}" presName="rootText" presStyleLbl="node2" presStyleIdx="2" presStyleCnt="3" custScaleX="92933">
        <dgm:presLayoutVars>
          <dgm:chPref val="3"/>
        </dgm:presLayoutVars>
      </dgm:prSet>
      <dgm:spPr/>
    </dgm:pt>
    <dgm:pt modelId="{9EBD6DCC-0336-2A44-8FD6-0FC8FEABE599}" type="pres">
      <dgm:prSet presAssocID="{F68C1338-6C21-5E44-B61E-5804036AABCD}" presName="rootConnector" presStyleLbl="node2" presStyleIdx="2" presStyleCnt="3"/>
      <dgm:spPr/>
    </dgm:pt>
    <dgm:pt modelId="{D3CE8EF2-3A5F-D749-912D-82DDE5D30AAC}" type="pres">
      <dgm:prSet presAssocID="{F68C1338-6C21-5E44-B61E-5804036AABCD}" presName="hierChild4" presStyleCnt="0"/>
      <dgm:spPr/>
    </dgm:pt>
    <dgm:pt modelId="{879813FE-A120-6A4E-8B4E-A11FA9C512C3}" type="pres">
      <dgm:prSet presAssocID="{F68C1338-6C21-5E44-B61E-5804036AABCD}" presName="hierChild5" presStyleCnt="0"/>
      <dgm:spPr/>
    </dgm:pt>
    <dgm:pt modelId="{B188BCA3-C494-6045-8A7C-37541381FBC6}" type="pres">
      <dgm:prSet presAssocID="{2BE790BD-07D4-4E42-9806-C3615178CF66}" presName="hierChild3" presStyleCnt="0"/>
      <dgm:spPr/>
    </dgm:pt>
    <dgm:pt modelId="{E7CCCA47-BE00-8F46-ABD6-8742E8C55E0D}" type="pres">
      <dgm:prSet presAssocID="{3AC3F500-6BCA-9F42-87B3-5F12BCEF339C}" presName="Name111" presStyleLbl="parChTrans1D2" presStyleIdx="3" presStyleCnt="5"/>
      <dgm:spPr/>
    </dgm:pt>
    <dgm:pt modelId="{541D4533-FE05-D44F-9FC9-EA41B12CBA3F}" type="pres">
      <dgm:prSet presAssocID="{057679F0-E62A-BD4F-992C-17A3918D3CE8}" presName="hierRoot3" presStyleCnt="0">
        <dgm:presLayoutVars>
          <dgm:hierBranch val="init"/>
        </dgm:presLayoutVars>
      </dgm:prSet>
      <dgm:spPr/>
    </dgm:pt>
    <dgm:pt modelId="{B6C094EB-3FF7-9742-9BA8-9A24292A30FF}" type="pres">
      <dgm:prSet presAssocID="{057679F0-E62A-BD4F-992C-17A3918D3CE8}" presName="rootComposite3" presStyleCnt="0"/>
      <dgm:spPr/>
    </dgm:pt>
    <dgm:pt modelId="{6E243C34-9434-1B43-83A7-6F22A21D261E}" type="pres">
      <dgm:prSet presAssocID="{057679F0-E62A-BD4F-992C-17A3918D3CE8}" presName="rootText3" presStyleLbl="asst1" presStyleIdx="0" presStyleCnt="2">
        <dgm:presLayoutVars>
          <dgm:chPref val="3"/>
        </dgm:presLayoutVars>
      </dgm:prSet>
      <dgm:spPr/>
    </dgm:pt>
    <dgm:pt modelId="{CD56073B-4DEB-F04A-93D8-FC7969DFFE4E}" type="pres">
      <dgm:prSet presAssocID="{057679F0-E62A-BD4F-992C-17A3918D3CE8}" presName="rootConnector3" presStyleLbl="asst1" presStyleIdx="0" presStyleCnt="2"/>
      <dgm:spPr/>
    </dgm:pt>
    <dgm:pt modelId="{EBD581FA-F8B0-9744-90C9-661D62EEEF58}" type="pres">
      <dgm:prSet presAssocID="{057679F0-E62A-BD4F-992C-17A3918D3CE8}" presName="hierChild6" presStyleCnt="0"/>
      <dgm:spPr/>
    </dgm:pt>
    <dgm:pt modelId="{D50AE4A8-417F-4147-AFB7-B4C6C2F62CC2}" type="pres">
      <dgm:prSet presAssocID="{057679F0-E62A-BD4F-992C-17A3918D3CE8}" presName="hierChild7" presStyleCnt="0"/>
      <dgm:spPr/>
    </dgm:pt>
    <dgm:pt modelId="{BE519FBA-874D-7D49-B161-6F0963D2E4EF}" type="pres">
      <dgm:prSet presAssocID="{831CF166-1BAD-E84C-8AEA-CD108530EDBE}" presName="Name111" presStyleLbl="parChTrans1D2" presStyleIdx="4" presStyleCnt="5"/>
      <dgm:spPr/>
    </dgm:pt>
    <dgm:pt modelId="{711EDBE8-739D-CC4D-A8C7-4840797D595D}" type="pres">
      <dgm:prSet presAssocID="{7C0325E6-13BB-334D-AF9A-8B3A13A3AFC7}" presName="hierRoot3" presStyleCnt="0">
        <dgm:presLayoutVars>
          <dgm:hierBranch val="init"/>
        </dgm:presLayoutVars>
      </dgm:prSet>
      <dgm:spPr/>
    </dgm:pt>
    <dgm:pt modelId="{46573019-C1B6-7D4F-890D-CF62BDF288CD}" type="pres">
      <dgm:prSet presAssocID="{7C0325E6-13BB-334D-AF9A-8B3A13A3AFC7}" presName="rootComposite3" presStyleCnt="0"/>
      <dgm:spPr/>
    </dgm:pt>
    <dgm:pt modelId="{70EF872B-C771-124D-9836-F7986ACBA9FC}" type="pres">
      <dgm:prSet presAssocID="{7C0325E6-13BB-334D-AF9A-8B3A13A3AFC7}" presName="rootText3" presStyleLbl="asst1" presStyleIdx="1" presStyleCnt="2">
        <dgm:presLayoutVars>
          <dgm:chPref val="3"/>
        </dgm:presLayoutVars>
      </dgm:prSet>
      <dgm:spPr/>
    </dgm:pt>
    <dgm:pt modelId="{2CF2874C-FFB6-2E4C-AF80-F26240F9DAE2}" type="pres">
      <dgm:prSet presAssocID="{7C0325E6-13BB-334D-AF9A-8B3A13A3AFC7}" presName="rootConnector3" presStyleLbl="asst1" presStyleIdx="1" presStyleCnt="2"/>
      <dgm:spPr/>
    </dgm:pt>
    <dgm:pt modelId="{C77E6979-FE3E-624B-9831-7E7F7AFE3362}" type="pres">
      <dgm:prSet presAssocID="{7C0325E6-13BB-334D-AF9A-8B3A13A3AFC7}" presName="hierChild6" presStyleCnt="0"/>
      <dgm:spPr/>
    </dgm:pt>
    <dgm:pt modelId="{A21F43E6-E12C-C340-A39E-05A0A4C93142}" type="pres">
      <dgm:prSet presAssocID="{7C0325E6-13BB-334D-AF9A-8B3A13A3AFC7}" presName="hierChild7" presStyleCnt="0"/>
      <dgm:spPr/>
    </dgm:pt>
  </dgm:ptLst>
  <dgm:cxnLst>
    <dgm:cxn modelId="{1D0BB803-CEE4-9F4F-97D6-A7C8E5764EB7}" type="presOf" srcId="{4B26A172-4919-AA42-AF1E-A58BC878E8BA}" destId="{398BB524-3923-EF47-A5E8-29842BB54C30}" srcOrd="0" destOrd="0" presId="urn:microsoft.com/office/officeart/2005/8/layout/orgChart1"/>
    <dgm:cxn modelId="{05A31804-60BC-3642-9CF0-A3E57729C25F}" type="presOf" srcId="{3AC3F500-6BCA-9F42-87B3-5F12BCEF339C}" destId="{E7CCCA47-BE00-8F46-ABD6-8742E8C55E0D}" srcOrd="0" destOrd="0" presId="urn:microsoft.com/office/officeart/2005/8/layout/orgChart1"/>
    <dgm:cxn modelId="{81C81109-B5F3-B047-9CBF-7359AB8F9C4E}" type="presOf" srcId="{7C0325E6-13BB-334D-AF9A-8B3A13A3AFC7}" destId="{70EF872B-C771-124D-9836-F7986ACBA9FC}" srcOrd="0" destOrd="0" presId="urn:microsoft.com/office/officeart/2005/8/layout/orgChart1"/>
    <dgm:cxn modelId="{DA404412-F3DB-294C-89D9-BC317C0DB716}" srcId="{2BE790BD-07D4-4E42-9806-C3615178CF66}" destId="{7C0325E6-13BB-334D-AF9A-8B3A13A3AFC7}" srcOrd="1" destOrd="0" parTransId="{831CF166-1BAD-E84C-8AEA-CD108530EDBE}" sibTransId="{34925772-4588-4542-8AC0-430069DF8B04}"/>
    <dgm:cxn modelId="{0B5C2415-08B6-2342-977B-8C1E765F1643}" type="presOf" srcId="{A8E9C9D8-2371-7A49-8BDB-A2054F498490}" destId="{D2C17415-16FD-9742-84C6-3893CB120D48}" srcOrd="1" destOrd="0" presId="urn:microsoft.com/office/officeart/2005/8/layout/orgChart1"/>
    <dgm:cxn modelId="{299E5017-BC84-D746-95DA-9A111EC1F99D}" type="presOf" srcId="{2BE790BD-07D4-4E42-9806-C3615178CF66}" destId="{F2EA4883-B5AC-3E48-AFEB-2A0170328012}" srcOrd="0" destOrd="0" presId="urn:microsoft.com/office/officeart/2005/8/layout/orgChart1"/>
    <dgm:cxn modelId="{3B8F1C1F-ADA2-1040-9C8B-26E1F7A984E5}" type="presOf" srcId="{C9EE1A53-60BD-3349-96B9-7DB28D7A395C}" destId="{1B67007D-42F2-1543-9EED-2EF9B1AF2D8E}" srcOrd="0" destOrd="0" presId="urn:microsoft.com/office/officeart/2005/8/layout/orgChart1"/>
    <dgm:cxn modelId="{48AD3222-00AE-2D42-8D0E-943377EA9101}" type="presOf" srcId="{2BE790BD-07D4-4E42-9806-C3615178CF66}" destId="{B32E3BB7-02AD-3340-B34C-61CDF8667623}" srcOrd="1" destOrd="0" presId="urn:microsoft.com/office/officeart/2005/8/layout/orgChart1"/>
    <dgm:cxn modelId="{82B1F424-3E20-5747-A844-012ED865C331}" srcId="{2BE790BD-07D4-4E42-9806-C3615178CF66}" destId="{3FF50B89-DABD-C543-9CFE-F99477DC8061}" srcOrd="2" destOrd="0" parTransId="{4B26A172-4919-AA42-AF1E-A58BC878E8BA}" sibTransId="{4F9B8B3C-4558-804C-84D5-3CE6B6CC364C}"/>
    <dgm:cxn modelId="{31D81136-F1D1-A046-AAFA-A70A2C50C2A8}" srcId="{F017BBE7-694B-EA4A-8A4F-9F49D30FB9F6}" destId="{2BE790BD-07D4-4E42-9806-C3615178CF66}" srcOrd="0" destOrd="0" parTransId="{78E663C1-ADE7-134C-8C37-890BB508DD4D}" sibTransId="{E9995069-3499-A047-AB7C-49BC65188901}"/>
    <dgm:cxn modelId="{07B5B436-E019-E84E-A3C3-29B25FA58188}" type="presOf" srcId="{F68C1338-6C21-5E44-B61E-5804036AABCD}" destId="{9EBD6DCC-0336-2A44-8FD6-0FC8FEABE599}" srcOrd="1" destOrd="0" presId="urn:microsoft.com/office/officeart/2005/8/layout/orgChart1"/>
    <dgm:cxn modelId="{C39A463A-A772-DC45-99ED-726ABAC0DBCF}" type="presOf" srcId="{F68C1338-6C21-5E44-B61E-5804036AABCD}" destId="{B2EFFDB7-A462-374E-A1DE-10D7FEA467FA}" srcOrd="0" destOrd="0" presId="urn:microsoft.com/office/officeart/2005/8/layout/orgChart1"/>
    <dgm:cxn modelId="{5CAAF24D-8C18-D342-B610-BE8F49BC39DE}" type="presOf" srcId="{A8E9C9D8-2371-7A49-8BDB-A2054F498490}" destId="{D725697C-D1E9-2242-8B83-8AB906B04765}" srcOrd="0" destOrd="0" presId="urn:microsoft.com/office/officeart/2005/8/layout/orgChart1"/>
    <dgm:cxn modelId="{44A6DD54-996A-CA4B-9E57-C65240E60E95}" type="presOf" srcId="{057679F0-E62A-BD4F-992C-17A3918D3CE8}" destId="{CD56073B-4DEB-F04A-93D8-FC7969DFFE4E}" srcOrd="1" destOrd="0" presId="urn:microsoft.com/office/officeart/2005/8/layout/orgChart1"/>
    <dgm:cxn modelId="{5D3EFD5A-C00B-0A41-A868-B8DC100939B6}" type="presOf" srcId="{5A239859-B41C-BE45-AC92-824A7413BBA8}" destId="{4E609DA6-0168-764C-B32C-339085BA8AD8}" srcOrd="0" destOrd="0" presId="urn:microsoft.com/office/officeart/2005/8/layout/orgChart1"/>
    <dgm:cxn modelId="{7D41FA92-B8CA-6A44-B3F8-4B0ADC3408D1}" type="presOf" srcId="{F017BBE7-694B-EA4A-8A4F-9F49D30FB9F6}" destId="{B91D5BC7-471A-B249-881E-466E16861C35}" srcOrd="0" destOrd="0" presId="urn:microsoft.com/office/officeart/2005/8/layout/orgChart1"/>
    <dgm:cxn modelId="{924C8A97-3594-DE46-A810-5D0FE7B0854A}" type="presOf" srcId="{3FF50B89-DABD-C543-9CFE-F99477DC8061}" destId="{4A6818DD-440D-EC4C-8E83-C8BA77EE63D2}" srcOrd="0" destOrd="0" presId="urn:microsoft.com/office/officeart/2005/8/layout/orgChart1"/>
    <dgm:cxn modelId="{5601B498-8031-604D-8C01-83BA872C1167}" type="presOf" srcId="{7C0325E6-13BB-334D-AF9A-8B3A13A3AFC7}" destId="{2CF2874C-FFB6-2E4C-AF80-F26240F9DAE2}" srcOrd="1" destOrd="0" presId="urn:microsoft.com/office/officeart/2005/8/layout/orgChart1"/>
    <dgm:cxn modelId="{5A7291A0-6164-7443-9889-3743F812145F}" srcId="{2BE790BD-07D4-4E42-9806-C3615178CF66}" destId="{057679F0-E62A-BD4F-992C-17A3918D3CE8}" srcOrd="0" destOrd="0" parTransId="{3AC3F500-6BCA-9F42-87B3-5F12BCEF339C}" sibTransId="{200DC7C6-D832-4C49-80CB-837E4A26B7E4}"/>
    <dgm:cxn modelId="{2B3231A7-5493-BA47-8EF4-7556C157AA1B}" type="presOf" srcId="{057679F0-E62A-BD4F-992C-17A3918D3CE8}" destId="{6E243C34-9434-1B43-83A7-6F22A21D261E}" srcOrd="0" destOrd="0" presId="urn:microsoft.com/office/officeart/2005/8/layout/orgChart1"/>
    <dgm:cxn modelId="{AE14A6AC-52D8-704D-B9C7-09A25A8A3841}" type="presOf" srcId="{831CF166-1BAD-E84C-8AEA-CD108530EDBE}" destId="{BE519FBA-874D-7D49-B161-6F0963D2E4EF}" srcOrd="0" destOrd="0" presId="urn:microsoft.com/office/officeart/2005/8/layout/orgChart1"/>
    <dgm:cxn modelId="{E2EB11AD-55CE-E947-BD27-CBFC9F3455E9}" srcId="{2BE790BD-07D4-4E42-9806-C3615178CF66}" destId="{A8E9C9D8-2371-7A49-8BDB-A2054F498490}" srcOrd="3" destOrd="0" parTransId="{5A239859-B41C-BE45-AC92-824A7413BBA8}" sibTransId="{280D89C5-E941-7C4D-9EF2-D2F2344318D8}"/>
    <dgm:cxn modelId="{72D487D0-1F96-AD40-80C3-1241829CB5A5}" srcId="{2BE790BD-07D4-4E42-9806-C3615178CF66}" destId="{F68C1338-6C21-5E44-B61E-5804036AABCD}" srcOrd="4" destOrd="0" parTransId="{C9EE1A53-60BD-3349-96B9-7DB28D7A395C}" sibTransId="{C2B66842-69FA-4A4F-8B23-75C3B6F28F2E}"/>
    <dgm:cxn modelId="{3B7E74EE-D52C-CB4F-A215-54B111A4FBA3}" type="presOf" srcId="{3FF50B89-DABD-C543-9CFE-F99477DC8061}" destId="{106CD329-F749-8D46-822E-F582DB2A277C}" srcOrd="1" destOrd="0" presId="urn:microsoft.com/office/officeart/2005/8/layout/orgChart1"/>
    <dgm:cxn modelId="{5E59BECB-F09B-6D4C-9639-8118C8818C1A}" type="presParOf" srcId="{B91D5BC7-471A-B249-881E-466E16861C35}" destId="{4559AA6B-0D46-924F-B533-F806BB912D75}" srcOrd="0" destOrd="0" presId="urn:microsoft.com/office/officeart/2005/8/layout/orgChart1"/>
    <dgm:cxn modelId="{15C48A7F-455F-874F-AF4C-A9735D9D66C8}" type="presParOf" srcId="{4559AA6B-0D46-924F-B533-F806BB912D75}" destId="{CF83EEF9-322C-844F-A118-E5E3D2717180}" srcOrd="0" destOrd="0" presId="urn:microsoft.com/office/officeart/2005/8/layout/orgChart1"/>
    <dgm:cxn modelId="{AF9CF3CF-4BC7-BC47-ABD1-94433B52C008}" type="presParOf" srcId="{CF83EEF9-322C-844F-A118-E5E3D2717180}" destId="{F2EA4883-B5AC-3E48-AFEB-2A0170328012}" srcOrd="0" destOrd="0" presId="urn:microsoft.com/office/officeart/2005/8/layout/orgChart1"/>
    <dgm:cxn modelId="{0D76FA07-AAA5-BB4E-B05F-FC5A459F64A6}" type="presParOf" srcId="{CF83EEF9-322C-844F-A118-E5E3D2717180}" destId="{B32E3BB7-02AD-3340-B34C-61CDF8667623}" srcOrd="1" destOrd="0" presId="urn:microsoft.com/office/officeart/2005/8/layout/orgChart1"/>
    <dgm:cxn modelId="{F81200D7-A4A6-814C-A88B-07BF96BE0A65}" type="presParOf" srcId="{4559AA6B-0D46-924F-B533-F806BB912D75}" destId="{34BCB354-F24C-9A44-9886-FA537E7A9A80}" srcOrd="1" destOrd="0" presId="urn:microsoft.com/office/officeart/2005/8/layout/orgChart1"/>
    <dgm:cxn modelId="{102EDB79-2F6C-5940-AE9C-01F949241650}" type="presParOf" srcId="{34BCB354-F24C-9A44-9886-FA537E7A9A80}" destId="{398BB524-3923-EF47-A5E8-29842BB54C30}" srcOrd="0" destOrd="0" presId="urn:microsoft.com/office/officeart/2005/8/layout/orgChart1"/>
    <dgm:cxn modelId="{9CAB4C9C-630F-4549-A40F-B6A5307AFEB3}" type="presParOf" srcId="{34BCB354-F24C-9A44-9886-FA537E7A9A80}" destId="{A1020483-90D8-3441-A248-C0797ACEA9CF}" srcOrd="1" destOrd="0" presId="urn:microsoft.com/office/officeart/2005/8/layout/orgChart1"/>
    <dgm:cxn modelId="{3FC757C2-7E91-A84D-BC5B-36FEA78BE95C}" type="presParOf" srcId="{A1020483-90D8-3441-A248-C0797ACEA9CF}" destId="{0031EF16-86F3-654F-91FF-9CF6A7EBB65D}" srcOrd="0" destOrd="0" presId="urn:microsoft.com/office/officeart/2005/8/layout/orgChart1"/>
    <dgm:cxn modelId="{4219F7FB-7974-FC43-82C8-ADD860D5A811}" type="presParOf" srcId="{0031EF16-86F3-654F-91FF-9CF6A7EBB65D}" destId="{4A6818DD-440D-EC4C-8E83-C8BA77EE63D2}" srcOrd="0" destOrd="0" presId="urn:microsoft.com/office/officeart/2005/8/layout/orgChart1"/>
    <dgm:cxn modelId="{55834617-BE1E-2244-A47D-0CFCB33EBA6F}" type="presParOf" srcId="{0031EF16-86F3-654F-91FF-9CF6A7EBB65D}" destId="{106CD329-F749-8D46-822E-F582DB2A277C}" srcOrd="1" destOrd="0" presId="urn:microsoft.com/office/officeart/2005/8/layout/orgChart1"/>
    <dgm:cxn modelId="{C1B83FED-34A4-EC4A-BE2D-5174CABA102F}" type="presParOf" srcId="{A1020483-90D8-3441-A248-C0797ACEA9CF}" destId="{5873FFA5-337A-1D4F-9F72-D1BC8B0D4E31}" srcOrd="1" destOrd="0" presId="urn:microsoft.com/office/officeart/2005/8/layout/orgChart1"/>
    <dgm:cxn modelId="{311A0C23-0FF5-7549-B617-BB0A295C5FC0}" type="presParOf" srcId="{A1020483-90D8-3441-A248-C0797ACEA9CF}" destId="{89ED4449-C249-2740-80CD-6B0D690884EB}" srcOrd="2" destOrd="0" presId="urn:microsoft.com/office/officeart/2005/8/layout/orgChart1"/>
    <dgm:cxn modelId="{635C90D0-C23E-1847-8CF8-1A88E966317A}" type="presParOf" srcId="{34BCB354-F24C-9A44-9886-FA537E7A9A80}" destId="{4E609DA6-0168-764C-B32C-339085BA8AD8}" srcOrd="2" destOrd="0" presId="urn:microsoft.com/office/officeart/2005/8/layout/orgChart1"/>
    <dgm:cxn modelId="{0C15EEF1-C2B8-E548-8243-7E77D7811E5A}" type="presParOf" srcId="{34BCB354-F24C-9A44-9886-FA537E7A9A80}" destId="{5346B0B3-A02F-5345-8F45-ECF98EE9522C}" srcOrd="3" destOrd="0" presId="urn:microsoft.com/office/officeart/2005/8/layout/orgChart1"/>
    <dgm:cxn modelId="{9BE9A94A-CABA-B343-ADB9-45E3409C7312}" type="presParOf" srcId="{5346B0B3-A02F-5345-8F45-ECF98EE9522C}" destId="{E0212F40-AB9C-7947-BD7D-E4A6D31BD475}" srcOrd="0" destOrd="0" presId="urn:microsoft.com/office/officeart/2005/8/layout/orgChart1"/>
    <dgm:cxn modelId="{E6BDABE6-6867-5143-AB5A-0AABFF4CBA43}" type="presParOf" srcId="{E0212F40-AB9C-7947-BD7D-E4A6D31BD475}" destId="{D725697C-D1E9-2242-8B83-8AB906B04765}" srcOrd="0" destOrd="0" presId="urn:microsoft.com/office/officeart/2005/8/layout/orgChart1"/>
    <dgm:cxn modelId="{B46019C5-EAF6-FB48-8477-492B0D17A490}" type="presParOf" srcId="{E0212F40-AB9C-7947-BD7D-E4A6D31BD475}" destId="{D2C17415-16FD-9742-84C6-3893CB120D48}" srcOrd="1" destOrd="0" presId="urn:microsoft.com/office/officeart/2005/8/layout/orgChart1"/>
    <dgm:cxn modelId="{53FB6C45-DC38-7349-BBDC-8FF6EAA4229E}" type="presParOf" srcId="{5346B0B3-A02F-5345-8F45-ECF98EE9522C}" destId="{7949D54C-152A-4147-AD3C-A60A323E308A}" srcOrd="1" destOrd="0" presId="urn:microsoft.com/office/officeart/2005/8/layout/orgChart1"/>
    <dgm:cxn modelId="{4704FD39-185B-424C-B6DC-A128F8E22770}" type="presParOf" srcId="{5346B0B3-A02F-5345-8F45-ECF98EE9522C}" destId="{834235FD-5295-7340-8058-0F430BE2D285}" srcOrd="2" destOrd="0" presId="urn:microsoft.com/office/officeart/2005/8/layout/orgChart1"/>
    <dgm:cxn modelId="{740AD548-E856-5F46-A8E0-8E6FCB993058}" type="presParOf" srcId="{34BCB354-F24C-9A44-9886-FA537E7A9A80}" destId="{1B67007D-42F2-1543-9EED-2EF9B1AF2D8E}" srcOrd="4" destOrd="0" presId="urn:microsoft.com/office/officeart/2005/8/layout/orgChart1"/>
    <dgm:cxn modelId="{2C0758B0-15AF-804E-91BF-3B057A684696}" type="presParOf" srcId="{34BCB354-F24C-9A44-9886-FA537E7A9A80}" destId="{FBF4C54B-9DC8-6441-8682-7399A7F17009}" srcOrd="5" destOrd="0" presId="urn:microsoft.com/office/officeart/2005/8/layout/orgChart1"/>
    <dgm:cxn modelId="{1AC66AC3-4123-274D-AB25-37A392171B8F}" type="presParOf" srcId="{FBF4C54B-9DC8-6441-8682-7399A7F17009}" destId="{EF4EB762-795B-6749-A30C-12671A8AB34E}" srcOrd="0" destOrd="0" presId="urn:microsoft.com/office/officeart/2005/8/layout/orgChart1"/>
    <dgm:cxn modelId="{A14FA9EC-C575-9540-91E1-1FCBD5151412}" type="presParOf" srcId="{EF4EB762-795B-6749-A30C-12671A8AB34E}" destId="{B2EFFDB7-A462-374E-A1DE-10D7FEA467FA}" srcOrd="0" destOrd="0" presId="urn:microsoft.com/office/officeart/2005/8/layout/orgChart1"/>
    <dgm:cxn modelId="{E363051C-8C66-BE45-898F-4D2A8A0745C9}" type="presParOf" srcId="{EF4EB762-795B-6749-A30C-12671A8AB34E}" destId="{9EBD6DCC-0336-2A44-8FD6-0FC8FEABE599}" srcOrd="1" destOrd="0" presId="urn:microsoft.com/office/officeart/2005/8/layout/orgChart1"/>
    <dgm:cxn modelId="{AB940534-60CA-2549-A8E2-B656A3F05A54}" type="presParOf" srcId="{FBF4C54B-9DC8-6441-8682-7399A7F17009}" destId="{D3CE8EF2-3A5F-D749-912D-82DDE5D30AAC}" srcOrd="1" destOrd="0" presId="urn:microsoft.com/office/officeart/2005/8/layout/orgChart1"/>
    <dgm:cxn modelId="{BCBB12A7-3DB9-154C-9342-8A4B8F69B145}" type="presParOf" srcId="{FBF4C54B-9DC8-6441-8682-7399A7F17009}" destId="{879813FE-A120-6A4E-8B4E-A11FA9C512C3}" srcOrd="2" destOrd="0" presId="urn:microsoft.com/office/officeart/2005/8/layout/orgChart1"/>
    <dgm:cxn modelId="{8F9AB748-C193-0D44-9E97-616E4644D204}" type="presParOf" srcId="{4559AA6B-0D46-924F-B533-F806BB912D75}" destId="{B188BCA3-C494-6045-8A7C-37541381FBC6}" srcOrd="2" destOrd="0" presId="urn:microsoft.com/office/officeart/2005/8/layout/orgChart1"/>
    <dgm:cxn modelId="{6947113B-0BB1-CF46-BD76-2D0684F15501}" type="presParOf" srcId="{B188BCA3-C494-6045-8A7C-37541381FBC6}" destId="{E7CCCA47-BE00-8F46-ABD6-8742E8C55E0D}" srcOrd="0" destOrd="0" presId="urn:microsoft.com/office/officeart/2005/8/layout/orgChart1"/>
    <dgm:cxn modelId="{8B75E054-33CB-6245-86BF-3A98E63D610C}" type="presParOf" srcId="{B188BCA3-C494-6045-8A7C-37541381FBC6}" destId="{541D4533-FE05-D44F-9FC9-EA41B12CBA3F}" srcOrd="1" destOrd="0" presId="urn:microsoft.com/office/officeart/2005/8/layout/orgChart1"/>
    <dgm:cxn modelId="{3419DFD1-48B5-C148-9F59-ECD390344FED}" type="presParOf" srcId="{541D4533-FE05-D44F-9FC9-EA41B12CBA3F}" destId="{B6C094EB-3FF7-9742-9BA8-9A24292A30FF}" srcOrd="0" destOrd="0" presId="urn:microsoft.com/office/officeart/2005/8/layout/orgChart1"/>
    <dgm:cxn modelId="{C1E44939-6C44-BB41-BAF7-00B1FD1967F3}" type="presParOf" srcId="{B6C094EB-3FF7-9742-9BA8-9A24292A30FF}" destId="{6E243C34-9434-1B43-83A7-6F22A21D261E}" srcOrd="0" destOrd="0" presId="urn:microsoft.com/office/officeart/2005/8/layout/orgChart1"/>
    <dgm:cxn modelId="{B5C94181-C79E-D640-B048-DD9693DBD3FE}" type="presParOf" srcId="{B6C094EB-3FF7-9742-9BA8-9A24292A30FF}" destId="{CD56073B-4DEB-F04A-93D8-FC7969DFFE4E}" srcOrd="1" destOrd="0" presId="urn:microsoft.com/office/officeart/2005/8/layout/orgChart1"/>
    <dgm:cxn modelId="{58A96FEA-E7F3-014A-94B6-7BBFEB2D6B04}" type="presParOf" srcId="{541D4533-FE05-D44F-9FC9-EA41B12CBA3F}" destId="{EBD581FA-F8B0-9744-90C9-661D62EEEF58}" srcOrd="1" destOrd="0" presId="urn:microsoft.com/office/officeart/2005/8/layout/orgChart1"/>
    <dgm:cxn modelId="{E29F7EF8-DC3E-9C4E-84CD-FDAC06ADA0A3}" type="presParOf" srcId="{541D4533-FE05-D44F-9FC9-EA41B12CBA3F}" destId="{D50AE4A8-417F-4147-AFB7-B4C6C2F62CC2}" srcOrd="2" destOrd="0" presId="urn:microsoft.com/office/officeart/2005/8/layout/orgChart1"/>
    <dgm:cxn modelId="{EF9FB479-0BC0-834C-B0BD-4CF7290AF693}" type="presParOf" srcId="{B188BCA3-C494-6045-8A7C-37541381FBC6}" destId="{BE519FBA-874D-7D49-B161-6F0963D2E4EF}" srcOrd="2" destOrd="0" presId="urn:microsoft.com/office/officeart/2005/8/layout/orgChart1"/>
    <dgm:cxn modelId="{5183FAD9-376D-2D4C-8793-F8BAFF476ADE}" type="presParOf" srcId="{B188BCA3-C494-6045-8A7C-37541381FBC6}" destId="{711EDBE8-739D-CC4D-A8C7-4840797D595D}" srcOrd="3" destOrd="0" presId="urn:microsoft.com/office/officeart/2005/8/layout/orgChart1"/>
    <dgm:cxn modelId="{2A1A8ABD-77FA-CC4C-9268-9D7C3AD214EB}" type="presParOf" srcId="{711EDBE8-739D-CC4D-A8C7-4840797D595D}" destId="{46573019-C1B6-7D4F-890D-CF62BDF288CD}" srcOrd="0" destOrd="0" presId="urn:microsoft.com/office/officeart/2005/8/layout/orgChart1"/>
    <dgm:cxn modelId="{EC1055C4-B376-0044-9BAC-4D50B8FD7B0D}" type="presParOf" srcId="{46573019-C1B6-7D4F-890D-CF62BDF288CD}" destId="{70EF872B-C771-124D-9836-F7986ACBA9FC}" srcOrd="0" destOrd="0" presId="urn:microsoft.com/office/officeart/2005/8/layout/orgChart1"/>
    <dgm:cxn modelId="{2A5A6F98-3BD1-C44A-9109-83974E4054F3}" type="presParOf" srcId="{46573019-C1B6-7D4F-890D-CF62BDF288CD}" destId="{2CF2874C-FFB6-2E4C-AF80-F26240F9DAE2}" srcOrd="1" destOrd="0" presId="urn:microsoft.com/office/officeart/2005/8/layout/orgChart1"/>
    <dgm:cxn modelId="{516E6A17-99D5-124B-9A21-24456128503C}" type="presParOf" srcId="{711EDBE8-739D-CC4D-A8C7-4840797D595D}" destId="{C77E6979-FE3E-624B-9831-7E7F7AFE3362}" srcOrd="1" destOrd="0" presId="urn:microsoft.com/office/officeart/2005/8/layout/orgChart1"/>
    <dgm:cxn modelId="{D60AF757-1DCE-7843-9279-86A1CBCD9A35}" type="presParOf" srcId="{711EDBE8-739D-CC4D-A8C7-4840797D595D}" destId="{A21F43E6-E12C-C340-A39E-05A0A4C93142}"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6830F0BF-061D-7544-9AC0-073ED017B39E}" type="doc">
      <dgm:prSet loTypeId="urn:microsoft.com/office/officeart/2005/8/layout/process1" loCatId="" qsTypeId="urn:microsoft.com/office/officeart/2005/8/quickstyle/simple1" qsCatId="simple" csTypeId="urn:microsoft.com/office/officeart/2005/8/colors/accent2_2" csCatId="accent2" phldr="1"/>
      <dgm:spPr/>
    </dgm:pt>
    <dgm:pt modelId="{5BE7EB70-88D4-D946-A9B4-DF93F5C99902}">
      <dgm:prSet phldrT="[Text]"/>
      <dgm:spPr/>
      <dgm:t>
        <a:bodyPr/>
        <a:lstStyle/>
        <a:p>
          <a:r>
            <a:rPr lang="en-GB"/>
            <a:t>Pre-process the Data</a:t>
          </a:r>
        </a:p>
      </dgm:t>
    </dgm:pt>
    <dgm:pt modelId="{E41D5E5E-8E9B-0240-85C6-887D5C359D50}" type="parTrans" cxnId="{4BBFBB6A-08D7-CB49-8D34-575E1B909A4C}">
      <dgm:prSet/>
      <dgm:spPr/>
      <dgm:t>
        <a:bodyPr/>
        <a:lstStyle/>
        <a:p>
          <a:endParaRPr lang="en-GB"/>
        </a:p>
      </dgm:t>
    </dgm:pt>
    <dgm:pt modelId="{5B3BB08C-193F-8445-92E5-5C54B4DF38BD}" type="sibTrans" cxnId="{4BBFBB6A-08D7-CB49-8D34-575E1B909A4C}">
      <dgm:prSet/>
      <dgm:spPr/>
      <dgm:t>
        <a:bodyPr/>
        <a:lstStyle/>
        <a:p>
          <a:endParaRPr lang="en-GB"/>
        </a:p>
      </dgm:t>
    </dgm:pt>
    <dgm:pt modelId="{88983B97-41CB-FB49-BF6C-15C9F01687DE}">
      <dgm:prSet phldrT="[Text]"/>
      <dgm:spPr/>
      <dgm:t>
        <a:bodyPr/>
        <a:lstStyle/>
        <a:p>
          <a:r>
            <a:rPr lang="en-GB"/>
            <a:t>BERT Model</a:t>
          </a:r>
        </a:p>
      </dgm:t>
    </dgm:pt>
    <dgm:pt modelId="{3ED86D77-6EB6-4E4D-A18F-B44216B77F8A}" type="parTrans" cxnId="{FB01B991-1D4B-7E4C-9EFD-BE9D9F248EE0}">
      <dgm:prSet/>
      <dgm:spPr/>
      <dgm:t>
        <a:bodyPr/>
        <a:lstStyle/>
        <a:p>
          <a:endParaRPr lang="en-GB"/>
        </a:p>
      </dgm:t>
    </dgm:pt>
    <dgm:pt modelId="{C0C4D8D0-24BD-BC4E-BC65-E2D768BC7418}" type="sibTrans" cxnId="{FB01B991-1D4B-7E4C-9EFD-BE9D9F248EE0}">
      <dgm:prSet/>
      <dgm:spPr/>
      <dgm:t>
        <a:bodyPr/>
        <a:lstStyle/>
        <a:p>
          <a:endParaRPr lang="en-GB"/>
        </a:p>
      </dgm:t>
    </dgm:pt>
    <dgm:pt modelId="{0A0230B2-E8B4-8647-AE6C-7C5D1D89F89C}">
      <dgm:prSet phldrT="[Text]"/>
      <dgm:spPr/>
      <dgm:t>
        <a:bodyPr/>
        <a:lstStyle/>
        <a:p>
          <a:r>
            <a:rPr lang="en-GB"/>
            <a:t>Predict</a:t>
          </a:r>
        </a:p>
      </dgm:t>
    </dgm:pt>
    <dgm:pt modelId="{280A2EFD-8BDC-0F45-8914-C9EC9D54B0A7}" type="parTrans" cxnId="{4AB02229-2C20-104F-B455-446CE68A4BA3}">
      <dgm:prSet/>
      <dgm:spPr/>
      <dgm:t>
        <a:bodyPr/>
        <a:lstStyle/>
        <a:p>
          <a:endParaRPr lang="en-GB"/>
        </a:p>
      </dgm:t>
    </dgm:pt>
    <dgm:pt modelId="{61E4ECFA-3601-E549-88D7-2DE5150466DA}" type="sibTrans" cxnId="{4AB02229-2C20-104F-B455-446CE68A4BA3}">
      <dgm:prSet/>
      <dgm:spPr/>
      <dgm:t>
        <a:bodyPr/>
        <a:lstStyle/>
        <a:p>
          <a:endParaRPr lang="en-GB"/>
        </a:p>
      </dgm:t>
    </dgm:pt>
    <dgm:pt modelId="{B774F357-7061-2E4B-9802-A2DA44ABF5E1}">
      <dgm:prSet/>
      <dgm:spPr/>
      <dgm:t>
        <a:bodyPr/>
        <a:lstStyle/>
        <a:p>
          <a:r>
            <a:rPr lang="en-GB"/>
            <a:t>Iterator</a:t>
          </a:r>
        </a:p>
      </dgm:t>
    </dgm:pt>
    <dgm:pt modelId="{0E680899-05EB-C446-B13B-267362ACCE6A}" type="parTrans" cxnId="{6421255B-6726-7048-B087-C8FE2E3DC989}">
      <dgm:prSet/>
      <dgm:spPr/>
      <dgm:t>
        <a:bodyPr/>
        <a:lstStyle/>
        <a:p>
          <a:endParaRPr lang="en-GB"/>
        </a:p>
      </dgm:t>
    </dgm:pt>
    <dgm:pt modelId="{013D3825-2ECE-0E40-86EB-EDFF08D8D4E1}" type="sibTrans" cxnId="{6421255B-6726-7048-B087-C8FE2E3DC989}">
      <dgm:prSet/>
      <dgm:spPr/>
      <dgm:t>
        <a:bodyPr/>
        <a:lstStyle/>
        <a:p>
          <a:endParaRPr lang="en-GB"/>
        </a:p>
      </dgm:t>
    </dgm:pt>
    <dgm:pt modelId="{C1E92D8A-C47C-2949-BA87-A6009F73B02D}" type="pres">
      <dgm:prSet presAssocID="{6830F0BF-061D-7544-9AC0-073ED017B39E}" presName="Name0" presStyleCnt="0">
        <dgm:presLayoutVars>
          <dgm:dir/>
          <dgm:resizeHandles val="exact"/>
        </dgm:presLayoutVars>
      </dgm:prSet>
      <dgm:spPr/>
    </dgm:pt>
    <dgm:pt modelId="{2AB93267-F8C6-5C49-8682-6650A6ED2B9E}" type="pres">
      <dgm:prSet presAssocID="{5BE7EB70-88D4-D946-A9B4-DF93F5C99902}" presName="node" presStyleLbl="node1" presStyleIdx="0" presStyleCnt="4">
        <dgm:presLayoutVars>
          <dgm:bulletEnabled val="1"/>
        </dgm:presLayoutVars>
      </dgm:prSet>
      <dgm:spPr/>
    </dgm:pt>
    <dgm:pt modelId="{D6276DB9-2667-CF42-9513-54BADF9EEFB5}" type="pres">
      <dgm:prSet presAssocID="{5B3BB08C-193F-8445-92E5-5C54B4DF38BD}" presName="sibTrans" presStyleLbl="sibTrans2D1" presStyleIdx="0" presStyleCnt="3"/>
      <dgm:spPr/>
    </dgm:pt>
    <dgm:pt modelId="{9A03BE52-2C55-6D4F-B384-9EA0A8FB7944}" type="pres">
      <dgm:prSet presAssocID="{5B3BB08C-193F-8445-92E5-5C54B4DF38BD}" presName="connectorText" presStyleLbl="sibTrans2D1" presStyleIdx="0" presStyleCnt="3"/>
      <dgm:spPr/>
    </dgm:pt>
    <dgm:pt modelId="{E8E0D6F6-582E-7545-AF3C-ADE0CF2EB882}" type="pres">
      <dgm:prSet presAssocID="{88983B97-41CB-FB49-BF6C-15C9F01687DE}" presName="node" presStyleLbl="node1" presStyleIdx="1" presStyleCnt="4">
        <dgm:presLayoutVars>
          <dgm:bulletEnabled val="1"/>
        </dgm:presLayoutVars>
      </dgm:prSet>
      <dgm:spPr/>
    </dgm:pt>
    <dgm:pt modelId="{2B4635E8-D4B7-0941-ABA1-77910EA76565}" type="pres">
      <dgm:prSet presAssocID="{C0C4D8D0-24BD-BC4E-BC65-E2D768BC7418}" presName="sibTrans" presStyleLbl="sibTrans2D1" presStyleIdx="1" presStyleCnt="3"/>
      <dgm:spPr/>
    </dgm:pt>
    <dgm:pt modelId="{E42C4F85-13C3-8340-BC57-487FA2E40CDA}" type="pres">
      <dgm:prSet presAssocID="{C0C4D8D0-24BD-BC4E-BC65-E2D768BC7418}" presName="connectorText" presStyleLbl="sibTrans2D1" presStyleIdx="1" presStyleCnt="3"/>
      <dgm:spPr/>
    </dgm:pt>
    <dgm:pt modelId="{D66B03FF-2E00-0E43-9AE2-49A91B6D0D83}" type="pres">
      <dgm:prSet presAssocID="{B774F357-7061-2E4B-9802-A2DA44ABF5E1}" presName="node" presStyleLbl="node1" presStyleIdx="2" presStyleCnt="4">
        <dgm:presLayoutVars>
          <dgm:bulletEnabled val="1"/>
        </dgm:presLayoutVars>
      </dgm:prSet>
      <dgm:spPr/>
    </dgm:pt>
    <dgm:pt modelId="{F83E72D5-0531-8B40-BF17-8D92A6D7A33B}" type="pres">
      <dgm:prSet presAssocID="{013D3825-2ECE-0E40-86EB-EDFF08D8D4E1}" presName="sibTrans" presStyleLbl="sibTrans2D1" presStyleIdx="2" presStyleCnt="3"/>
      <dgm:spPr/>
    </dgm:pt>
    <dgm:pt modelId="{9F155988-07F0-4446-85CD-3896B57BDA2A}" type="pres">
      <dgm:prSet presAssocID="{013D3825-2ECE-0E40-86EB-EDFF08D8D4E1}" presName="connectorText" presStyleLbl="sibTrans2D1" presStyleIdx="2" presStyleCnt="3"/>
      <dgm:spPr/>
    </dgm:pt>
    <dgm:pt modelId="{1C3125F5-0EF4-A543-B9A1-360131D53998}" type="pres">
      <dgm:prSet presAssocID="{0A0230B2-E8B4-8647-AE6C-7C5D1D89F89C}" presName="node" presStyleLbl="node1" presStyleIdx="3" presStyleCnt="4">
        <dgm:presLayoutVars>
          <dgm:bulletEnabled val="1"/>
        </dgm:presLayoutVars>
      </dgm:prSet>
      <dgm:spPr/>
    </dgm:pt>
  </dgm:ptLst>
  <dgm:cxnLst>
    <dgm:cxn modelId="{6F3FBD06-8365-A14C-B401-31D84691A824}" type="presOf" srcId="{C0C4D8D0-24BD-BC4E-BC65-E2D768BC7418}" destId="{2B4635E8-D4B7-0941-ABA1-77910EA76565}" srcOrd="0" destOrd="0" presId="urn:microsoft.com/office/officeart/2005/8/layout/process1"/>
    <dgm:cxn modelId="{40C86A1C-235C-7B44-8EFE-C76AB40DA8AD}" type="presOf" srcId="{88983B97-41CB-FB49-BF6C-15C9F01687DE}" destId="{E8E0D6F6-582E-7545-AF3C-ADE0CF2EB882}" srcOrd="0" destOrd="0" presId="urn:microsoft.com/office/officeart/2005/8/layout/process1"/>
    <dgm:cxn modelId="{4AB02229-2C20-104F-B455-446CE68A4BA3}" srcId="{6830F0BF-061D-7544-9AC0-073ED017B39E}" destId="{0A0230B2-E8B4-8647-AE6C-7C5D1D89F89C}" srcOrd="3" destOrd="0" parTransId="{280A2EFD-8BDC-0F45-8914-C9EC9D54B0A7}" sibTransId="{61E4ECFA-3601-E549-88D7-2DE5150466DA}"/>
    <dgm:cxn modelId="{9759F234-9410-F849-A59B-51AF7D0535ED}" type="presOf" srcId="{0A0230B2-E8B4-8647-AE6C-7C5D1D89F89C}" destId="{1C3125F5-0EF4-A543-B9A1-360131D53998}" srcOrd="0" destOrd="0" presId="urn:microsoft.com/office/officeart/2005/8/layout/process1"/>
    <dgm:cxn modelId="{6421255B-6726-7048-B087-C8FE2E3DC989}" srcId="{6830F0BF-061D-7544-9AC0-073ED017B39E}" destId="{B774F357-7061-2E4B-9802-A2DA44ABF5E1}" srcOrd="2" destOrd="0" parTransId="{0E680899-05EB-C446-B13B-267362ACCE6A}" sibTransId="{013D3825-2ECE-0E40-86EB-EDFF08D8D4E1}"/>
    <dgm:cxn modelId="{4BBFBB6A-08D7-CB49-8D34-575E1B909A4C}" srcId="{6830F0BF-061D-7544-9AC0-073ED017B39E}" destId="{5BE7EB70-88D4-D946-A9B4-DF93F5C99902}" srcOrd="0" destOrd="0" parTransId="{E41D5E5E-8E9B-0240-85C6-887D5C359D50}" sibTransId="{5B3BB08C-193F-8445-92E5-5C54B4DF38BD}"/>
    <dgm:cxn modelId="{19F18777-4BB9-154B-A086-EB61D7FEF0E2}" type="presOf" srcId="{5BE7EB70-88D4-D946-A9B4-DF93F5C99902}" destId="{2AB93267-F8C6-5C49-8682-6650A6ED2B9E}" srcOrd="0" destOrd="0" presId="urn:microsoft.com/office/officeart/2005/8/layout/process1"/>
    <dgm:cxn modelId="{00D31E7C-8C5E-3D4F-9165-A563384CB7AA}" type="presOf" srcId="{B774F357-7061-2E4B-9802-A2DA44ABF5E1}" destId="{D66B03FF-2E00-0E43-9AE2-49A91B6D0D83}" srcOrd="0" destOrd="0" presId="urn:microsoft.com/office/officeart/2005/8/layout/process1"/>
    <dgm:cxn modelId="{D6031E84-8750-6243-A557-C484E1A3BEDA}" type="presOf" srcId="{5B3BB08C-193F-8445-92E5-5C54B4DF38BD}" destId="{9A03BE52-2C55-6D4F-B384-9EA0A8FB7944}" srcOrd="1" destOrd="0" presId="urn:microsoft.com/office/officeart/2005/8/layout/process1"/>
    <dgm:cxn modelId="{FB01B991-1D4B-7E4C-9EFD-BE9D9F248EE0}" srcId="{6830F0BF-061D-7544-9AC0-073ED017B39E}" destId="{88983B97-41CB-FB49-BF6C-15C9F01687DE}" srcOrd="1" destOrd="0" parTransId="{3ED86D77-6EB6-4E4D-A18F-B44216B77F8A}" sibTransId="{C0C4D8D0-24BD-BC4E-BC65-E2D768BC7418}"/>
    <dgm:cxn modelId="{3617CD95-0387-DF45-8B29-C7471E79A35C}" type="presOf" srcId="{5B3BB08C-193F-8445-92E5-5C54B4DF38BD}" destId="{D6276DB9-2667-CF42-9513-54BADF9EEFB5}" srcOrd="0" destOrd="0" presId="urn:microsoft.com/office/officeart/2005/8/layout/process1"/>
    <dgm:cxn modelId="{12ED5296-535E-5A4D-A4A5-17599434D1FB}" type="presOf" srcId="{C0C4D8D0-24BD-BC4E-BC65-E2D768BC7418}" destId="{E42C4F85-13C3-8340-BC57-487FA2E40CDA}" srcOrd="1" destOrd="0" presId="urn:microsoft.com/office/officeart/2005/8/layout/process1"/>
    <dgm:cxn modelId="{CA8738AE-C48E-B645-A901-D13F49EB7738}" type="presOf" srcId="{013D3825-2ECE-0E40-86EB-EDFF08D8D4E1}" destId="{F83E72D5-0531-8B40-BF17-8D92A6D7A33B}" srcOrd="0" destOrd="0" presId="urn:microsoft.com/office/officeart/2005/8/layout/process1"/>
    <dgm:cxn modelId="{A5DAA7E3-B013-FB48-A10B-A1904699DB65}" type="presOf" srcId="{013D3825-2ECE-0E40-86EB-EDFF08D8D4E1}" destId="{9F155988-07F0-4446-85CD-3896B57BDA2A}" srcOrd="1" destOrd="0" presId="urn:microsoft.com/office/officeart/2005/8/layout/process1"/>
    <dgm:cxn modelId="{734E4AFD-DBFE-7746-B57C-D0B036F6ADCF}" type="presOf" srcId="{6830F0BF-061D-7544-9AC0-073ED017B39E}" destId="{C1E92D8A-C47C-2949-BA87-A6009F73B02D}" srcOrd="0" destOrd="0" presId="urn:microsoft.com/office/officeart/2005/8/layout/process1"/>
    <dgm:cxn modelId="{68D4B71B-0B9A-274D-AFE6-B6B701ADE0C5}" type="presParOf" srcId="{C1E92D8A-C47C-2949-BA87-A6009F73B02D}" destId="{2AB93267-F8C6-5C49-8682-6650A6ED2B9E}" srcOrd="0" destOrd="0" presId="urn:microsoft.com/office/officeart/2005/8/layout/process1"/>
    <dgm:cxn modelId="{F22DC8C2-FAF8-5345-87AC-F0ED1773D2C5}" type="presParOf" srcId="{C1E92D8A-C47C-2949-BA87-A6009F73B02D}" destId="{D6276DB9-2667-CF42-9513-54BADF9EEFB5}" srcOrd="1" destOrd="0" presId="urn:microsoft.com/office/officeart/2005/8/layout/process1"/>
    <dgm:cxn modelId="{B9FAB27A-8AF9-AE4F-905D-0D1F47B5A74E}" type="presParOf" srcId="{D6276DB9-2667-CF42-9513-54BADF9EEFB5}" destId="{9A03BE52-2C55-6D4F-B384-9EA0A8FB7944}" srcOrd="0" destOrd="0" presId="urn:microsoft.com/office/officeart/2005/8/layout/process1"/>
    <dgm:cxn modelId="{C02D3F6C-2500-1D4C-8AC9-03874DDE61B8}" type="presParOf" srcId="{C1E92D8A-C47C-2949-BA87-A6009F73B02D}" destId="{E8E0D6F6-582E-7545-AF3C-ADE0CF2EB882}" srcOrd="2" destOrd="0" presId="urn:microsoft.com/office/officeart/2005/8/layout/process1"/>
    <dgm:cxn modelId="{38B39271-493D-B442-8717-E53F020D2DF3}" type="presParOf" srcId="{C1E92D8A-C47C-2949-BA87-A6009F73B02D}" destId="{2B4635E8-D4B7-0941-ABA1-77910EA76565}" srcOrd="3" destOrd="0" presId="urn:microsoft.com/office/officeart/2005/8/layout/process1"/>
    <dgm:cxn modelId="{420C4286-79E0-4B44-8372-DDDC65F1CD68}" type="presParOf" srcId="{2B4635E8-D4B7-0941-ABA1-77910EA76565}" destId="{E42C4F85-13C3-8340-BC57-487FA2E40CDA}" srcOrd="0" destOrd="0" presId="urn:microsoft.com/office/officeart/2005/8/layout/process1"/>
    <dgm:cxn modelId="{04219E64-5890-8E41-9DA8-01F3ECDA315A}" type="presParOf" srcId="{C1E92D8A-C47C-2949-BA87-A6009F73B02D}" destId="{D66B03FF-2E00-0E43-9AE2-49A91B6D0D83}" srcOrd="4" destOrd="0" presId="urn:microsoft.com/office/officeart/2005/8/layout/process1"/>
    <dgm:cxn modelId="{B5B5A946-71BF-174F-A57D-DC5FDB1DB913}" type="presParOf" srcId="{C1E92D8A-C47C-2949-BA87-A6009F73B02D}" destId="{F83E72D5-0531-8B40-BF17-8D92A6D7A33B}" srcOrd="5" destOrd="0" presId="urn:microsoft.com/office/officeart/2005/8/layout/process1"/>
    <dgm:cxn modelId="{7B1631B2-BA64-694C-A94A-117F8CDBA398}" type="presParOf" srcId="{F83E72D5-0531-8B40-BF17-8D92A6D7A33B}" destId="{9F155988-07F0-4446-85CD-3896B57BDA2A}" srcOrd="0" destOrd="0" presId="urn:microsoft.com/office/officeart/2005/8/layout/process1"/>
    <dgm:cxn modelId="{89B40590-8C74-A040-93C9-F5EEDF406C1A}" type="presParOf" srcId="{C1E92D8A-C47C-2949-BA87-A6009F73B02D}" destId="{1C3125F5-0EF4-A543-B9A1-360131D5399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76CD8A7-9CE3-445E-87F4-B62950F6755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BD1CB1-FBDB-4AC7-8B34-8B686296296C}">
      <dgm:prSet/>
      <dgm:spPr/>
      <dgm:t>
        <a:bodyPr/>
        <a:lstStyle/>
        <a:p>
          <a:r>
            <a:rPr lang="en-US"/>
            <a:t>Corpus</a:t>
          </a:r>
        </a:p>
      </dgm:t>
    </dgm:pt>
    <dgm:pt modelId="{205392AC-06FE-43B7-B736-8092BAA83FC7}" type="parTrans" cxnId="{C8CE5943-E8DF-4345-A437-3E283F607748}">
      <dgm:prSet/>
      <dgm:spPr/>
      <dgm:t>
        <a:bodyPr/>
        <a:lstStyle/>
        <a:p>
          <a:endParaRPr lang="en-US"/>
        </a:p>
      </dgm:t>
    </dgm:pt>
    <dgm:pt modelId="{1358C02C-B6D5-4A0C-A3D3-0B4AE35E9C21}" type="sibTrans" cxnId="{C8CE5943-E8DF-4345-A437-3E283F607748}">
      <dgm:prSet/>
      <dgm:spPr/>
      <dgm:t>
        <a:bodyPr/>
        <a:lstStyle/>
        <a:p>
          <a:endParaRPr lang="en-US"/>
        </a:p>
      </dgm:t>
    </dgm:pt>
    <dgm:pt modelId="{6E5B8619-23DB-469E-A1F9-C6B14C88A079}">
      <dgm:prSet/>
      <dgm:spPr/>
      <dgm:t>
        <a:bodyPr/>
        <a:lstStyle/>
        <a:p>
          <a:r>
            <a:rPr lang="en-US"/>
            <a:t>Time</a:t>
          </a:r>
        </a:p>
      </dgm:t>
    </dgm:pt>
    <dgm:pt modelId="{81CC826C-CDE3-4CF6-816B-1E50F7B05E6C}" type="parTrans" cxnId="{37313D91-7C66-402E-84E6-E4400B4A635D}">
      <dgm:prSet/>
      <dgm:spPr/>
      <dgm:t>
        <a:bodyPr/>
        <a:lstStyle/>
        <a:p>
          <a:endParaRPr lang="en-US"/>
        </a:p>
      </dgm:t>
    </dgm:pt>
    <dgm:pt modelId="{C2ACF450-8EFE-4785-B635-E082437DC862}" type="sibTrans" cxnId="{37313D91-7C66-402E-84E6-E4400B4A635D}">
      <dgm:prSet/>
      <dgm:spPr/>
      <dgm:t>
        <a:bodyPr/>
        <a:lstStyle/>
        <a:p>
          <a:endParaRPr lang="en-US"/>
        </a:p>
      </dgm:t>
    </dgm:pt>
    <dgm:pt modelId="{2BFD8862-77DE-4F06-8E12-D5934ED9B866}">
      <dgm:prSet/>
      <dgm:spPr/>
      <dgm:t>
        <a:bodyPr/>
        <a:lstStyle/>
        <a:p>
          <a:r>
            <a:rPr lang="en-US"/>
            <a:t>Uncased words</a:t>
          </a:r>
        </a:p>
      </dgm:t>
    </dgm:pt>
    <dgm:pt modelId="{D29A2C43-BBBE-485F-BA37-FA06D8AF8A9E}" type="parTrans" cxnId="{1E3DC0BF-77BA-4466-A8F3-96C5A8126592}">
      <dgm:prSet/>
      <dgm:spPr/>
      <dgm:t>
        <a:bodyPr/>
        <a:lstStyle/>
        <a:p>
          <a:endParaRPr lang="en-US"/>
        </a:p>
      </dgm:t>
    </dgm:pt>
    <dgm:pt modelId="{38117144-2BA7-4607-87F9-C6809AD7148D}" type="sibTrans" cxnId="{1E3DC0BF-77BA-4466-A8F3-96C5A8126592}">
      <dgm:prSet/>
      <dgm:spPr/>
      <dgm:t>
        <a:bodyPr/>
        <a:lstStyle/>
        <a:p>
          <a:endParaRPr lang="en-US"/>
        </a:p>
      </dgm:t>
    </dgm:pt>
    <dgm:pt modelId="{EA00CF3D-B818-4D36-B71B-265BD684BC48}" type="pres">
      <dgm:prSet presAssocID="{876CD8A7-9CE3-445E-87F4-B62950F67555}" presName="root" presStyleCnt="0">
        <dgm:presLayoutVars>
          <dgm:dir/>
          <dgm:resizeHandles val="exact"/>
        </dgm:presLayoutVars>
      </dgm:prSet>
      <dgm:spPr/>
    </dgm:pt>
    <dgm:pt modelId="{ECC79857-28AD-49C2-8486-E5E2A4949CFA}" type="pres">
      <dgm:prSet presAssocID="{6ABD1CB1-FBDB-4AC7-8B34-8B686296296C}" presName="compNode" presStyleCnt="0"/>
      <dgm:spPr/>
    </dgm:pt>
    <dgm:pt modelId="{849FBD5C-30A3-4121-821D-B10BE4C17B74}" type="pres">
      <dgm:prSet presAssocID="{6ABD1CB1-FBDB-4AC7-8B34-8B68629629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FB65A75E-1901-4B63-AF73-D6CABD7C5EF1}" type="pres">
      <dgm:prSet presAssocID="{6ABD1CB1-FBDB-4AC7-8B34-8B686296296C}" presName="spaceRect" presStyleCnt="0"/>
      <dgm:spPr/>
    </dgm:pt>
    <dgm:pt modelId="{71B5B3A0-D1C5-4755-B5DD-3E8804254A91}" type="pres">
      <dgm:prSet presAssocID="{6ABD1CB1-FBDB-4AC7-8B34-8B686296296C}" presName="textRect" presStyleLbl="revTx" presStyleIdx="0" presStyleCnt="3">
        <dgm:presLayoutVars>
          <dgm:chMax val="1"/>
          <dgm:chPref val="1"/>
        </dgm:presLayoutVars>
      </dgm:prSet>
      <dgm:spPr/>
    </dgm:pt>
    <dgm:pt modelId="{A713A1DE-E002-47F8-83A0-F9AF76C527DD}" type="pres">
      <dgm:prSet presAssocID="{1358C02C-B6D5-4A0C-A3D3-0B4AE35E9C21}" presName="sibTrans" presStyleCnt="0"/>
      <dgm:spPr/>
    </dgm:pt>
    <dgm:pt modelId="{01F03B1D-456B-49B3-979C-94371DAE0B4A}" type="pres">
      <dgm:prSet presAssocID="{6E5B8619-23DB-469E-A1F9-C6B14C88A079}" presName="compNode" presStyleCnt="0"/>
      <dgm:spPr/>
    </dgm:pt>
    <dgm:pt modelId="{10661DC2-846D-4B14-B12D-3D04A425A63C}" type="pres">
      <dgm:prSet presAssocID="{6E5B8619-23DB-469E-A1F9-C6B14C88A0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16A783A3-A82A-41E2-AD07-2AA277159AEE}" type="pres">
      <dgm:prSet presAssocID="{6E5B8619-23DB-469E-A1F9-C6B14C88A079}" presName="spaceRect" presStyleCnt="0"/>
      <dgm:spPr/>
    </dgm:pt>
    <dgm:pt modelId="{525F52EE-94D6-4140-9740-C91DD69DC350}" type="pres">
      <dgm:prSet presAssocID="{6E5B8619-23DB-469E-A1F9-C6B14C88A079}" presName="textRect" presStyleLbl="revTx" presStyleIdx="1" presStyleCnt="3">
        <dgm:presLayoutVars>
          <dgm:chMax val="1"/>
          <dgm:chPref val="1"/>
        </dgm:presLayoutVars>
      </dgm:prSet>
      <dgm:spPr/>
    </dgm:pt>
    <dgm:pt modelId="{826BC697-BAFF-4E9C-960F-DA11402E224A}" type="pres">
      <dgm:prSet presAssocID="{C2ACF450-8EFE-4785-B635-E082437DC862}" presName="sibTrans" presStyleCnt="0"/>
      <dgm:spPr/>
    </dgm:pt>
    <dgm:pt modelId="{DF43E871-3DCE-4505-B00C-C86D2168D40A}" type="pres">
      <dgm:prSet presAssocID="{2BFD8862-77DE-4F06-8E12-D5934ED9B866}" presName="compNode" presStyleCnt="0"/>
      <dgm:spPr/>
    </dgm:pt>
    <dgm:pt modelId="{26B272C4-DDFE-47DB-8BA9-B35AE8F770CA}" type="pres">
      <dgm:prSet presAssocID="{2BFD8862-77DE-4F06-8E12-D5934ED9B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3E4A5812-D12F-4D60-B379-2D2B4B3B97E6}" type="pres">
      <dgm:prSet presAssocID="{2BFD8862-77DE-4F06-8E12-D5934ED9B866}" presName="spaceRect" presStyleCnt="0"/>
      <dgm:spPr/>
    </dgm:pt>
    <dgm:pt modelId="{223B190B-4A80-4059-B195-43FB30512100}" type="pres">
      <dgm:prSet presAssocID="{2BFD8862-77DE-4F06-8E12-D5934ED9B866}" presName="textRect" presStyleLbl="revTx" presStyleIdx="2" presStyleCnt="3">
        <dgm:presLayoutVars>
          <dgm:chMax val="1"/>
          <dgm:chPref val="1"/>
        </dgm:presLayoutVars>
      </dgm:prSet>
      <dgm:spPr/>
    </dgm:pt>
  </dgm:ptLst>
  <dgm:cxnLst>
    <dgm:cxn modelId="{2118602A-637F-4AF1-83E7-9D7C516ACC2E}" type="presOf" srcId="{876CD8A7-9CE3-445E-87F4-B62950F67555}" destId="{EA00CF3D-B818-4D36-B71B-265BD684BC48}" srcOrd="0" destOrd="0" presId="urn:microsoft.com/office/officeart/2018/2/layout/IconLabelList"/>
    <dgm:cxn modelId="{C8CE5943-E8DF-4345-A437-3E283F607748}" srcId="{876CD8A7-9CE3-445E-87F4-B62950F67555}" destId="{6ABD1CB1-FBDB-4AC7-8B34-8B686296296C}" srcOrd="0" destOrd="0" parTransId="{205392AC-06FE-43B7-B736-8092BAA83FC7}" sibTransId="{1358C02C-B6D5-4A0C-A3D3-0B4AE35E9C21}"/>
    <dgm:cxn modelId="{B7CA6B62-056B-4636-8662-6675DE2C46AC}" type="presOf" srcId="{6ABD1CB1-FBDB-4AC7-8B34-8B686296296C}" destId="{71B5B3A0-D1C5-4755-B5DD-3E8804254A91}" srcOrd="0" destOrd="0" presId="urn:microsoft.com/office/officeart/2018/2/layout/IconLabelList"/>
    <dgm:cxn modelId="{7AB5207F-325E-4113-A102-54C5EAFFB58C}" type="presOf" srcId="{6E5B8619-23DB-469E-A1F9-C6B14C88A079}" destId="{525F52EE-94D6-4140-9740-C91DD69DC350}" srcOrd="0" destOrd="0" presId="urn:microsoft.com/office/officeart/2018/2/layout/IconLabelList"/>
    <dgm:cxn modelId="{37313D91-7C66-402E-84E6-E4400B4A635D}" srcId="{876CD8A7-9CE3-445E-87F4-B62950F67555}" destId="{6E5B8619-23DB-469E-A1F9-C6B14C88A079}" srcOrd="1" destOrd="0" parTransId="{81CC826C-CDE3-4CF6-816B-1E50F7B05E6C}" sibTransId="{C2ACF450-8EFE-4785-B635-E082437DC862}"/>
    <dgm:cxn modelId="{FDCBC5B2-E0DD-4233-92A0-55F4D048E837}" type="presOf" srcId="{2BFD8862-77DE-4F06-8E12-D5934ED9B866}" destId="{223B190B-4A80-4059-B195-43FB30512100}" srcOrd="0" destOrd="0" presId="urn:microsoft.com/office/officeart/2018/2/layout/IconLabelList"/>
    <dgm:cxn modelId="{1E3DC0BF-77BA-4466-A8F3-96C5A8126592}" srcId="{876CD8A7-9CE3-445E-87F4-B62950F67555}" destId="{2BFD8862-77DE-4F06-8E12-D5934ED9B866}" srcOrd="2" destOrd="0" parTransId="{D29A2C43-BBBE-485F-BA37-FA06D8AF8A9E}" sibTransId="{38117144-2BA7-4607-87F9-C6809AD7148D}"/>
    <dgm:cxn modelId="{396B37ED-3842-4129-8F31-7AE24EAE5C4E}" type="presParOf" srcId="{EA00CF3D-B818-4D36-B71B-265BD684BC48}" destId="{ECC79857-28AD-49C2-8486-E5E2A4949CFA}" srcOrd="0" destOrd="0" presId="urn:microsoft.com/office/officeart/2018/2/layout/IconLabelList"/>
    <dgm:cxn modelId="{37889ACB-2466-49B0-9D1A-D9C0EE9DA3CB}" type="presParOf" srcId="{ECC79857-28AD-49C2-8486-E5E2A4949CFA}" destId="{849FBD5C-30A3-4121-821D-B10BE4C17B74}" srcOrd="0" destOrd="0" presId="urn:microsoft.com/office/officeart/2018/2/layout/IconLabelList"/>
    <dgm:cxn modelId="{7D404244-38EC-4C56-B4E6-8D692B4CA0AE}" type="presParOf" srcId="{ECC79857-28AD-49C2-8486-E5E2A4949CFA}" destId="{FB65A75E-1901-4B63-AF73-D6CABD7C5EF1}" srcOrd="1" destOrd="0" presId="urn:microsoft.com/office/officeart/2018/2/layout/IconLabelList"/>
    <dgm:cxn modelId="{DD569C0D-725B-42AF-89BB-4065844ADB25}" type="presParOf" srcId="{ECC79857-28AD-49C2-8486-E5E2A4949CFA}" destId="{71B5B3A0-D1C5-4755-B5DD-3E8804254A91}" srcOrd="2" destOrd="0" presId="urn:microsoft.com/office/officeart/2018/2/layout/IconLabelList"/>
    <dgm:cxn modelId="{B80E6F81-C041-4CAB-9450-03F885FBA8A2}" type="presParOf" srcId="{EA00CF3D-B818-4D36-B71B-265BD684BC48}" destId="{A713A1DE-E002-47F8-83A0-F9AF76C527DD}" srcOrd="1" destOrd="0" presId="urn:microsoft.com/office/officeart/2018/2/layout/IconLabelList"/>
    <dgm:cxn modelId="{516576F3-CA06-4822-9C33-9B6DC35EA3AF}" type="presParOf" srcId="{EA00CF3D-B818-4D36-B71B-265BD684BC48}" destId="{01F03B1D-456B-49B3-979C-94371DAE0B4A}" srcOrd="2" destOrd="0" presId="urn:microsoft.com/office/officeart/2018/2/layout/IconLabelList"/>
    <dgm:cxn modelId="{0674EE34-87BE-4B71-8219-4095E9EFA0AD}" type="presParOf" srcId="{01F03B1D-456B-49B3-979C-94371DAE0B4A}" destId="{10661DC2-846D-4B14-B12D-3D04A425A63C}" srcOrd="0" destOrd="0" presId="urn:microsoft.com/office/officeart/2018/2/layout/IconLabelList"/>
    <dgm:cxn modelId="{545B855A-DC0B-4816-B543-F2A8610C68F7}" type="presParOf" srcId="{01F03B1D-456B-49B3-979C-94371DAE0B4A}" destId="{16A783A3-A82A-41E2-AD07-2AA277159AEE}" srcOrd="1" destOrd="0" presId="urn:microsoft.com/office/officeart/2018/2/layout/IconLabelList"/>
    <dgm:cxn modelId="{11862A90-2D8F-455C-89DB-4D1F80608AF3}" type="presParOf" srcId="{01F03B1D-456B-49B3-979C-94371DAE0B4A}" destId="{525F52EE-94D6-4140-9740-C91DD69DC350}" srcOrd="2" destOrd="0" presId="urn:microsoft.com/office/officeart/2018/2/layout/IconLabelList"/>
    <dgm:cxn modelId="{88E5AE66-1D18-44EE-82D8-79B73365A862}" type="presParOf" srcId="{EA00CF3D-B818-4D36-B71B-265BD684BC48}" destId="{826BC697-BAFF-4E9C-960F-DA11402E224A}" srcOrd="3" destOrd="0" presId="urn:microsoft.com/office/officeart/2018/2/layout/IconLabelList"/>
    <dgm:cxn modelId="{7E62B132-8242-41E8-8E6F-74D91F030329}" type="presParOf" srcId="{EA00CF3D-B818-4D36-B71B-265BD684BC48}" destId="{DF43E871-3DCE-4505-B00C-C86D2168D40A}" srcOrd="4" destOrd="0" presId="urn:microsoft.com/office/officeart/2018/2/layout/IconLabelList"/>
    <dgm:cxn modelId="{2950E7EC-A73A-4327-A358-08A226A95F62}" type="presParOf" srcId="{DF43E871-3DCE-4505-B00C-C86D2168D40A}" destId="{26B272C4-DDFE-47DB-8BA9-B35AE8F770CA}" srcOrd="0" destOrd="0" presId="urn:microsoft.com/office/officeart/2018/2/layout/IconLabelList"/>
    <dgm:cxn modelId="{A2519C80-1E74-4B7C-9576-494AF1A2D66B}" type="presParOf" srcId="{DF43E871-3DCE-4505-B00C-C86D2168D40A}" destId="{3E4A5812-D12F-4D60-B379-2D2B4B3B97E6}" srcOrd="1" destOrd="0" presId="urn:microsoft.com/office/officeart/2018/2/layout/IconLabelList"/>
    <dgm:cxn modelId="{55ED3818-F2D6-4E10-8530-5B6513F8A0F6}" type="presParOf" srcId="{DF43E871-3DCE-4505-B00C-C86D2168D40A}" destId="{223B190B-4A80-4059-B195-43FB3051210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83BEDC-F7AA-45BB-A524-FA4D8E93823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053EE08-F12F-4030-AF41-4512B692237A}">
      <dgm:prSet/>
      <dgm:spPr/>
      <dgm:t>
        <a:bodyPr/>
        <a:lstStyle/>
        <a:p>
          <a:r>
            <a:rPr lang="en-US"/>
            <a:t>Rule-based</a:t>
          </a:r>
        </a:p>
      </dgm:t>
    </dgm:pt>
    <dgm:pt modelId="{693DE027-32B7-4FC6-B933-910FF3C1664A}" type="parTrans" cxnId="{42049712-0C3C-4E3C-82A7-7DCAA201E1F8}">
      <dgm:prSet/>
      <dgm:spPr/>
      <dgm:t>
        <a:bodyPr/>
        <a:lstStyle/>
        <a:p>
          <a:endParaRPr lang="en-US"/>
        </a:p>
      </dgm:t>
    </dgm:pt>
    <dgm:pt modelId="{04347244-D3BD-459E-A787-49204535A02B}" type="sibTrans" cxnId="{42049712-0C3C-4E3C-82A7-7DCAA201E1F8}">
      <dgm:prSet/>
      <dgm:spPr/>
      <dgm:t>
        <a:bodyPr/>
        <a:lstStyle/>
        <a:p>
          <a:endParaRPr lang="en-US"/>
        </a:p>
      </dgm:t>
    </dgm:pt>
    <dgm:pt modelId="{E7919F10-A697-4205-9A58-C7BAC880A87C}">
      <dgm:prSet/>
      <dgm:spPr/>
      <dgm:t>
        <a:bodyPr/>
        <a:lstStyle/>
        <a:p>
          <a:r>
            <a:rPr lang="en-US"/>
            <a:t>Probabilistic </a:t>
          </a:r>
        </a:p>
      </dgm:t>
    </dgm:pt>
    <dgm:pt modelId="{772BE5D7-46A0-460D-B3BD-03D24998642B}" type="parTrans" cxnId="{7BA70412-C478-425B-A0B4-84B4E1188B23}">
      <dgm:prSet/>
      <dgm:spPr/>
      <dgm:t>
        <a:bodyPr/>
        <a:lstStyle/>
        <a:p>
          <a:endParaRPr lang="en-US"/>
        </a:p>
      </dgm:t>
    </dgm:pt>
    <dgm:pt modelId="{157FE38A-EECB-4BFD-B356-9B655D070607}" type="sibTrans" cxnId="{7BA70412-C478-425B-A0B4-84B4E1188B23}">
      <dgm:prSet/>
      <dgm:spPr/>
      <dgm:t>
        <a:bodyPr/>
        <a:lstStyle/>
        <a:p>
          <a:endParaRPr lang="en-US"/>
        </a:p>
      </dgm:t>
    </dgm:pt>
    <dgm:pt modelId="{07CF6728-CC84-471F-B581-0A86F12F6D99}" type="pres">
      <dgm:prSet presAssocID="{2283BEDC-F7AA-45BB-A524-FA4D8E938239}" presName="root" presStyleCnt="0">
        <dgm:presLayoutVars>
          <dgm:dir/>
          <dgm:resizeHandles val="exact"/>
        </dgm:presLayoutVars>
      </dgm:prSet>
      <dgm:spPr/>
    </dgm:pt>
    <dgm:pt modelId="{1E839536-ACB7-437C-B3E8-B0D1454F5069}" type="pres">
      <dgm:prSet presAssocID="{7053EE08-F12F-4030-AF41-4512B692237A}" presName="compNode" presStyleCnt="0"/>
      <dgm:spPr/>
    </dgm:pt>
    <dgm:pt modelId="{5C86BF1D-E628-41D8-9F5D-104A8D8BF445}" type="pres">
      <dgm:prSet presAssocID="{7053EE08-F12F-4030-AF41-4512B69223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D5B962E7-F766-40A4-80AF-FFAAD22383BB}" type="pres">
      <dgm:prSet presAssocID="{7053EE08-F12F-4030-AF41-4512B692237A}" presName="spaceRect" presStyleCnt="0"/>
      <dgm:spPr/>
    </dgm:pt>
    <dgm:pt modelId="{7E7F4B95-BB39-489E-ABCE-3213BA93854C}" type="pres">
      <dgm:prSet presAssocID="{7053EE08-F12F-4030-AF41-4512B692237A}" presName="textRect" presStyleLbl="revTx" presStyleIdx="0" presStyleCnt="2">
        <dgm:presLayoutVars>
          <dgm:chMax val="1"/>
          <dgm:chPref val="1"/>
        </dgm:presLayoutVars>
      </dgm:prSet>
      <dgm:spPr/>
    </dgm:pt>
    <dgm:pt modelId="{1F25840B-CB73-4307-8D0F-A7768CCEF814}" type="pres">
      <dgm:prSet presAssocID="{04347244-D3BD-459E-A787-49204535A02B}" presName="sibTrans" presStyleCnt="0"/>
      <dgm:spPr/>
    </dgm:pt>
    <dgm:pt modelId="{A8E20F06-2A9A-4EC2-944C-88E310E8AA3B}" type="pres">
      <dgm:prSet presAssocID="{E7919F10-A697-4205-9A58-C7BAC880A87C}" presName="compNode" presStyleCnt="0"/>
      <dgm:spPr/>
    </dgm:pt>
    <dgm:pt modelId="{251E7BF9-60AD-47A7-9C84-DEF0BC90BD65}" type="pres">
      <dgm:prSet presAssocID="{E7919F10-A697-4205-9A58-C7BAC880A8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43F6CA23-4289-40FD-9178-AC99D38A1955}" type="pres">
      <dgm:prSet presAssocID="{E7919F10-A697-4205-9A58-C7BAC880A87C}" presName="spaceRect" presStyleCnt="0"/>
      <dgm:spPr/>
    </dgm:pt>
    <dgm:pt modelId="{7365B972-52A0-43B7-952D-073FBCE1821B}" type="pres">
      <dgm:prSet presAssocID="{E7919F10-A697-4205-9A58-C7BAC880A87C}" presName="textRect" presStyleLbl="revTx" presStyleIdx="1" presStyleCnt="2">
        <dgm:presLayoutVars>
          <dgm:chMax val="1"/>
          <dgm:chPref val="1"/>
        </dgm:presLayoutVars>
      </dgm:prSet>
      <dgm:spPr/>
    </dgm:pt>
  </dgm:ptLst>
  <dgm:cxnLst>
    <dgm:cxn modelId="{7BA70412-C478-425B-A0B4-84B4E1188B23}" srcId="{2283BEDC-F7AA-45BB-A524-FA4D8E938239}" destId="{E7919F10-A697-4205-9A58-C7BAC880A87C}" srcOrd="1" destOrd="0" parTransId="{772BE5D7-46A0-460D-B3BD-03D24998642B}" sibTransId="{157FE38A-EECB-4BFD-B356-9B655D070607}"/>
    <dgm:cxn modelId="{42049712-0C3C-4E3C-82A7-7DCAA201E1F8}" srcId="{2283BEDC-F7AA-45BB-A524-FA4D8E938239}" destId="{7053EE08-F12F-4030-AF41-4512B692237A}" srcOrd="0" destOrd="0" parTransId="{693DE027-32B7-4FC6-B933-910FF3C1664A}" sibTransId="{04347244-D3BD-459E-A787-49204535A02B}"/>
    <dgm:cxn modelId="{30B8853D-1B70-42CC-87C0-A8BBB23B7223}" type="presOf" srcId="{2283BEDC-F7AA-45BB-A524-FA4D8E938239}" destId="{07CF6728-CC84-471F-B581-0A86F12F6D99}" srcOrd="0" destOrd="0" presId="urn:microsoft.com/office/officeart/2018/2/layout/IconLabelList"/>
    <dgm:cxn modelId="{7FC7404F-B57F-4048-A541-9BA609AC205A}" type="presOf" srcId="{E7919F10-A697-4205-9A58-C7BAC880A87C}" destId="{7365B972-52A0-43B7-952D-073FBCE1821B}" srcOrd="0" destOrd="0" presId="urn:microsoft.com/office/officeart/2018/2/layout/IconLabelList"/>
    <dgm:cxn modelId="{116326D4-CF8E-40F8-8087-3FCE3AD8CF57}" type="presOf" srcId="{7053EE08-F12F-4030-AF41-4512B692237A}" destId="{7E7F4B95-BB39-489E-ABCE-3213BA93854C}" srcOrd="0" destOrd="0" presId="urn:microsoft.com/office/officeart/2018/2/layout/IconLabelList"/>
    <dgm:cxn modelId="{4FA471CC-DE1D-4D9A-A6C6-48B63C1C44AD}" type="presParOf" srcId="{07CF6728-CC84-471F-B581-0A86F12F6D99}" destId="{1E839536-ACB7-437C-B3E8-B0D1454F5069}" srcOrd="0" destOrd="0" presId="urn:microsoft.com/office/officeart/2018/2/layout/IconLabelList"/>
    <dgm:cxn modelId="{E834EA20-14BC-4576-908B-7ADE5C098600}" type="presParOf" srcId="{1E839536-ACB7-437C-B3E8-B0D1454F5069}" destId="{5C86BF1D-E628-41D8-9F5D-104A8D8BF445}" srcOrd="0" destOrd="0" presId="urn:microsoft.com/office/officeart/2018/2/layout/IconLabelList"/>
    <dgm:cxn modelId="{035F165C-A9AA-4105-90D7-D2DB5931BD1C}" type="presParOf" srcId="{1E839536-ACB7-437C-B3E8-B0D1454F5069}" destId="{D5B962E7-F766-40A4-80AF-FFAAD22383BB}" srcOrd="1" destOrd="0" presId="urn:microsoft.com/office/officeart/2018/2/layout/IconLabelList"/>
    <dgm:cxn modelId="{02837C39-63AF-47C8-9FED-BFC8AC954EBE}" type="presParOf" srcId="{1E839536-ACB7-437C-B3E8-B0D1454F5069}" destId="{7E7F4B95-BB39-489E-ABCE-3213BA93854C}" srcOrd="2" destOrd="0" presId="urn:microsoft.com/office/officeart/2018/2/layout/IconLabelList"/>
    <dgm:cxn modelId="{98365383-6BC8-4207-BC24-50E857BC6129}" type="presParOf" srcId="{07CF6728-CC84-471F-B581-0A86F12F6D99}" destId="{1F25840B-CB73-4307-8D0F-A7768CCEF814}" srcOrd="1" destOrd="0" presId="urn:microsoft.com/office/officeart/2018/2/layout/IconLabelList"/>
    <dgm:cxn modelId="{2A0CBD2B-37DC-418A-BE8D-CF26B19B21C1}" type="presParOf" srcId="{07CF6728-CC84-471F-B581-0A86F12F6D99}" destId="{A8E20F06-2A9A-4EC2-944C-88E310E8AA3B}" srcOrd="2" destOrd="0" presId="urn:microsoft.com/office/officeart/2018/2/layout/IconLabelList"/>
    <dgm:cxn modelId="{803F3BD9-A8F7-4946-86F5-2F516668D28E}" type="presParOf" srcId="{A8E20F06-2A9A-4EC2-944C-88E310E8AA3B}" destId="{251E7BF9-60AD-47A7-9C84-DEF0BC90BD65}" srcOrd="0" destOrd="0" presId="urn:microsoft.com/office/officeart/2018/2/layout/IconLabelList"/>
    <dgm:cxn modelId="{792DEEF8-12FD-4646-8D71-48D018233770}" type="presParOf" srcId="{A8E20F06-2A9A-4EC2-944C-88E310E8AA3B}" destId="{43F6CA23-4289-40FD-9178-AC99D38A1955}" srcOrd="1" destOrd="0" presId="urn:microsoft.com/office/officeart/2018/2/layout/IconLabelList"/>
    <dgm:cxn modelId="{374155CC-87C8-4D50-BF3C-9074B2EBB778}" type="presParOf" srcId="{A8E20F06-2A9A-4EC2-944C-88E310E8AA3B}" destId="{7365B972-52A0-43B7-952D-073FBCE1821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B89C90-57C8-D046-8AF5-E716FF4F5073}" type="doc">
      <dgm:prSet loTypeId="urn:microsoft.com/office/officeart/2005/8/layout/process1" loCatId="" qsTypeId="urn:microsoft.com/office/officeart/2005/8/quickstyle/simple1" qsCatId="simple" csTypeId="urn:microsoft.com/office/officeart/2005/8/colors/accent2_2" csCatId="accent2" phldr="1"/>
      <dgm:spPr/>
    </dgm:pt>
    <dgm:pt modelId="{6888D38B-16B6-A54B-9690-AD3918027199}">
      <dgm:prSet phldrT="[Text]"/>
      <dgm:spPr/>
      <dgm:t>
        <a:bodyPr/>
        <a:lstStyle/>
        <a:p>
          <a:r>
            <a:rPr lang="en-GB"/>
            <a:t>Tokenize into tokens</a:t>
          </a:r>
        </a:p>
      </dgm:t>
    </dgm:pt>
    <dgm:pt modelId="{73FD18E0-6BBD-D349-838B-0573AAB02100}" type="parTrans" cxnId="{1DD13A5E-F59F-2342-BB92-D021DC04BBE4}">
      <dgm:prSet/>
      <dgm:spPr/>
      <dgm:t>
        <a:bodyPr/>
        <a:lstStyle/>
        <a:p>
          <a:endParaRPr lang="en-GB"/>
        </a:p>
      </dgm:t>
    </dgm:pt>
    <dgm:pt modelId="{0F8A4FD4-2691-F14D-9C84-51299D762B36}" type="sibTrans" cxnId="{1DD13A5E-F59F-2342-BB92-D021DC04BBE4}">
      <dgm:prSet/>
      <dgm:spPr/>
      <dgm:t>
        <a:bodyPr/>
        <a:lstStyle/>
        <a:p>
          <a:endParaRPr lang="en-GB"/>
        </a:p>
      </dgm:t>
    </dgm:pt>
    <dgm:pt modelId="{1BFA609F-6477-C748-B5AB-3AF0CB4B4FB1}">
      <dgm:prSet phldrT="[Text]"/>
      <dgm:spPr/>
      <dgm:t>
        <a:bodyPr/>
        <a:lstStyle/>
        <a:p>
          <a:r>
            <a:rPr lang="en-GB"/>
            <a:t>Three Embeddings</a:t>
          </a:r>
        </a:p>
      </dgm:t>
    </dgm:pt>
    <dgm:pt modelId="{C7F3FE8A-C55C-0845-BE86-FF4B0FD1BA04}" type="parTrans" cxnId="{187F31A4-5113-E547-9A75-7BA41F2B9205}">
      <dgm:prSet/>
      <dgm:spPr/>
      <dgm:t>
        <a:bodyPr/>
        <a:lstStyle/>
        <a:p>
          <a:endParaRPr lang="en-GB"/>
        </a:p>
      </dgm:t>
    </dgm:pt>
    <dgm:pt modelId="{AB198C21-9FE6-6A4C-8E3D-8EC35849B149}" type="sibTrans" cxnId="{187F31A4-5113-E547-9A75-7BA41F2B9205}">
      <dgm:prSet/>
      <dgm:spPr/>
      <dgm:t>
        <a:bodyPr/>
        <a:lstStyle/>
        <a:p>
          <a:endParaRPr lang="en-GB"/>
        </a:p>
      </dgm:t>
    </dgm:pt>
    <dgm:pt modelId="{8563CDB8-8A59-3845-A650-3943DA964E14}">
      <dgm:prSet phldrT="[Text]"/>
      <dgm:spPr/>
      <dgm:t>
        <a:bodyPr/>
        <a:lstStyle/>
        <a:p>
          <a:r>
            <a:rPr lang="en-GB"/>
            <a:t>Train BERT Model</a:t>
          </a:r>
        </a:p>
      </dgm:t>
    </dgm:pt>
    <dgm:pt modelId="{BC0B40AD-C8AF-9B4F-8101-32B2F70EB072}" type="parTrans" cxnId="{18BCED31-29B1-BB48-980A-3D9A7D6E279B}">
      <dgm:prSet/>
      <dgm:spPr/>
      <dgm:t>
        <a:bodyPr/>
        <a:lstStyle/>
        <a:p>
          <a:endParaRPr lang="en-GB"/>
        </a:p>
      </dgm:t>
    </dgm:pt>
    <dgm:pt modelId="{7CB16659-CC0C-6843-8617-958622D6D1AA}" type="sibTrans" cxnId="{18BCED31-29B1-BB48-980A-3D9A7D6E279B}">
      <dgm:prSet/>
      <dgm:spPr/>
      <dgm:t>
        <a:bodyPr/>
        <a:lstStyle/>
        <a:p>
          <a:endParaRPr lang="en-GB"/>
        </a:p>
      </dgm:t>
    </dgm:pt>
    <dgm:pt modelId="{E0454600-EDC8-5347-A8BC-D109DA9B9997}" type="pres">
      <dgm:prSet presAssocID="{A1B89C90-57C8-D046-8AF5-E716FF4F5073}" presName="Name0" presStyleCnt="0">
        <dgm:presLayoutVars>
          <dgm:dir/>
          <dgm:resizeHandles val="exact"/>
        </dgm:presLayoutVars>
      </dgm:prSet>
      <dgm:spPr/>
    </dgm:pt>
    <dgm:pt modelId="{FC126E36-C25E-2D4B-866A-20102BCAA9FE}" type="pres">
      <dgm:prSet presAssocID="{6888D38B-16B6-A54B-9690-AD3918027199}" presName="node" presStyleLbl="node1" presStyleIdx="0" presStyleCnt="3">
        <dgm:presLayoutVars>
          <dgm:bulletEnabled val="1"/>
        </dgm:presLayoutVars>
      </dgm:prSet>
      <dgm:spPr/>
    </dgm:pt>
    <dgm:pt modelId="{DDA32E3C-1481-A547-8A09-DB588316C9DA}" type="pres">
      <dgm:prSet presAssocID="{0F8A4FD4-2691-F14D-9C84-51299D762B36}" presName="sibTrans" presStyleLbl="sibTrans2D1" presStyleIdx="0" presStyleCnt="2"/>
      <dgm:spPr/>
    </dgm:pt>
    <dgm:pt modelId="{EC759C14-813C-844B-86D2-9445F23BC725}" type="pres">
      <dgm:prSet presAssocID="{0F8A4FD4-2691-F14D-9C84-51299D762B36}" presName="connectorText" presStyleLbl="sibTrans2D1" presStyleIdx="0" presStyleCnt="2"/>
      <dgm:spPr/>
    </dgm:pt>
    <dgm:pt modelId="{FF99A5E5-4F73-AA46-9A71-252D5BD85B93}" type="pres">
      <dgm:prSet presAssocID="{1BFA609F-6477-C748-B5AB-3AF0CB4B4FB1}" presName="node" presStyleLbl="node1" presStyleIdx="1" presStyleCnt="3">
        <dgm:presLayoutVars>
          <dgm:bulletEnabled val="1"/>
        </dgm:presLayoutVars>
      </dgm:prSet>
      <dgm:spPr/>
    </dgm:pt>
    <dgm:pt modelId="{FE800253-6B8E-554F-8FF7-32F2B727AADF}" type="pres">
      <dgm:prSet presAssocID="{AB198C21-9FE6-6A4C-8E3D-8EC35849B149}" presName="sibTrans" presStyleLbl="sibTrans2D1" presStyleIdx="1" presStyleCnt="2"/>
      <dgm:spPr/>
    </dgm:pt>
    <dgm:pt modelId="{416909CA-CF8A-6D4A-B751-CD4873AE8BF3}" type="pres">
      <dgm:prSet presAssocID="{AB198C21-9FE6-6A4C-8E3D-8EC35849B149}" presName="connectorText" presStyleLbl="sibTrans2D1" presStyleIdx="1" presStyleCnt="2"/>
      <dgm:spPr/>
    </dgm:pt>
    <dgm:pt modelId="{B051F979-87D2-B448-A7C5-0A1009C2DB75}" type="pres">
      <dgm:prSet presAssocID="{8563CDB8-8A59-3845-A650-3943DA964E14}" presName="node" presStyleLbl="node1" presStyleIdx="2" presStyleCnt="3">
        <dgm:presLayoutVars>
          <dgm:bulletEnabled val="1"/>
        </dgm:presLayoutVars>
      </dgm:prSet>
      <dgm:spPr/>
    </dgm:pt>
  </dgm:ptLst>
  <dgm:cxnLst>
    <dgm:cxn modelId="{8AAC0B21-B87C-EB47-9FE5-24EE62428C86}" type="presOf" srcId="{6888D38B-16B6-A54B-9690-AD3918027199}" destId="{FC126E36-C25E-2D4B-866A-20102BCAA9FE}" srcOrd="0" destOrd="0" presId="urn:microsoft.com/office/officeart/2005/8/layout/process1"/>
    <dgm:cxn modelId="{5EFFDA23-509E-E946-A73A-9DCC4ECD0275}" type="presOf" srcId="{0F8A4FD4-2691-F14D-9C84-51299D762B36}" destId="{EC759C14-813C-844B-86D2-9445F23BC725}" srcOrd="1" destOrd="0" presId="urn:microsoft.com/office/officeart/2005/8/layout/process1"/>
    <dgm:cxn modelId="{18BCED31-29B1-BB48-980A-3D9A7D6E279B}" srcId="{A1B89C90-57C8-D046-8AF5-E716FF4F5073}" destId="{8563CDB8-8A59-3845-A650-3943DA964E14}" srcOrd="2" destOrd="0" parTransId="{BC0B40AD-C8AF-9B4F-8101-32B2F70EB072}" sibTransId="{7CB16659-CC0C-6843-8617-958622D6D1AA}"/>
    <dgm:cxn modelId="{1DD13A5E-F59F-2342-BB92-D021DC04BBE4}" srcId="{A1B89C90-57C8-D046-8AF5-E716FF4F5073}" destId="{6888D38B-16B6-A54B-9690-AD3918027199}" srcOrd="0" destOrd="0" parTransId="{73FD18E0-6BBD-D349-838B-0573AAB02100}" sibTransId="{0F8A4FD4-2691-F14D-9C84-51299D762B36}"/>
    <dgm:cxn modelId="{CF09E95E-F72E-2F4A-BEA5-CBF9D041B000}" type="presOf" srcId="{AB198C21-9FE6-6A4C-8E3D-8EC35849B149}" destId="{416909CA-CF8A-6D4A-B751-CD4873AE8BF3}" srcOrd="1" destOrd="0" presId="urn:microsoft.com/office/officeart/2005/8/layout/process1"/>
    <dgm:cxn modelId="{D7B53EA3-CFAD-5E46-B8D0-8CF2832F91B4}" type="presOf" srcId="{0F8A4FD4-2691-F14D-9C84-51299D762B36}" destId="{DDA32E3C-1481-A547-8A09-DB588316C9DA}" srcOrd="0" destOrd="0" presId="urn:microsoft.com/office/officeart/2005/8/layout/process1"/>
    <dgm:cxn modelId="{187F31A4-5113-E547-9A75-7BA41F2B9205}" srcId="{A1B89C90-57C8-D046-8AF5-E716FF4F5073}" destId="{1BFA609F-6477-C748-B5AB-3AF0CB4B4FB1}" srcOrd="1" destOrd="0" parTransId="{C7F3FE8A-C55C-0845-BE86-FF4B0FD1BA04}" sibTransId="{AB198C21-9FE6-6A4C-8E3D-8EC35849B149}"/>
    <dgm:cxn modelId="{90FD7AA8-5F26-2A42-B450-5529DF6F3920}" type="presOf" srcId="{1BFA609F-6477-C748-B5AB-3AF0CB4B4FB1}" destId="{FF99A5E5-4F73-AA46-9A71-252D5BD85B93}" srcOrd="0" destOrd="0" presId="urn:microsoft.com/office/officeart/2005/8/layout/process1"/>
    <dgm:cxn modelId="{98C50DB4-4925-9F4C-91E4-60F4CAF151BC}" type="presOf" srcId="{A1B89C90-57C8-D046-8AF5-E716FF4F5073}" destId="{E0454600-EDC8-5347-A8BC-D109DA9B9997}" srcOrd="0" destOrd="0" presId="urn:microsoft.com/office/officeart/2005/8/layout/process1"/>
    <dgm:cxn modelId="{BE5B8DE4-1303-1E4C-9A79-19980FF3B109}" type="presOf" srcId="{AB198C21-9FE6-6A4C-8E3D-8EC35849B149}" destId="{FE800253-6B8E-554F-8FF7-32F2B727AADF}" srcOrd="0" destOrd="0" presId="urn:microsoft.com/office/officeart/2005/8/layout/process1"/>
    <dgm:cxn modelId="{5420ACF4-549D-0D4D-9913-D51F39AC4AF8}" type="presOf" srcId="{8563CDB8-8A59-3845-A650-3943DA964E14}" destId="{B051F979-87D2-B448-A7C5-0A1009C2DB75}" srcOrd="0" destOrd="0" presId="urn:microsoft.com/office/officeart/2005/8/layout/process1"/>
    <dgm:cxn modelId="{54EDBAFC-638C-B444-B29C-04DB595BA031}" type="presParOf" srcId="{E0454600-EDC8-5347-A8BC-D109DA9B9997}" destId="{FC126E36-C25E-2D4B-866A-20102BCAA9FE}" srcOrd="0" destOrd="0" presId="urn:microsoft.com/office/officeart/2005/8/layout/process1"/>
    <dgm:cxn modelId="{DB61616D-B426-BC4B-BA19-B98DFE6FC36A}" type="presParOf" srcId="{E0454600-EDC8-5347-A8BC-D109DA9B9997}" destId="{DDA32E3C-1481-A547-8A09-DB588316C9DA}" srcOrd="1" destOrd="0" presId="urn:microsoft.com/office/officeart/2005/8/layout/process1"/>
    <dgm:cxn modelId="{815E8E04-F149-944F-880A-A3A9268386D0}" type="presParOf" srcId="{DDA32E3C-1481-A547-8A09-DB588316C9DA}" destId="{EC759C14-813C-844B-86D2-9445F23BC725}" srcOrd="0" destOrd="0" presId="urn:microsoft.com/office/officeart/2005/8/layout/process1"/>
    <dgm:cxn modelId="{CFEA4CA2-0B04-4D49-ADA3-019B8325E27F}" type="presParOf" srcId="{E0454600-EDC8-5347-A8BC-D109DA9B9997}" destId="{FF99A5E5-4F73-AA46-9A71-252D5BD85B93}" srcOrd="2" destOrd="0" presId="urn:microsoft.com/office/officeart/2005/8/layout/process1"/>
    <dgm:cxn modelId="{A83796A0-22B0-F84E-A621-66EA5683C5B5}" type="presParOf" srcId="{E0454600-EDC8-5347-A8BC-D109DA9B9997}" destId="{FE800253-6B8E-554F-8FF7-32F2B727AADF}" srcOrd="3" destOrd="0" presId="urn:microsoft.com/office/officeart/2005/8/layout/process1"/>
    <dgm:cxn modelId="{547AB33C-940C-7144-AD22-BA7C0C87452A}" type="presParOf" srcId="{FE800253-6B8E-554F-8FF7-32F2B727AADF}" destId="{416909CA-CF8A-6D4A-B751-CD4873AE8BF3}" srcOrd="0" destOrd="0" presId="urn:microsoft.com/office/officeart/2005/8/layout/process1"/>
    <dgm:cxn modelId="{7BBDAE08-7971-504C-92A1-622CA6D78275}" type="presParOf" srcId="{E0454600-EDC8-5347-A8BC-D109DA9B9997}" destId="{B051F979-87D2-B448-A7C5-0A1009C2DB75}" srcOrd="4"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89C90-57C8-D046-8AF5-E716FF4F5073}" type="doc">
      <dgm:prSet loTypeId="urn:microsoft.com/office/officeart/2005/8/layout/process1" loCatId="" qsTypeId="urn:microsoft.com/office/officeart/2005/8/quickstyle/simple1" qsCatId="simple" csTypeId="urn:microsoft.com/office/officeart/2005/8/colors/accent2_2" csCatId="accent2" phldr="1"/>
      <dgm:spPr/>
    </dgm:pt>
    <dgm:pt modelId="{6888D38B-16B6-A54B-9690-AD3918027199}">
      <dgm:prSet phldrT="[Text]"/>
      <dgm:spPr/>
      <dgm:t>
        <a:bodyPr/>
        <a:lstStyle/>
        <a:p>
          <a:r>
            <a:rPr lang="en-GB"/>
            <a:t>Tokenize into tokens</a:t>
          </a:r>
        </a:p>
      </dgm:t>
    </dgm:pt>
    <dgm:pt modelId="{73FD18E0-6BBD-D349-838B-0573AAB02100}" type="parTrans" cxnId="{1DD13A5E-F59F-2342-BB92-D021DC04BBE4}">
      <dgm:prSet/>
      <dgm:spPr/>
      <dgm:t>
        <a:bodyPr/>
        <a:lstStyle/>
        <a:p>
          <a:endParaRPr lang="en-GB"/>
        </a:p>
      </dgm:t>
    </dgm:pt>
    <dgm:pt modelId="{0F8A4FD4-2691-F14D-9C84-51299D762B36}" type="sibTrans" cxnId="{1DD13A5E-F59F-2342-BB92-D021DC04BBE4}">
      <dgm:prSet/>
      <dgm:spPr/>
      <dgm:t>
        <a:bodyPr/>
        <a:lstStyle/>
        <a:p>
          <a:endParaRPr lang="en-GB"/>
        </a:p>
      </dgm:t>
    </dgm:pt>
    <dgm:pt modelId="{1BFA609F-6477-C748-B5AB-3AF0CB4B4FB1}">
      <dgm:prSet phldrT="[Text]"/>
      <dgm:spPr>
        <a:solidFill>
          <a:schemeClr val="accent2">
            <a:hueOff val="0"/>
            <a:satOff val="0"/>
            <a:lumOff val="0"/>
            <a:alpha val="40000"/>
          </a:schemeClr>
        </a:solidFill>
      </dgm:spPr>
      <dgm:t>
        <a:bodyPr/>
        <a:lstStyle/>
        <a:p>
          <a:r>
            <a:rPr lang="en-GB"/>
            <a:t>Three Embeddings</a:t>
          </a:r>
        </a:p>
      </dgm:t>
    </dgm:pt>
    <dgm:pt modelId="{C7F3FE8A-C55C-0845-BE86-FF4B0FD1BA04}" type="parTrans" cxnId="{187F31A4-5113-E547-9A75-7BA41F2B9205}">
      <dgm:prSet/>
      <dgm:spPr/>
      <dgm:t>
        <a:bodyPr/>
        <a:lstStyle/>
        <a:p>
          <a:endParaRPr lang="en-GB"/>
        </a:p>
      </dgm:t>
    </dgm:pt>
    <dgm:pt modelId="{AB198C21-9FE6-6A4C-8E3D-8EC35849B149}" type="sibTrans" cxnId="{187F31A4-5113-E547-9A75-7BA41F2B9205}">
      <dgm:prSet/>
      <dgm:spPr/>
      <dgm:t>
        <a:bodyPr/>
        <a:lstStyle/>
        <a:p>
          <a:endParaRPr lang="en-GB"/>
        </a:p>
      </dgm:t>
    </dgm:pt>
    <dgm:pt modelId="{8563CDB8-8A59-3845-A650-3943DA964E14}">
      <dgm:prSet phldrT="[Text]"/>
      <dgm:spPr>
        <a:solidFill>
          <a:schemeClr val="accent2">
            <a:hueOff val="0"/>
            <a:satOff val="0"/>
            <a:lumOff val="0"/>
            <a:alpha val="40000"/>
          </a:schemeClr>
        </a:solidFill>
      </dgm:spPr>
      <dgm:t>
        <a:bodyPr/>
        <a:lstStyle/>
        <a:p>
          <a:r>
            <a:rPr lang="en-GB"/>
            <a:t>Train BERT Model</a:t>
          </a:r>
        </a:p>
      </dgm:t>
    </dgm:pt>
    <dgm:pt modelId="{BC0B40AD-C8AF-9B4F-8101-32B2F70EB072}" type="parTrans" cxnId="{18BCED31-29B1-BB48-980A-3D9A7D6E279B}">
      <dgm:prSet/>
      <dgm:spPr/>
      <dgm:t>
        <a:bodyPr/>
        <a:lstStyle/>
        <a:p>
          <a:endParaRPr lang="en-GB"/>
        </a:p>
      </dgm:t>
    </dgm:pt>
    <dgm:pt modelId="{7CB16659-CC0C-6843-8617-958622D6D1AA}" type="sibTrans" cxnId="{18BCED31-29B1-BB48-980A-3D9A7D6E279B}">
      <dgm:prSet/>
      <dgm:spPr/>
      <dgm:t>
        <a:bodyPr/>
        <a:lstStyle/>
        <a:p>
          <a:endParaRPr lang="en-GB"/>
        </a:p>
      </dgm:t>
    </dgm:pt>
    <dgm:pt modelId="{E0454600-EDC8-5347-A8BC-D109DA9B9997}" type="pres">
      <dgm:prSet presAssocID="{A1B89C90-57C8-D046-8AF5-E716FF4F5073}" presName="Name0" presStyleCnt="0">
        <dgm:presLayoutVars>
          <dgm:dir/>
          <dgm:resizeHandles val="exact"/>
        </dgm:presLayoutVars>
      </dgm:prSet>
      <dgm:spPr/>
    </dgm:pt>
    <dgm:pt modelId="{FC126E36-C25E-2D4B-866A-20102BCAA9FE}" type="pres">
      <dgm:prSet presAssocID="{6888D38B-16B6-A54B-9690-AD3918027199}" presName="node" presStyleLbl="node1" presStyleIdx="0" presStyleCnt="3">
        <dgm:presLayoutVars>
          <dgm:bulletEnabled val="1"/>
        </dgm:presLayoutVars>
      </dgm:prSet>
      <dgm:spPr/>
    </dgm:pt>
    <dgm:pt modelId="{DDA32E3C-1481-A547-8A09-DB588316C9DA}" type="pres">
      <dgm:prSet presAssocID="{0F8A4FD4-2691-F14D-9C84-51299D762B36}" presName="sibTrans" presStyleLbl="sibTrans2D1" presStyleIdx="0" presStyleCnt="2"/>
      <dgm:spPr/>
    </dgm:pt>
    <dgm:pt modelId="{EC759C14-813C-844B-86D2-9445F23BC725}" type="pres">
      <dgm:prSet presAssocID="{0F8A4FD4-2691-F14D-9C84-51299D762B36}" presName="connectorText" presStyleLbl="sibTrans2D1" presStyleIdx="0" presStyleCnt="2"/>
      <dgm:spPr/>
    </dgm:pt>
    <dgm:pt modelId="{FF99A5E5-4F73-AA46-9A71-252D5BD85B93}" type="pres">
      <dgm:prSet presAssocID="{1BFA609F-6477-C748-B5AB-3AF0CB4B4FB1}" presName="node" presStyleLbl="node1" presStyleIdx="1" presStyleCnt="3">
        <dgm:presLayoutVars>
          <dgm:bulletEnabled val="1"/>
        </dgm:presLayoutVars>
      </dgm:prSet>
      <dgm:spPr/>
    </dgm:pt>
    <dgm:pt modelId="{FE800253-6B8E-554F-8FF7-32F2B727AADF}" type="pres">
      <dgm:prSet presAssocID="{AB198C21-9FE6-6A4C-8E3D-8EC35849B149}" presName="sibTrans" presStyleLbl="sibTrans2D1" presStyleIdx="1" presStyleCnt="2"/>
      <dgm:spPr/>
    </dgm:pt>
    <dgm:pt modelId="{416909CA-CF8A-6D4A-B751-CD4873AE8BF3}" type="pres">
      <dgm:prSet presAssocID="{AB198C21-9FE6-6A4C-8E3D-8EC35849B149}" presName="connectorText" presStyleLbl="sibTrans2D1" presStyleIdx="1" presStyleCnt="2"/>
      <dgm:spPr/>
    </dgm:pt>
    <dgm:pt modelId="{B051F979-87D2-B448-A7C5-0A1009C2DB75}" type="pres">
      <dgm:prSet presAssocID="{8563CDB8-8A59-3845-A650-3943DA964E14}" presName="node" presStyleLbl="node1" presStyleIdx="2" presStyleCnt="3">
        <dgm:presLayoutVars>
          <dgm:bulletEnabled val="1"/>
        </dgm:presLayoutVars>
      </dgm:prSet>
      <dgm:spPr/>
    </dgm:pt>
  </dgm:ptLst>
  <dgm:cxnLst>
    <dgm:cxn modelId="{8AAC0B21-B87C-EB47-9FE5-24EE62428C86}" type="presOf" srcId="{6888D38B-16B6-A54B-9690-AD3918027199}" destId="{FC126E36-C25E-2D4B-866A-20102BCAA9FE}" srcOrd="0" destOrd="0" presId="urn:microsoft.com/office/officeart/2005/8/layout/process1"/>
    <dgm:cxn modelId="{5EFFDA23-509E-E946-A73A-9DCC4ECD0275}" type="presOf" srcId="{0F8A4FD4-2691-F14D-9C84-51299D762B36}" destId="{EC759C14-813C-844B-86D2-9445F23BC725}" srcOrd="1" destOrd="0" presId="urn:microsoft.com/office/officeart/2005/8/layout/process1"/>
    <dgm:cxn modelId="{18BCED31-29B1-BB48-980A-3D9A7D6E279B}" srcId="{A1B89C90-57C8-D046-8AF5-E716FF4F5073}" destId="{8563CDB8-8A59-3845-A650-3943DA964E14}" srcOrd="2" destOrd="0" parTransId="{BC0B40AD-C8AF-9B4F-8101-32B2F70EB072}" sibTransId="{7CB16659-CC0C-6843-8617-958622D6D1AA}"/>
    <dgm:cxn modelId="{1DD13A5E-F59F-2342-BB92-D021DC04BBE4}" srcId="{A1B89C90-57C8-D046-8AF5-E716FF4F5073}" destId="{6888D38B-16B6-A54B-9690-AD3918027199}" srcOrd="0" destOrd="0" parTransId="{73FD18E0-6BBD-D349-838B-0573AAB02100}" sibTransId="{0F8A4FD4-2691-F14D-9C84-51299D762B36}"/>
    <dgm:cxn modelId="{CF09E95E-F72E-2F4A-BEA5-CBF9D041B000}" type="presOf" srcId="{AB198C21-9FE6-6A4C-8E3D-8EC35849B149}" destId="{416909CA-CF8A-6D4A-B751-CD4873AE8BF3}" srcOrd="1" destOrd="0" presId="urn:microsoft.com/office/officeart/2005/8/layout/process1"/>
    <dgm:cxn modelId="{D7B53EA3-CFAD-5E46-B8D0-8CF2832F91B4}" type="presOf" srcId="{0F8A4FD4-2691-F14D-9C84-51299D762B36}" destId="{DDA32E3C-1481-A547-8A09-DB588316C9DA}" srcOrd="0" destOrd="0" presId="urn:microsoft.com/office/officeart/2005/8/layout/process1"/>
    <dgm:cxn modelId="{187F31A4-5113-E547-9A75-7BA41F2B9205}" srcId="{A1B89C90-57C8-D046-8AF5-E716FF4F5073}" destId="{1BFA609F-6477-C748-B5AB-3AF0CB4B4FB1}" srcOrd="1" destOrd="0" parTransId="{C7F3FE8A-C55C-0845-BE86-FF4B0FD1BA04}" sibTransId="{AB198C21-9FE6-6A4C-8E3D-8EC35849B149}"/>
    <dgm:cxn modelId="{90FD7AA8-5F26-2A42-B450-5529DF6F3920}" type="presOf" srcId="{1BFA609F-6477-C748-B5AB-3AF0CB4B4FB1}" destId="{FF99A5E5-4F73-AA46-9A71-252D5BD85B93}" srcOrd="0" destOrd="0" presId="urn:microsoft.com/office/officeart/2005/8/layout/process1"/>
    <dgm:cxn modelId="{98C50DB4-4925-9F4C-91E4-60F4CAF151BC}" type="presOf" srcId="{A1B89C90-57C8-D046-8AF5-E716FF4F5073}" destId="{E0454600-EDC8-5347-A8BC-D109DA9B9997}" srcOrd="0" destOrd="0" presId="urn:microsoft.com/office/officeart/2005/8/layout/process1"/>
    <dgm:cxn modelId="{BE5B8DE4-1303-1E4C-9A79-19980FF3B109}" type="presOf" srcId="{AB198C21-9FE6-6A4C-8E3D-8EC35849B149}" destId="{FE800253-6B8E-554F-8FF7-32F2B727AADF}" srcOrd="0" destOrd="0" presId="urn:microsoft.com/office/officeart/2005/8/layout/process1"/>
    <dgm:cxn modelId="{5420ACF4-549D-0D4D-9913-D51F39AC4AF8}" type="presOf" srcId="{8563CDB8-8A59-3845-A650-3943DA964E14}" destId="{B051F979-87D2-B448-A7C5-0A1009C2DB75}" srcOrd="0" destOrd="0" presId="urn:microsoft.com/office/officeart/2005/8/layout/process1"/>
    <dgm:cxn modelId="{54EDBAFC-638C-B444-B29C-04DB595BA031}" type="presParOf" srcId="{E0454600-EDC8-5347-A8BC-D109DA9B9997}" destId="{FC126E36-C25E-2D4B-866A-20102BCAA9FE}" srcOrd="0" destOrd="0" presId="urn:microsoft.com/office/officeart/2005/8/layout/process1"/>
    <dgm:cxn modelId="{DB61616D-B426-BC4B-BA19-B98DFE6FC36A}" type="presParOf" srcId="{E0454600-EDC8-5347-A8BC-D109DA9B9997}" destId="{DDA32E3C-1481-A547-8A09-DB588316C9DA}" srcOrd="1" destOrd="0" presId="urn:microsoft.com/office/officeart/2005/8/layout/process1"/>
    <dgm:cxn modelId="{815E8E04-F149-944F-880A-A3A9268386D0}" type="presParOf" srcId="{DDA32E3C-1481-A547-8A09-DB588316C9DA}" destId="{EC759C14-813C-844B-86D2-9445F23BC725}" srcOrd="0" destOrd="0" presId="urn:microsoft.com/office/officeart/2005/8/layout/process1"/>
    <dgm:cxn modelId="{CFEA4CA2-0B04-4D49-ADA3-019B8325E27F}" type="presParOf" srcId="{E0454600-EDC8-5347-A8BC-D109DA9B9997}" destId="{FF99A5E5-4F73-AA46-9A71-252D5BD85B93}" srcOrd="2" destOrd="0" presId="urn:microsoft.com/office/officeart/2005/8/layout/process1"/>
    <dgm:cxn modelId="{A83796A0-22B0-F84E-A621-66EA5683C5B5}" type="presParOf" srcId="{E0454600-EDC8-5347-A8BC-D109DA9B9997}" destId="{FE800253-6B8E-554F-8FF7-32F2B727AADF}" srcOrd="3" destOrd="0" presId="urn:microsoft.com/office/officeart/2005/8/layout/process1"/>
    <dgm:cxn modelId="{547AB33C-940C-7144-AD22-BA7C0C87452A}" type="presParOf" srcId="{FE800253-6B8E-554F-8FF7-32F2B727AADF}" destId="{416909CA-CF8A-6D4A-B751-CD4873AE8BF3}" srcOrd="0" destOrd="0" presId="urn:microsoft.com/office/officeart/2005/8/layout/process1"/>
    <dgm:cxn modelId="{7BBDAE08-7971-504C-92A1-622CA6D78275}" type="presParOf" srcId="{E0454600-EDC8-5347-A8BC-D109DA9B9997}" destId="{B051F979-87D2-B448-A7C5-0A1009C2DB75}" srcOrd="4"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B89C90-57C8-D046-8AF5-E716FF4F5073}" type="doc">
      <dgm:prSet loTypeId="urn:microsoft.com/office/officeart/2005/8/layout/process1" loCatId="" qsTypeId="urn:microsoft.com/office/officeart/2005/8/quickstyle/simple1" qsCatId="simple" csTypeId="urn:microsoft.com/office/officeart/2005/8/colors/accent2_2" csCatId="accent2" phldr="1"/>
      <dgm:spPr/>
    </dgm:pt>
    <dgm:pt modelId="{6888D38B-16B6-A54B-9690-AD3918027199}">
      <dgm:prSet phldrT="[Text]"/>
      <dgm:spPr>
        <a:solidFill>
          <a:schemeClr val="accent2">
            <a:hueOff val="0"/>
            <a:satOff val="0"/>
            <a:lumOff val="0"/>
            <a:alpha val="40000"/>
          </a:schemeClr>
        </a:solidFill>
      </dgm:spPr>
      <dgm:t>
        <a:bodyPr/>
        <a:lstStyle/>
        <a:p>
          <a:r>
            <a:rPr lang="en-GB"/>
            <a:t>Tokenize into tokens</a:t>
          </a:r>
        </a:p>
      </dgm:t>
    </dgm:pt>
    <dgm:pt modelId="{73FD18E0-6BBD-D349-838B-0573AAB02100}" type="parTrans" cxnId="{1DD13A5E-F59F-2342-BB92-D021DC04BBE4}">
      <dgm:prSet/>
      <dgm:spPr/>
      <dgm:t>
        <a:bodyPr/>
        <a:lstStyle/>
        <a:p>
          <a:endParaRPr lang="en-GB"/>
        </a:p>
      </dgm:t>
    </dgm:pt>
    <dgm:pt modelId="{0F8A4FD4-2691-F14D-9C84-51299D762B36}" type="sibTrans" cxnId="{1DD13A5E-F59F-2342-BB92-D021DC04BBE4}">
      <dgm:prSet/>
      <dgm:spPr/>
      <dgm:t>
        <a:bodyPr/>
        <a:lstStyle/>
        <a:p>
          <a:endParaRPr lang="en-GB"/>
        </a:p>
      </dgm:t>
    </dgm:pt>
    <dgm:pt modelId="{1BFA609F-6477-C748-B5AB-3AF0CB4B4FB1}">
      <dgm:prSet phldrT="[Text]"/>
      <dgm:spPr>
        <a:solidFill>
          <a:schemeClr val="accent2">
            <a:hueOff val="0"/>
            <a:satOff val="0"/>
            <a:lumOff val="0"/>
          </a:schemeClr>
        </a:solidFill>
      </dgm:spPr>
      <dgm:t>
        <a:bodyPr/>
        <a:lstStyle/>
        <a:p>
          <a:r>
            <a:rPr lang="en-GB"/>
            <a:t>Three Embeddings</a:t>
          </a:r>
        </a:p>
      </dgm:t>
    </dgm:pt>
    <dgm:pt modelId="{C7F3FE8A-C55C-0845-BE86-FF4B0FD1BA04}" type="parTrans" cxnId="{187F31A4-5113-E547-9A75-7BA41F2B9205}">
      <dgm:prSet/>
      <dgm:spPr/>
      <dgm:t>
        <a:bodyPr/>
        <a:lstStyle/>
        <a:p>
          <a:endParaRPr lang="en-GB"/>
        </a:p>
      </dgm:t>
    </dgm:pt>
    <dgm:pt modelId="{AB198C21-9FE6-6A4C-8E3D-8EC35849B149}" type="sibTrans" cxnId="{187F31A4-5113-E547-9A75-7BA41F2B9205}">
      <dgm:prSet/>
      <dgm:spPr/>
      <dgm:t>
        <a:bodyPr/>
        <a:lstStyle/>
        <a:p>
          <a:endParaRPr lang="en-GB"/>
        </a:p>
      </dgm:t>
    </dgm:pt>
    <dgm:pt modelId="{8563CDB8-8A59-3845-A650-3943DA964E14}">
      <dgm:prSet phldrT="[Text]"/>
      <dgm:spPr>
        <a:solidFill>
          <a:schemeClr val="accent2">
            <a:hueOff val="0"/>
            <a:satOff val="0"/>
            <a:lumOff val="0"/>
            <a:alpha val="40000"/>
          </a:schemeClr>
        </a:solidFill>
      </dgm:spPr>
      <dgm:t>
        <a:bodyPr/>
        <a:lstStyle/>
        <a:p>
          <a:r>
            <a:rPr lang="en-GB"/>
            <a:t>Train BERT Model</a:t>
          </a:r>
        </a:p>
      </dgm:t>
    </dgm:pt>
    <dgm:pt modelId="{BC0B40AD-C8AF-9B4F-8101-32B2F70EB072}" type="parTrans" cxnId="{18BCED31-29B1-BB48-980A-3D9A7D6E279B}">
      <dgm:prSet/>
      <dgm:spPr/>
      <dgm:t>
        <a:bodyPr/>
        <a:lstStyle/>
        <a:p>
          <a:endParaRPr lang="en-GB"/>
        </a:p>
      </dgm:t>
    </dgm:pt>
    <dgm:pt modelId="{7CB16659-CC0C-6843-8617-958622D6D1AA}" type="sibTrans" cxnId="{18BCED31-29B1-BB48-980A-3D9A7D6E279B}">
      <dgm:prSet/>
      <dgm:spPr/>
      <dgm:t>
        <a:bodyPr/>
        <a:lstStyle/>
        <a:p>
          <a:endParaRPr lang="en-GB"/>
        </a:p>
      </dgm:t>
    </dgm:pt>
    <dgm:pt modelId="{E0454600-EDC8-5347-A8BC-D109DA9B9997}" type="pres">
      <dgm:prSet presAssocID="{A1B89C90-57C8-D046-8AF5-E716FF4F5073}" presName="Name0" presStyleCnt="0">
        <dgm:presLayoutVars>
          <dgm:dir/>
          <dgm:resizeHandles val="exact"/>
        </dgm:presLayoutVars>
      </dgm:prSet>
      <dgm:spPr/>
    </dgm:pt>
    <dgm:pt modelId="{FC126E36-C25E-2D4B-866A-20102BCAA9FE}" type="pres">
      <dgm:prSet presAssocID="{6888D38B-16B6-A54B-9690-AD3918027199}" presName="node" presStyleLbl="node1" presStyleIdx="0" presStyleCnt="3">
        <dgm:presLayoutVars>
          <dgm:bulletEnabled val="1"/>
        </dgm:presLayoutVars>
      </dgm:prSet>
      <dgm:spPr/>
    </dgm:pt>
    <dgm:pt modelId="{DDA32E3C-1481-A547-8A09-DB588316C9DA}" type="pres">
      <dgm:prSet presAssocID="{0F8A4FD4-2691-F14D-9C84-51299D762B36}" presName="sibTrans" presStyleLbl="sibTrans2D1" presStyleIdx="0" presStyleCnt="2"/>
      <dgm:spPr/>
    </dgm:pt>
    <dgm:pt modelId="{EC759C14-813C-844B-86D2-9445F23BC725}" type="pres">
      <dgm:prSet presAssocID="{0F8A4FD4-2691-F14D-9C84-51299D762B36}" presName="connectorText" presStyleLbl="sibTrans2D1" presStyleIdx="0" presStyleCnt="2"/>
      <dgm:spPr/>
    </dgm:pt>
    <dgm:pt modelId="{FF99A5E5-4F73-AA46-9A71-252D5BD85B93}" type="pres">
      <dgm:prSet presAssocID="{1BFA609F-6477-C748-B5AB-3AF0CB4B4FB1}" presName="node" presStyleLbl="node1" presStyleIdx="1" presStyleCnt="3">
        <dgm:presLayoutVars>
          <dgm:bulletEnabled val="1"/>
        </dgm:presLayoutVars>
      </dgm:prSet>
      <dgm:spPr/>
    </dgm:pt>
    <dgm:pt modelId="{FE800253-6B8E-554F-8FF7-32F2B727AADF}" type="pres">
      <dgm:prSet presAssocID="{AB198C21-9FE6-6A4C-8E3D-8EC35849B149}" presName="sibTrans" presStyleLbl="sibTrans2D1" presStyleIdx="1" presStyleCnt="2"/>
      <dgm:spPr/>
    </dgm:pt>
    <dgm:pt modelId="{416909CA-CF8A-6D4A-B751-CD4873AE8BF3}" type="pres">
      <dgm:prSet presAssocID="{AB198C21-9FE6-6A4C-8E3D-8EC35849B149}" presName="connectorText" presStyleLbl="sibTrans2D1" presStyleIdx="1" presStyleCnt="2"/>
      <dgm:spPr/>
    </dgm:pt>
    <dgm:pt modelId="{B051F979-87D2-B448-A7C5-0A1009C2DB75}" type="pres">
      <dgm:prSet presAssocID="{8563CDB8-8A59-3845-A650-3943DA964E14}" presName="node" presStyleLbl="node1" presStyleIdx="2" presStyleCnt="3">
        <dgm:presLayoutVars>
          <dgm:bulletEnabled val="1"/>
        </dgm:presLayoutVars>
      </dgm:prSet>
      <dgm:spPr/>
    </dgm:pt>
  </dgm:ptLst>
  <dgm:cxnLst>
    <dgm:cxn modelId="{8AAC0B21-B87C-EB47-9FE5-24EE62428C86}" type="presOf" srcId="{6888D38B-16B6-A54B-9690-AD3918027199}" destId="{FC126E36-C25E-2D4B-866A-20102BCAA9FE}" srcOrd="0" destOrd="0" presId="urn:microsoft.com/office/officeart/2005/8/layout/process1"/>
    <dgm:cxn modelId="{5EFFDA23-509E-E946-A73A-9DCC4ECD0275}" type="presOf" srcId="{0F8A4FD4-2691-F14D-9C84-51299D762B36}" destId="{EC759C14-813C-844B-86D2-9445F23BC725}" srcOrd="1" destOrd="0" presId="urn:microsoft.com/office/officeart/2005/8/layout/process1"/>
    <dgm:cxn modelId="{18BCED31-29B1-BB48-980A-3D9A7D6E279B}" srcId="{A1B89C90-57C8-D046-8AF5-E716FF4F5073}" destId="{8563CDB8-8A59-3845-A650-3943DA964E14}" srcOrd="2" destOrd="0" parTransId="{BC0B40AD-C8AF-9B4F-8101-32B2F70EB072}" sibTransId="{7CB16659-CC0C-6843-8617-958622D6D1AA}"/>
    <dgm:cxn modelId="{1DD13A5E-F59F-2342-BB92-D021DC04BBE4}" srcId="{A1B89C90-57C8-D046-8AF5-E716FF4F5073}" destId="{6888D38B-16B6-A54B-9690-AD3918027199}" srcOrd="0" destOrd="0" parTransId="{73FD18E0-6BBD-D349-838B-0573AAB02100}" sibTransId="{0F8A4FD4-2691-F14D-9C84-51299D762B36}"/>
    <dgm:cxn modelId="{CF09E95E-F72E-2F4A-BEA5-CBF9D041B000}" type="presOf" srcId="{AB198C21-9FE6-6A4C-8E3D-8EC35849B149}" destId="{416909CA-CF8A-6D4A-B751-CD4873AE8BF3}" srcOrd="1" destOrd="0" presId="urn:microsoft.com/office/officeart/2005/8/layout/process1"/>
    <dgm:cxn modelId="{D7B53EA3-CFAD-5E46-B8D0-8CF2832F91B4}" type="presOf" srcId="{0F8A4FD4-2691-F14D-9C84-51299D762B36}" destId="{DDA32E3C-1481-A547-8A09-DB588316C9DA}" srcOrd="0" destOrd="0" presId="urn:microsoft.com/office/officeart/2005/8/layout/process1"/>
    <dgm:cxn modelId="{187F31A4-5113-E547-9A75-7BA41F2B9205}" srcId="{A1B89C90-57C8-D046-8AF5-E716FF4F5073}" destId="{1BFA609F-6477-C748-B5AB-3AF0CB4B4FB1}" srcOrd="1" destOrd="0" parTransId="{C7F3FE8A-C55C-0845-BE86-FF4B0FD1BA04}" sibTransId="{AB198C21-9FE6-6A4C-8E3D-8EC35849B149}"/>
    <dgm:cxn modelId="{90FD7AA8-5F26-2A42-B450-5529DF6F3920}" type="presOf" srcId="{1BFA609F-6477-C748-B5AB-3AF0CB4B4FB1}" destId="{FF99A5E5-4F73-AA46-9A71-252D5BD85B93}" srcOrd="0" destOrd="0" presId="urn:microsoft.com/office/officeart/2005/8/layout/process1"/>
    <dgm:cxn modelId="{98C50DB4-4925-9F4C-91E4-60F4CAF151BC}" type="presOf" srcId="{A1B89C90-57C8-D046-8AF5-E716FF4F5073}" destId="{E0454600-EDC8-5347-A8BC-D109DA9B9997}" srcOrd="0" destOrd="0" presId="urn:microsoft.com/office/officeart/2005/8/layout/process1"/>
    <dgm:cxn modelId="{BE5B8DE4-1303-1E4C-9A79-19980FF3B109}" type="presOf" srcId="{AB198C21-9FE6-6A4C-8E3D-8EC35849B149}" destId="{FE800253-6B8E-554F-8FF7-32F2B727AADF}" srcOrd="0" destOrd="0" presId="urn:microsoft.com/office/officeart/2005/8/layout/process1"/>
    <dgm:cxn modelId="{5420ACF4-549D-0D4D-9913-D51F39AC4AF8}" type="presOf" srcId="{8563CDB8-8A59-3845-A650-3943DA964E14}" destId="{B051F979-87D2-B448-A7C5-0A1009C2DB75}" srcOrd="0" destOrd="0" presId="urn:microsoft.com/office/officeart/2005/8/layout/process1"/>
    <dgm:cxn modelId="{54EDBAFC-638C-B444-B29C-04DB595BA031}" type="presParOf" srcId="{E0454600-EDC8-5347-A8BC-D109DA9B9997}" destId="{FC126E36-C25E-2D4B-866A-20102BCAA9FE}" srcOrd="0" destOrd="0" presId="urn:microsoft.com/office/officeart/2005/8/layout/process1"/>
    <dgm:cxn modelId="{DB61616D-B426-BC4B-BA19-B98DFE6FC36A}" type="presParOf" srcId="{E0454600-EDC8-5347-A8BC-D109DA9B9997}" destId="{DDA32E3C-1481-A547-8A09-DB588316C9DA}" srcOrd="1" destOrd="0" presId="urn:microsoft.com/office/officeart/2005/8/layout/process1"/>
    <dgm:cxn modelId="{815E8E04-F149-944F-880A-A3A9268386D0}" type="presParOf" srcId="{DDA32E3C-1481-A547-8A09-DB588316C9DA}" destId="{EC759C14-813C-844B-86D2-9445F23BC725}" srcOrd="0" destOrd="0" presId="urn:microsoft.com/office/officeart/2005/8/layout/process1"/>
    <dgm:cxn modelId="{CFEA4CA2-0B04-4D49-ADA3-019B8325E27F}" type="presParOf" srcId="{E0454600-EDC8-5347-A8BC-D109DA9B9997}" destId="{FF99A5E5-4F73-AA46-9A71-252D5BD85B93}" srcOrd="2" destOrd="0" presId="urn:microsoft.com/office/officeart/2005/8/layout/process1"/>
    <dgm:cxn modelId="{A83796A0-22B0-F84E-A621-66EA5683C5B5}" type="presParOf" srcId="{E0454600-EDC8-5347-A8BC-D109DA9B9997}" destId="{FE800253-6B8E-554F-8FF7-32F2B727AADF}" srcOrd="3" destOrd="0" presId="urn:microsoft.com/office/officeart/2005/8/layout/process1"/>
    <dgm:cxn modelId="{547AB33C-940C-7144-AD22-BA7C0C87452A}" type="presParOf" srcId="{FE800253-6B8E-554F-8FF7-32F2B727AADF}" destId="{416909CA-CF8A-6D4A-B751-CD4873AE8BF3}" srcOrd="0" destOrd="0" presId="urn:microsoft.com/office/officeart/2005/8/layout/process1"/>
    <dgm:cxn modelId="{7BBDAE08-7971-504C-92A1-622CA6D78275}" type="presParOf" srcId="{E0454600-EDC8-5347-A8BC-D109DA9B9997}" destId="{B051F979-87D2-B448-A7C5-0A1009C2DB75}" srcOrd="4"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B89C90-57C8-D046-8AF5-E716FF4F5073}" type="doc">
      <dgm:prSet loTypeId="urn:microsoft.com/office/officeart/2005/8/layout/process1" loCatId="" qsTypeId="urn:microsoft.com/office/officeart/2005/8/quickstyle/simple1" qsCatId="simple" csTypeId="urn:microsoft.com/office/officeart/2005/8/colors/accent2_2" csCatId="accent2" phldr="1"/>
      <dgm:spPr/>
    </dgm:pt>
    <dgm:pt modelId="{6888D38B-16B6-A54B-9690-AD3918027199}">
      <dgm:prSet phldrT="[Text]"/>
      <dgm:spPr>
        <a:solidFill>
          <a:schemeClr val="accent2">
            <a:hueOff val="0"/>
            <a:satOff val="0"/>
            <a:lumOff val="0"/>
            <a:alpha val="40000"/>
          </a:schemeClr>
        </a:solidFill>
      </dgm:spPr>
      <dgm:t>
        <a:bodyPr/>
        <a:lstStyle/>
        <a:p>
          <a:r>
            <a:rPr lang="en-GB"/>
            <a:t>Tokenize into tokens</a:t>
          </a:r>
        </a:p>
      </dgm:t>
    </dgm:pt>
    <dgm:pt modelId="{73FD18E0-6BBD-D349-838B-0573AAB02100}" type="parTrans" cxnId="{1DD13A5E-F59F-2342-BB92-D021DC04BBE4}">
      <dgm:prSet/>
      <dgm:spPr/>
      <dgm:t>
        <a:bodyPr/>
        <a:lstStyle/>
        <a:p>
          <a:endParaRPr lang="en-GB"/>
        </a:p>
      </dgm:t>
    </dgm:pt>
    <dgm:pt modelId="{0F8A4FD4-2691-F14D-9C84-51299D762B36}" type="sibTrans" cxnId="{1DD13A5E-F59F-2342-BB92-D021DC04BBE4}">
      <dgm:prSet/>
      <dgm:spPr/>
      <dgm:t>
        <a:bodyPr/>
        <a:lstStyle/>
        <a:p>
          <a:endParaRPr lang="en-GB"/>
        </a:p>
      </dgm:t>
    </dgm:pt>
    <dgm:pt modelId="{1BFA609F-6477-C748-B5AB-3AF0CB4B4FB1}">
      <dgm:prSet phldrT="[Text]"/>
      <dgm:spPr>
        <a:solidFill>
          <a:schemeClr val="accent2">
            <a:hueOff val="0"/>
            <a:satOff val="0"/>
            <a:lumOff val="0"/>
            <a:alpha val="40000"/>
          </a:schemeClr>
        </a:solidFill>
      </dgm:spPr>
      <dgm:t>
        <a:bodyPr/>
        <a:lstStyle/>
        <a:p>
          <a:r>
            <a:rPr lang="en-GB"/>
            <a:t>Three Embeddings</a:t>
          </a:r>
        </a:p>
      </dgm:t>
    </dgm:pt>
    <dgm:pt modelId="{C7F3FE8A-C55C-0845-BE86-FF4B0FD1BA04}" type="parTrans" cxnId="{187F31A4-5113-E547-9A75-7BA41F2B9205}">
      <dgm:prSet/>
      <dgm:spPr/>
      <dgm:t>
        <a:bodyPr/>
        <a:lstStyle/>
        <a:p>
          <a:endParaRPr lang="en-GB"/>
        </a:p>
      </dgm:t>
    </dgm:pt>
    <dgm:pt modelId="{AB198C21-9FE6-6A4C-8E3D-8EC35849B149}" type="sibTrans" cxnId="{187F31A4-5113-E547-9A75-7BA41F2B9205}">
      <dgm:prSet/>
      <dgm:spPr/>
      <dgm:t>
        <a:bodyPr/>
        <a:lstStyle/>
        <a:p>
          <a:endParaRPr lang="en-GB"/>
        </a:p>
      </dgm:t>
    </dgm:pt>
    <dgm:pt modelId="{8563CDB8-8A59-3845-A650-3943DA964E14}">
      <dgm:prSet phldrT="[Text]"/>
      <dgm:spPr>
        <a:solidFill>
          <a:schemeClr val="accent2">
            <a:hueOff val="0"/>
            <a:satOff val="0"/>
            <a:lumOff val="0"/>
          </a:schemeClr>
        </a:solidFill>
      </dgm:spPr>
      <dgm:t>
        <a:bodyPr/>
        <a:lstStyle/>
        <a:p>
          <a:r>
            <a:rPr lang="en-GB"/>
            <a:t>Train BERT Model</a:t>
          </a:r>
        </a:p>
      </dgm:t>
    </dgm:pt>
    <dgm:pt modelId="{BC0B40AD-C8AF-9B4F-8101-32B2F70EB072}" type="parTrans" cxnId="{18BCED31-29B1-BB48-980A-3D9A7D6E279B}">
      <dgm:prSet/>
      <dgm:spPr/>
      <dgm:t>
        <a:bodyPr/>
        <a:lstStyle/>
        <a:p>
          <a:endParaRPr lang="en-GB"/>
        </a:p>
      </dgm:t>
    </dgm:pt>
    <dgm:pt modelId="{7CB16659-CC0C-6843-8617-958622D6D1AA}" type="sibTrans" cxnId="{18BCED31-29B1-BB48-980A-3D9A7D6E279B}">
      <dgm:prSet/>
      <dgm:spPr/>
      <dgm:t>
        <a:bodyPr/>
        <a:lstStyle/>
        <a:p>
          <a:endParaRPr lang="en-GB"/>
        </a:p>
      </dgm:t>
    </dgm:pt>
    <dgm:pt modelId="{E0454600-EDC8-5347-A8BC-D109DA9B9997}" type="pres">
      <dgm:prSet presAssocID="{A1B89C90-57C8-D046-8AF5-E716FF4F5073}" presName="Name0" presStyleCnt="0">
        <dgm:presLayoutVars>
          <dgm:dir/>
          <dgm:resizeHandles val="exact"/>
        </dgm:presLayoutVars>
      </dgm:prSet>
      <dgm:spPr/>
    </dgm:pt>
    <dgm:pt modelId="{FC126E36-C25E-2D4B-866A-20102BCAA9FE}" type="pres">
      <dgm:prSet presAssocID="{6888D38B-16B6-A54B-9690-AD3918027199}" presName="node" presStyleLbl="node1" presStyleIdx="0" presStyleCnt="3">
        <dgm:presLayoutVars>
          <dgm:bulletEnabled val="1"/>
        </dgm:presLayoutVars>
      </dgm:prSet>
      <dgm:spPr/>
    </dgm:pt>
    <dgm:pt modelId="{DDA32E3C-1481-A547-8A09-DB588316C9DA}" type="pres">
      <dgm:prSet presAssocID="{0F8A4FD4-2691-F14D-9C84-51299D762B36}" presName="sibTrans" presStyleLbl="sibTrans2D1" presStyleIdx="0" presStyleCnt="2"/>
      <dgm:spPr/>
    </dgm:pt>
    <dgm:pt modelId="{EC759C14-813C-844B-86D2-9445F23BC725}" type="pres">
      <dgm:prSet presAssocID="{0F8A4FD4-2691-F14D-9C84-51299D762B36}" presName="connectorText" presStyleLbl="sibTrans2D1" presStyleIdx="0" presStyleCnt="2"/>
      <dgm:spPr/>
    </dgm:pt>
    <dgm:pt modelId="{FF99A5E5-4F73-AA46-9A71-252D5BD85B93}" type="pres">
      <dgm:prSet presAssocID="{1BFA609F-6477-C748-B5AB-3AF0CB4B4FB1}" presName="node" presStyleLbl="node1" presStyleIdx="1" presStyleCnt="3">
        <dgm:presLayoutVars>
          <dgm:bulletEnabled val="1"/>
        </dgm:presLayoutVars>
      </dgm:prSet>
      <dgm:spPr/>
    </dgm:pt>
    <dgm:pt modelId="{FE800253-6B8E-554F-8FF7-32F2B727AADF}" type="pres">
      <dgm:prSet presAssocID="{AB198C21-9FE6-6A4C-8E3D-8EC35849B149}" presName="sibTrans" presStyleLbl="sibTrans2D1" presStyleIdx="1" presStyleCnt="2"/>
      <dgm:spPr/>
    </dgm:pt>
    <dgm:pt modelId="{416909CA-CF8A-6D4A-B751-CD4873AE8BF3}" type="pres">
      <dgm:prSet presAssocID="{AB198C21-9FE6-6A4C-8E3D-8EC35849B149}" presName="connectorText" presStyleLbl="sibTrans2D1" presStyleIdx="1" presStyleCnt="2"/>
      <dgm:spPr/>
    </dgm:pt>
    <dgm:pt modelId="{B051F979-87D2-B448-A7C5-0A1009C2DB75}" type="pres">
      <dgm:prSet presAssocID="{8563CDB8-8A59-3845-A650-3943DA964E14}" presName="node" presStyleLbl="node1" presStyleIdx="2" presStyleCnt="3">
        <dgm:presLayoutVars>
          <dgm:bulletEnabled val="1"/>
        </dgm:presLayoutVars>
      </dgm:prSet>
      <dgm:spPr/>
    </dgm:pt>
  </dgm:ptLst>
  <dgm:cxnLst>
    <dgm:cxn modelId="{8AAC0B21-B87C-EB47-9FE5-24EE62428C86}" type="presOf" srcId="{6888D38B-16B6-A54B-9690-AD3918027199}" destId="{FC126E36-C25E-2D4B-866A-20102BCAA9FE}" srcOrd="0" destOrd="0" presId="urn:microsoft.com/office/officeart/2005/8/layout/process1"/>
    <dgm:cxn modelId="{5EFFDA23-509E-E946-A73A-9DCC4ECD0275}" type="presOf" srcId="{0F8A4FD4-2691-F14D-9C84-51299D762B36}" destId="{EC759C14-813C-844B-86D2-9445F23BC725}" srcOrd="1" destOrd="0" presId="urn:microsoft.com/office/officeart/2005/8/layout/process1"/>
    <dgm:cxn modelId="{18BCED31-29B1-BB48-980A-3D9A7D6E279B}" srcId="{A1B89C90-57C8-D046-8AF5-E716FF4F5073}" destId="{8563CDB8-8A59-3845-A650-3943DA964E14}" srcOrd="2" destOrd="0" parTransId="{BC0B40AD-C8AF-9B4F-8101-32B2F70EB072}" sibTransId="{7CB16659-CC0C-6843-8617-958622D6D1AA}"/>
    <dgm:cxn modelId="{1DD13A5E-F59F-2342-BB92-D021DC04BBE4}" srcId="{A1B89C90-57C8-D046-8AF5-E716FF4F5073}" destId="{6888D38B-16B6-A54B-9690-AD3918027199}" srcOrd="0" destOrd="0" parTransId="{73FD18E0-6BBD-D349-838B-0573AAB02100}" sibTransId="{0F8A4FD4-2691-F14D-9C84-51299D762B36}"/>
    <dgm:cxn modelId="{CF09E95E-F72E-2F4A-BEA5-CBF9D041B000}" type="presOf" srcId="{AB198C21-9FE6-6A4C-8E3D-8EC35849B149}" destId="{416909CA-CF8A-6D4A-B751-CD4873AE8BF3}" srcOrd="1" destOrd="0" presId="urn:microsoft.com/office/officeart/2005/8/layout/process1"/>
    <dgm:cxn modelId="{D7B53EA3-CFAD-5E46-B8D0-8CF2832F91B4}" type="presOf" srcId="{0F8A4FD4-2691-F14D-9C84-51299D762B36}" destId="{DDA32E3C-1481-A547-8A09-DB588316C9DA}" srcOrd="0" destOrd="0" presId="urn:microsoft.com/office/officeart/2005/8/layout/process1"/>
    <dgm:cxn modelId="{187F31A4-5113-E547-9A75-7BA41F2B9205}" srcId="{A1B89C90-57C8-D046-8AF5-E716FF4F5073}" destId="{1BFA609F-6477-C748-B5AB-3AF0CB4B4FB1}" srcOrd="1" destOrd="0" parTransId="{C7F3FE8A-C55C-0845-BE86-FF4B0FD1BA04}" sibTransId="{AB198C21-9FE6-6A4C-8E3D-8EC35849B149}"/>
    <dgm:cxn modelId="{90FD7AA8-5F26-2A42-B450-5529DF6F3920}" type="presOf" srcId="{1BFA609F-6477-C748-B5AB-3AF0CB4B4FB1}" destId="{FF99A5E5-4F73-AA46-9A71-252D5BD85B93}" srcOrd="0" destOrd="0" presId="urn:microsoft.com/office/officeart/2005/8/layout/process1"/>
    <dgm:cxn modelId="{98C50DB4-4925-9F4C-91E4-60F4CAF151BC}" type="presOf" srcId="{A1B89C90-57C8-D046-8AF5-E716FF4F5073}" destId="{E0454600-EDC8-5347-A8BC-D109DA9B9997}" srcOrd="0" destOrd="0" presId="urn:microsoft.com/office/officeart/2005/8/layout/process1"/>
    <dgm:cxn modelId="{BE5B8DE4-1303-1E4C-9A79-19980FF3B109}" type="presOf" srcId="{AB198C21-9FE6-6A4C-8E3D-8EC35849B149}" destId="{FE800253-6B8E-554F-8FF7-32F2B727AADF}" srcOrd="0" destOrd="0" presId="urn:microsoft.com/office/officeart/2005/8/layout/process1"/>
    <dgm:cxn modelId="{5420ACF4-549D-0D4D-9913-D51F39AC4AF8}" type="presOf" srcId="{8563CDB8-8A59-3845-A650-3943DA964E14}" destId="{B051F979-87D2-B448-A7C5-0A1009C2DB75}" srcOrd="0" destOrd="0" presId="urn:microsoft.com/office/officeart/2005/8/layout/process1"/>
    <dgm:cxn modelId="{54EDBAFC-638C-B444-B29C-04DB595BA031}" type="presParOf" srcId="{E0454600-EDC8-5347-A8BC-D109DA9B9997}" destId="{FC126E36-C25E-2D4B-866A-20102BCAA9FE}" srcOrd="0" destOrd="0" presId="urn:microsoft.com/office/officeart/2005/8/layout/process1"/>
    <dgm:cxn modelId="{DB61616D-B426-BC4B-BA19-B98DFE6FC36A}" type="presParOf" srcId="{E0454600-EDC8-5347-A8BC-D109DA9B9997}" destId="{DDA32E3C-1481-A547-8A09-DB588316C9DA}" srcOrd="1" destOrd="0" presId="urn:microsoft.com/office/officeart/2005/8/layout/process1"/>
    <dgm:cxn modelId="{815E8E04-F149-944F-880A-A3A9268386D0}" type="presParOf" srcId="{DDA32E3C-1481-A547-8A09-DB588316C9DA}" destId="{EC759C14-813C-844B-86D2-9445F23BC725}" srcOrd="0" destOrd="0" presId="urn:microsoft.com/office/officeart/2005/8/layout/process1"/>
    <dgm:cxn modelId="{CFEA4CA2-0B04-4D49-ADA3-019B8325E27F}" type="presParOf" srcId="{E0454600-EDC8-5347-A8BC-D109DA9B9997}" destId="{FF99A5E5-4F73-AA46-9A71-252D5BD85B93}" srcOrd="2" destOrd="0" presId="urn:microsoft.com/office/officeart/2005/8/layout/process1"/>
    <dgm:cxn modelId="{A83796A0-22B0-F84E-A621-66EA5683C5B5}" type="presParOf" srcId="{E0454600-EDC8-5347-A8BC-D109DA9B9997}" destId="{FE800253-6B8E-554F-8FF7-32F2B727AADF}" srcOrd="3" destOrd="0" presId="urn:microsoft.com/office/officeart/2005/8/layout/process1"/>
    <dgm:cxn modelId="{547AB33C-940C-7144-AD22-BA7C0C87452A}" type="presParOf" srcId="{FE800253-6B8E-554F-8FF7-32F2B727AADF}" destId="{416909CA-CF8A-6D4A-B751-CD4873AE8BF3}" srcOrd="0" destOrd="0" presId="urn:microsoft.com/office/officeart/2005/8/layout/process1"/>
    <dgm:cxn modelId="{7BBDAE08-7971-504C-92A1-622CA6D78275}" type="presParOf" srcId="{E0454600-EDC8-5347-A8BC-D109DA9B9997}" destId="{B051F979-87D2-B448-A7C5-0A1009C2DB75}" srcOrd="4"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0F22C5-A886-4F78-8C6B-58E05D5F7A26}"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5B62455-A3B5-4085-AA01-7A4FCA42255D}">
      <dgm:prSet/>
      <dgm:spPr/>
      <dgm:t>
        <a:bodyPr/>
        <a:lstStyle/>
        <a:p>
          <a:pPr>
            <a:defRPr b="1"/>
          </a:pPr>
          <a:r>
            <a:rPr lang="en-US"/>
            <a:t>Online</a:t>
          </a:r>
        </a:p>
      </dgm:t>
    </dgm:pt>
    <dgm:pt modelId="{30777C22-F7EE-4334-8227-043D76477E11}" type="parTrans" cxnId="{024D7801-AB08-4F9E-AA36-5F422D4EF077}">
      <dgm:prSet/>
      <dgm:spPr/>
      <dgm:t>
        <a:bodyPr/>
        <a:lstStyle/>
        <a:p>
          <a:endParaRPr lang="en-US"/>
        </a:p>
      </dgm:t>
    </dgm:pt>
    <dgm:pt modelId="{EC94ADAC-C14E-4969-BEAD-2348C65E930C}" type="sibTrans" cxnId="{024D7801-AB08-4F9E-AA36-5F422D4EF077}">
      <dgm:prSet/>
      <dgm:spPr/>
      <dgm:t>
        <a:bodyPr/>
        <a:lstStyle/>
        <a:p>
          <a:endParaRPr lang="en-US"/>
        </a:p>
      </dgm:t>
    </dgm:pt>
    <dgm:pt modelId="{D2ACF467-A6CC-432D-9D00-628B0F9E0D99}">
      <dgm:prSet/>
      <dgm:spPr/>
      <dgm:t>
        <a:bodyPr/>
        <a:lstStyle/>
        <a:p>
          <a:pPr>
            <a:defRPr b="1"/>
          </a:pPr>
          <a:r>
            <a:rPr lang="en-US"/>
            <a:t>Augmentation</a:t>
          </a:r>
        </a:p>
      </dgm:t>
    </dgm:pt>
    <dgm:pt modelId="{FDED332E-7EA3-40F2-99BF-7EFE23F47CEF}" type="parTrans" cxnId="{B809B29B-B4B1-4847-A378-24BF5D4C359C}">
      <dgm:prSet/>
      <dgm:spPr/>
      <dgm:t>
        <a:bodyPr/>
        <a:lstStyle/>
        <a:p>
          <a:endParaRPr lang="en-US"/>
        </a:p>
      </dgm:t>
    </dgm:pt>
    <dgm:pt modelId="{3F0587E9-6186-40E2-9B9B-C9D76E6B29CE}" type="sibTrans" cxnId="{B809B29B-B4B1-4847-A378-24BF5D4C359C}">
      <dgm:prSet/>
      <dgm:spPr/>
      <dgm:t>
        <a:bodyPr/>
        <a:lstStyle/>
        <a:p>
          <a:endParaRPr lang="en-US"/>
        </a:p>
      </dgm:t>
    </dgm:pt>
    <dgm:pt modelId="{1CE724AA-B6D6-4389-8476-38C43D2F6EDC}">
      <dgm:prSet/>
      <dgm:spPr/>
      <dgm:t>
        <a:bodyPr/>
        <a:lstStyle/>
        <a:p>
          <a:r>
            <a:rPr lang="en-US"/>
            <a:t>Augment new sentences using model based on existing dataset</a:t>
          </a:r>
        </a:p>
      </dgm:t>
    </dgm:pt>
    <dgm:pt modelId="{903C3AB6-D58E-4C96-95BA-E3F16D9EC647}" type="parTrans" cxnId="{B63B1B2E-9B99-4E14-8EEE-52E313A41197}">
      <dgm:prSet/>
      <dgm:spPr/>
      <dgm:t>
        <a:bodyPr/>
        <a:lstStyle/>
        <a:p>
          <a:endParaRPr lang="en-US"/>
        </a:p>
      </dgm:t>
    </dgm:pt>
    <dgm:pt modelId="{2473FA89-513D-487F-83AA-8513EC483386}" type="sibTrans" cxnId="{B63B1B2E-9B99-4E14-8EEE-52E313A41197}">
      <dgm:prSet/>
      <dgm:spPr/>
      <dgm:t>
        <a:bodyPr/>
        <a:lstStyle/>
        <a:p>
          <a:endParaRPr lang="en-US"/>
        </a:p>
      </dgm:t>
    </dgm:pt>
    <dgm:pt modelId="{39D5E2D4-C939-437F-826B-32F5F2AEA7DB}">
      <dgm:prSet/>
      <dgm:spPr/>
      <dgm:t>
        <a:bodyPr/>
        <a:lstStyle/>
        <a:p>
          <a:r>
            <a:rPr lang="en-US"/>
            <a:t>Online Emergency Call Texts Dataset</a:t>
          </a:r>
        </a:p>
      </dgm:t>
    </dgm:pt>
    <dgm:pt modelId="{71C4549E-4388-41A1-970C-5252CA5039AB}" type="sibTrans" cxnId="{A2A8ED9A-C18D-481E-926D-24DD1F03512C}">
      <dgm:prSet/>
      <dgm:spPr/>
      <dgm:t>
        <a:bodyPr/>
        <a:lstStyle/>
        <a:p>
          <a:endParaRPr lang="en-US"/>
        </a:p>
      </dgm:t>
    </dgm:pt>
    <dgm:pt modelId="{3505F2C8-A4FE-4599-8E10-DABFD1D1A3A7}" type="parTrans" cxnId="{A2A8ED9A-C18D-481E-926D-24DD1F03512C}">
      <dgm:prSet/>
      <dgm:spPr/>
      <dgm:t>
        <a:bodyPr/>
        <a:lstStyle/>
        <a:p>
          <a:endParaRPr lang="en-US"/>
        </a:p>
      </dgm:t>
    </dgm:pt>
    <dgm:pt modelId="{0DF2E46F-639B-4D6D-BECF-7EE983F749BA}" type="pres">
      <dgm:prSet presAssocID="{C70F22C5-A886-4F78-8C6B-58E05D5F7A26}" presName="root" presStyleCnt="0">
        <dgm:presLayoutVars>
          <dgm:dir/>
          <dgm:resizeHandles val="exact"/>
        </dgm:presLayoutVars>
      </dgm:prSet>
      <dgm:spPr/>
    </dgm:pt>
    <dgm:pt modelId="{565C960D-2447-4C26-8F5D-6B0737AD814E}" type="pres">
      <dgm:prSet presAssocID="{35B62455-A3B5-4085-AA01-7A4FCA42255D}" presName="compNode" presStyleCnt="0"/>
      <dgm:spPr/>
    </dgm:pt>
    <dgm:pt modelId="{73A4D2AE-87AC-4EB9-AF9C-97615F0F8D63}" type="pres">
      <dgm:prSet presAssocID="{35B62455-A3B5-4085-AA01-7A4FCA42255D}" presName="iconRect" presStyleLbl="node1" presStyleIdx="0" presStyleCnt="2"/>
      <dgm:spPr>
        <a:blipFill>
          <a:blip xmlns:r="http://schemas.openxmlformats.org/officeDocument/2006/relationships" r:embed="rId1">
            <a:biLevel thresh="5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18FEC2C-4AC3-4350-BE4A-1FA41A98E9F1}" type="pres">
      <dgm:prSet presAssocID="{35B62455-A3B5-4085-AA01-7A4FCA42255D}" presName="iconSpace" presStyleCnt="0"/>
      <dgm:spPr/>
    </dgm:pt>
    <dgm:pt modelId="{A5683F30-AC43-4E83-A49C-2E896B4C222D}" type="pres">
      <dgm:prSet presAssocID="{35B62455-A3B5-4085-AA01-7A4FCA42255D}" presName="parTx" presStyleLbl="revTx" presStyleIdx="0" presStyleCnt="4" custLinFactNeighborY="3866">
        <dgm:presLayoutVars>
          <dgm:chMax val="0"/>
          <dgm:chPref val="0"/>
        </dgm:presLayoutVars>
      </dgm:prSet>
      <dgm:spPr/>
    </dgm:pt>
    <dgm:pt modelId="{5301713E-DE0C-4551-B2D1-986F25B658B5}" type="pres">
      <dgm:prSet presAssocID="{35B62455-A3B5-4085-AA01-7A4FCA42255D}" presName="txSpace" presStyleCnt="0"/>
      <dgm:spPr/>
    </dgm:pt>
    <dgm:pt modelId="{78448770-B15A-4368-9F46-6303FC360C17}" type="pres">
      <dgm:prSet presAssocID="{35B62455-A3B5-4085-AA01-7A4FCA42255D}" presName="desTx" presStyleLbl="revTx" presStyleIdx="1" presStyleCnt="4">
        <dgm:presLayoutVars/>
      </dgm:prSet>
      <dgm:spPr/>
    </dgm:pt>
    <dgm:pt modelId="{7E8F0295-A274-4E13-8E43-AA7185160D30}" type="pres">
      <dgm:prSet presAssocID="{EC94ADAC-C14E-4969-BEAD-2348C65E930C}" presName="sibTrans" presStyleCnt="0"/>
      <dgm:spPr/>
    </dgm:pt>
    <dgm:pt modelId="{0CDB08BA-2D00-433E-B9F5-EA35C8F5C76C}" type="pres">
      <dgm:prSet presAssocID="{D2ACF467-A6CC-432D-9D00-628B0F9E0D99}" presName="compNode" presStyleCnt="0"/>
      <dgm:spPr/>
    </dgm:pt>
    <dgm:pt modelId="{9C54F1A1-8D85-4981-95FA-AAEF33FF33E7}" type="pres">
      <dgm:prSet presAssocID="{D2ACF467-A6CC-432D-9D00-628B0F9E0D99}" presName="iconRect" presStyleLbl="node1" presStyleIdx="1" presStyleCnt="2"/>
      <dgm:spPr>
        <a:blipFill>
          <a:blip xmlns:r="http://schemas.openxmlformats.org/officeDocument/2006/relationships" r:embed="rId3">
            <a:biLevel thresh="5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B70787C-446C-4646-9882-EC69F2E61A1B}" type="pres">
      <dgm:prSet presAssocID="{D2ACF467-A6CC-432D-9D00-628B0F9E0D99}" presName="iconSpace" presStyleCnt="0"/>
      <dgm:spPr/>
    </dgm:pt>
    <dgm:pt modelId="{3E65EB48-E761-48CD-82BE-ED8EB0AD4CB1}" type="pres">
      <dgm:prSet presAssocID="{D2ACF467-A6CC-432D-9D00-628B0F9E0D99}" presName="parTx" presStyleLbl="revTx" presStyleIdx="2" presStyleCnt="4">
        <dgm:presLayoutVars>
          <dgm:chMax val="0"/>
          <dgm:chPref val="0"/>
        </dgm:presLayoutVars>
      </dgm:prSet>
      <dgm:spPr/>
    </dgm:pt>
    <dgm:pt modelId="{8FAA1DD7-B379-4C97-90FC-59117AAB98E6}" type="pres">
      <dgm:prSet presAssocID="{D2ACF467-A6CC-432D-9D00-628B0F9E0D99}" presName="txSpace" presStyleCnt="0"/>
      <dgm:spPr/>
    </dgm:pt>
    <dgm:pt modelId="{F57CA30F-1B99-4FE0-8E39-F499CD1CD1DA}" type="pres">
      <dgm:prSet presAssocID="{D2ACF467-A6CC-432D-9D00-628B0F9E0D99}" presName="desTx" presStyleLbl="revTx" presStyleIdx="3" presStyleCnt="4">
        <dgm:presLayoutVars/>
      </dgm:prSet>
      <dgm:spPr/>
    </dgm:pt>
  </dgm:ptLst>
  <dgm:cxnLst>
    <dgm:cxn modelId="{024D7801-AB08-4F9E-AA36-5F422D4EF077}" srcId="{C70F22C5-A886-4F78-8C6B-58E05D5F7A26}" destId="{35B62455-A3B5-4085-AA01-7A4FCA42255D}" srcOrd="0" destOrd="0" parTransId="{30777C22-F7EE-4334-8227-043D76477E11}" sibTransId="{EC94ADAC-C14E-4969-BEAD-2348C65E930C}"/>
    <dgm:cxn modelId="{EC5D091B-C425-4063-BAE0-342C04CE7BD8}" type="presOf" srcId="{1CE724AA-B6D6-4389-8476-38C43D2F6EDC}" destId="{F57CA30F-1B99-4FE0-8E39-F499CD1CD1DA}" srcOrd="0" destOrd="0" presId="urn:microsoft.com/office/officeart/2018/5/layout/CenteredIconLabelDescriptionList"/>
    <dgm:cxn modelId="{F6372621-9300-4ACC-870A-4425116EA6F7}" type="presOf" srcId="{C70F22C5-A886-4F78-8C6B-58E05D5F7A26}" destId="{0DF2E46F-639B-4D6D-BECF-7EE983F749BA}" srcOrd="0" destOrd="0" presId="urn:microsoft.com/office/officeart/2018/5/layout/CenteredIconLabelDescriptionList"/>
    <dgm:cxn modelId="{B63B1B2E-9B99-4E14-8EEE-52E313A41197}" srcId="{D2ACF467-A6CC-432D-9D00-628B0F9E0D99}" destId="{1CE724AA-B6D6-4389-8476-38C43D2F6EDC}" srcOrd="0" destOrd="0" parTransId="{903C3AB6-D58E-4C96-95BA-E3F16D9EC647}" sibTransId="{2473FA89-513D-487F-83AA-8513EC483386}"/>
    <dgm:cxn modelId="{3D2C7D4C-7505-4FF0-9153-DA123947217D}" type="presOf" srcId="{39D5E2D4-C939-437F-826B-32F5F2AEA7DB}" destId="{78448770-B15A-4368-9F46-6303FC360C17}" srcOrd="0" destOrd="0" presId="urn:microsoft.com/office/officeart/2018/5/layout/CenteredIconLabelDescriptionList"/>
    <dgm:cxn modelId="{A5DB2B5B-5A87-4521-B22A-F3F6A531E192}" type="presOf" srcId="{35B62455-A3B5-4085-AA01-7A4FCA42255D}" destId="{A5683F30-AC43-4E83-A49C-2E896B4C222D}" srcOrd="0" destOrd="0" presId="urn:microsoft.com/office/officeart/2018/5/layout/CenteredIconLabelDescriptionList"/>
    <dgm:cxn modelId="{A2A8ED9A-C18D-481E-926D-24DD1F03512C}" srcId="{35B62455-A3B5-4085-AA01-7A4FCA42255D}" destId="{39D5E2D4-C939-437F-826B-32F5F2AEA7DB}" srcOrd="0" destOrd="0" parTransId="{3505F2C8-A4FE-4599-8E10-DABFD1D1A3A7}" sibTransId="{71C4549E-4388-41A1-970C-5252CA5039AB}"/>
    <dgm:cxn modelId="{B809B29B-B4B1-4847-A378-24BF5D4C359C}" srcId="{C70F22C5-A886-4F78-8C6B-58E05D5F7A26}" destId="{D2ACF467-A6CC-432D-9D00-628B0F9E0D99}" srcOrd="1" destOrd="0" parTransId="{FDED332E-7EA3-40F2-99BF-7EFE23F47CEF}" sibTransId="{3F0587E9-6186-40E2-9B9B-C9D76E6B29CE}"/>
    <dgm:cxn modelId="{DB06A5F7-CDE9-4B55-A924-91E4F03ADA25}" type="presOf" srcId="{D2ACF467-A6CC-432D-9D00-628B0F9E0D99}" destId="{3E65EB48-E761-48CD-82BE-ED8EB0AD4CB1}" srcOrd="0" destOrd="0" presId="urn:microsoft.com/office/officeart/2018/5/layout/CenteredIconLabelDescriptionList"/>
    <dgm:cxn modelId="{60378B99-442D-408D-ABA6-9A402181618B}" type="presParOf" srcId="{0DF2E46F-639B-4D6D-BECF-7EE983F749BA}" destId="{565C960D-2447-4C26-8F5D-6B0737AD814E}" srcOrd="0" destOrd="0" presId="urn:microsoft.com/office/officeart/2018/5/layout/CenteredIconLabelDescriptionList"/>
    <dgm:cxn modelId="{7CA7BCF6-90D9-425D-A5CD-54A340E31CC8}" type="presParOf" srcId="{565C960D-2447-4C26-8F5D-6B0737AD814E}" destId="{73A4D2AE-87AC-4EB9-AF9C-97615F0F8D63}" srcOrd="0" destOrd="0" presId="urn:microsoft.com/office/officeart/2018/5/layout/CenteredIconLabelDescriptionList"/>
    <dgm:cxn modelId="{BC56EE2B-939F-4290-96CC-4E6B4939185A}" type="presParOf" srcId="{565C960D-2447-4C26-8F5D-6B0737AD814E}" destId="{418FEC2C-4AC3-4350-BE4A-1FA41A98E9F1}" srcOrd="1" destOrd="0" presId="urn:microsoft.com/office/officeart/2018/5/layout/CenteredIconLabelDescriptionList"/>
    <dgm:cxn modelId="{559C7D2D-CD99-4D97-A78D-863F4CE3745C}" type="presParOf" srcId="{565C960D-2447-4C26-8F5D-6B0737AD814E}" destId="{A5683F30-AC43-4E83-A49C-2E896B4C222D}" srcOrd="2" destOrd="0" presId="urn:microsoft.com/office/officeart/2018/5/layout/CenteredIconLabelDescriptionList"/>
    <dgm:cxn modelId="{CE21C1F0-AFCF-421E-8A36-E71DDB0D35FD}" type="presParOf" srcId="{565C960D-2447-4C26-8F5D-6B0737AD814E}" destId="{5301713E-DE0C-4551-B2D1-986F25B658B5}" srcOrd="3" destOrd="0" presId="urn:microsoft.com/office/officeart/2018/5/layout/CenteredIconLabelDescriptionList"/>
    <dgm:cxn modelId="{E58DC444-0F5F-404D-80A0-FB6B7F1FDEE3}" type="presParOf" srcId="{565C960D-2447-4C26-8F5D-6B0737AD814E}" destId="{78448770-B15A-4368-9F46-6303FC360C17}" srcOrd="4" destOrd="0" presId="urn:microsoft.com/office/officeart/2018/5/layout/CenteredIconLabelDescriptionList"/>
    <dgm:cxn modelId="{ED1BF476-0558-42E4-A903-D8D5D0684356}" type="presParOf" srcId="{0DF2E46F-639B-4D6D-BECF-7EE983F749BA}" destId="{7E8F0295-A274-4E13-8E43-AA7185160D30}" srcOrd="1" destOrd="0" presId="urn:microsoft.com/office/officeart/2018/5/layout/CenteredIconLabelDescriptionList"/>
    <dgm:cxn modelId="{9F4C81D7-DECA-48F7-A363-60D6D3D27C0D}" type="presParOf" srcId="{0DF2E46F-639B-4D6D-BECF-7EE983F749BA}" destId="{0CDB08BA-2D00-433E-B9F5-EA35C8F5C76C}" srcOrd="2" destOrd="0" presId="urn:microsoft.com/office/officeart/2018/5/layout/CenteredIconLabelDescriptionList"/>
    <dgm:cxn modelId="{FD3716E3-38D5-4F80-842E-89AB660427FD}" type="presParOf" srcId="{0CDB08BA-2D00-433E-B9F5-EA35C8F5C76C}" destId="{9C54F1A1-8D85-4981-95FA-AAEF33FF33E7}" srcOrd="0" destOrd="0" presId="urn:microsoft.com/office/officeart/2018/5/layout/CenteredIconLabelDescriptionList"/>
    <dgm:cxn modelId="{15CF7801-5BED-4E13-9659-E3725E599A64}" type="presParOf" srcId="{0CDB08BA-2D00-433E-B9F5-EA35C8F5C76C}" destId="{0B70787C-446C-4646-9882-EC69F2E61A1B}" srcOrd="1" destOrd="0" presId="urn:microsoft.com/office/officeart/2018/5/layout/CenteredIconLabelDescriptionList"/>
    <dgm:cxn modelId="{56753ABA-2BC6-4A1E-AA96-832120761039}" type="presParOf" srcId="{0CDB08BA-2D00-433E-B9F5-EA35C8F5C76C}" destId="{3E65EB48-E761-48CD-82BE-ED8EB0AD4CB1}" srcOrd="2" destOrd="0" presId="urn:microsoft.com/office/officeart/2018/5/layout/CenteredIconLabelDescriptionList"/>
    <dgm:cxn modelId="{703F88EC-55AD-46D2-9FDD-1750269348A3}" type="presParOf" srcId="{0CDB08BA-2D00-433E-B9F5-EA35C8F5C76C}" destId="{8FAA1DD7-B379-4C97-90FC-59117AAB98E6}" srcOrd="3" destOrd="0" presId="urn:microsoft.com/office/officeart/2018/5/layout/CenteredIconLabelDescriptionList"/>
    <dgm:cxn modelId="{DC11F7F8-0333-4B44-8BA2-84E050C5B6CF}" type="presParOf" srcId="{0CDB08BA-2D00-433E-B9F5-EA35C8F5C76C}" destId="{F57CA30F-1B99-4FE0-8E39-F499CD1CD1D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0F22C5-A886-4F78-8C6B-58E05D5F7A26}"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5B62455-A3B5-4085-AA01-7A4FCA42255D}">
      <dgm:prSet/>
      <dgm:spPr/>
      <dgm:t>
        <a:bodyPr/>
        <a:lstStyle/>
        <a:p>
          <a:pPr>
            <a:defRPr b="1"/>
          </a:pPr>
          <a:r>
            <a:rPr lang="en-US"/>
            <a:t>Online</a:t>
          </a:r>
        </a:p>
      </dgm:t>
    </dgm:pt>
    <dgm:pt modelId="{30777C22-F7EE-4334-8227-043D76477E11}" type="parTrans" cxnId="{024D7801-AB08-4F9E-AA36-5F422D4EF077}">
      <dgm:prSet/>
      <dgm:spPr/>
      <dgm:t>
        <a:bodyPr/>
        <a:lstStyle/>
        <a:p>
          <a:endParaRPr lang="en-US"/>
        </a:p>
      </dgm:t>
    </dgm:pt>
    <dgm:pt modelId="{EC94ADAC-C14E-4969-BEAD-2348C65E930C}" type="sibTrans" cxnId="{024D7801-AB08-4F9E-AA36-5F422D4EF077}">
      <dgm:prSet/>
      <dgm:spPr/>
      <dgm:t>
        <a:bodyPr/>
        <a:lstStyle/>
        <a:p>
          <a:endParaRPr lang="en-US"/>
        </a:p>
      </dgm:t>
    </dgm:pt>
    <dgm:pt modelId="{D2ACF467-A6CC-432D-9D00-628B0F9E0D99}">
      <dgm:prSet/>
      <dgm:spPr/>
      <dgm:t>
        <a:bodyPr/>
        <a:lstStyle/>
        <a:p>
          <a:pPr>
            <a:defRPr b="1"/>
          </a:pPr>
          <a:r>
            <a:rPr lang="en-US"/>
            <a:t>Augmentation</a:t>
          </a:r>
        </a:p>
      </dgm:t>
    </dgm:pt>
    <dgm:pt modelId="{FDED332E-7EA3-40F2-99BF-7EFE23F47CEF}" type="parTrans" cxnId="{B809B29B-B4B1-4847-A378-24BF5D4C359C}">
      <dgm:prSet/>
      <dgm:spPr/>
      <dgm:t>
        <a:bodyPr/>
        <a:lstStyle/>
        <a:p>
          <a:endParaRPr lang="en-US"/>
        </a:p>
      </dgm:t>
    </dgm:pt>
    <dgm:pt modelId="{3F0587E9-6186-40E2-9B9B-C9D76E6B29CE}" type="sibTrans" cxnId="{B809B29B-B4B1-4847-A378-24BF5D4C359C}">
      <dgm:prSet/>
      <dgm:spPr/>
      <dgm:t>
        <a:bodyPr/>
        <a:lstStyle/>
        <a:p>
          <a:endParaRPr lang="en-US"/>
        </a:p>
      </dgm:t>
    </dgm:pt>
    <dgm:pt modelId="{1CE724AA-B6D6-4389-8476-38C43D2F6EDC}">
      <dgm:prSet/>
      <dgm:spPr/>
      <dgm:t>
        <a:bodyPr/>
        <a:lstStyle/>
        <a:p>
          <a:r>
            <a:rPr lang="en-US"/>
            <a:t>Augment new sentences using model based on existing dataset</a:t>
          </a:r>
        </a:p>
      </dgm:t>
    </dgm:pt>
    <dgm:pt modelId="{903C3AB6-D58E-4C96-95BA-E3F16D9EC647}" type="parTrans" cxnId="{B63B1B2E-9B99-4E14-8EEE-52E313A41197}">
      <dgm:prSet/>
      <dgm:spPr/>
      <dgm:t>
        <a:bodyPr/>
        <a:lstStyle/>
        <a:p>
          <a:endParaRPr lang="en-US"/>
        </a:p>
      </dgm:t>
    </dgm:pt>
    <dgm:pt modelId="{2473FA89-513D-487F-83AA-8513EC483386}" type="sibTrans" cxnId="{B63B1B2E-9B99-4E14-8EEE-52E313A41197}">
      <dgm:prSet/>
      <dgm:spPr/>
      <dgm:t>
        <a:bodyPr/>
        <a:lstStyle/>
        <a:p>
          <a:endParaRPr lang="en-US"/>
        </a:p>
      </dgm:t>
    </dgm:pt>
    <dgm:pt modelId="{39D5E2D4-C939-437F-826B-32F5F2AEA7DB}">
      <dgm:prSet/>
      <dgm:spPr/>
      <dgm:t>
        <a:bodyPr/>
        <a:lstStyle/>
        <a:p>
          <a:r>
            <a:rPr lang="en-US"/>
            <a:t>Online Emergency Call Texts Dataset</a:t>
          </a:r>
        </a:p>
      </dgm:t>
    </dgm:pt>
    <dgm:pt modelId="{71C4549E-4388-41A1-970C-5252CA5039AB}" type="sibTrans" cxnId="{A2A8ED9A-C18D-481E-926D-24DD1F03512C}">
      <dgm:prSet/>
      <dgm:spPr/>
      <dgm:t>
        <a:bodyPr/>
        <a:lstStyle/>
        <a:p>
          <a:endParaRPr lang="en-US"/>
        </a:p>
      </dgm:t>
    </dgm:pt>
    <dgm:pt modelId="{3505F2C8-A4FE-4599-8E10-DABFD1D1A3A7}" type="parTrans" cxnId="{A2A8ED9A-C18D-481E-926D-24DD1F03512C}">
      <dgm:prSet/>
      <dgm:spPr/>
      <dgm:t>
        <a:bodyPr/>
        <a:lstStyle/>
        <a:p>
          <a:endParaRPr lang="en-US"/>
        </a:p>
      </dgm:t>
    </dgm:pt>
    <dgm:pt modelId="{0DF2E46F-639B-4D6D-BECF-7EE983F749BA}" type="pres">
      <dgm:prSet presAssocID="{C70F22C5-A886-4F78-8C6B-58E05D5F7A26}" presName="root" presStyleCnt="0">
        <dgm:presLayoutVars>
          <dgm:dir/>
          <dgm:resizeHandles val="exact"/>
        </dgm:presLayoutVars>
      </dgm:prSet>
      <dgm:spPr/>
    </dgm:pt>
    <dgm:pt modelId="{565C960D-2447-4C26-8F5D-6B0737AD814E}" type="pres">
      <dgm:prSet presAssocID="{35B62455-A3B5-4085-AA01-7A4FCA42255D}" presName="compNode" presStyleCnt="0"/>
      <dgm:spPr/>
    </dgm:pt>
    <dgm:pt modelId="{73A4D2AE-87AC-4EB9-AF9C-97615F0F8D63}" type="pres">
      <dgm:prSet presAssocID="{35B62455-A3B5-4085-AA01-7A4FCA42255D}" presName="iconRect" presStyleLbl="node1" presStyleIdx="0" presStyleCnt="2"/>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18FEC2C-4AC3-4350-BE4A-1FA41A98E9F1}" type="pres">
      <dgm:prSet presAssocID="{35B62455-A3B5-4085-AA01-7A4FCA42255D}" presName="iconSpace" presStyleCnt="0"/>
      <dgm:spPr/>
    </dgm:pt>
    <dgm:pt modelId="{A5683F30-AC43-4E83-A49C-2E896B4C222D}" type="pres">
      <dgm:prSet presAssocID="{35B62455-A3B5-4085-AA01-7A4FCA42255D}" presName="parTx" presStyleLbl="revTx" presStyleIdx="0" presStyleCnt="4" custLinFactNeighborY="3866">
        <dgm:presLayoutVars>
          <dgm:chMax val="0"/>
          <dgm:chPref val="0"/>
        </dgm:presLayoutVars>
      </dgm:prSet>
      <dgm:spPr/>
    </dgm:pt>
    <dgm:pt modelId="{5301713E-DE0C-4551-B2D1-986F25B658B5}" type="pres">
      <dgm:prSet presAssocID="{35B62455-A3B5-4085-AA01-7A4FCA42255D}" presName="txSpace" presStyleCnt="0"/>
      <dgm:spPr/>
    </dgm:pt>
    <dgm:pt modelId="{78448770-B15A-4368-9F46-6303FC360C17}" type="pres">
      <dgm:prSet presAssocID="{35B62455-A3B5-4085-AA01-7A4FCA42255D}" presName="desTx" presStyleLbl="revTx" presStyleIdx="1" presStyleCnt="4">
        <dgm:presLayoutVars/>
      </dgm:prSet>
      <dgm:spPr/>
    </dgm:pt>
    <dgm:pt modelId="{7E8F0295-A274-4E13-8E43-AA7185160D30}" type="pres">
      <dgm:prSet presAssocID="{EC94ADAC-C14E-4969-BEAD-2348C65E930C}" presName="sibTrans" presStyleCnt="0"/>
      <dgm:spPr/>
    </dgm:pt>
    <dgm:pt modelId="{0CDB08BA-2D00-433E-B9F5-EA35C8F5C76C}" type="pres">
      <dgm:prSet presAssocID="{D2ACF467-A6CC-432D-9D00-628B0F9E0D99}" presName="compNode" presStyleCnt="0"/>
      <dgm:spPr/>
    </dgm:pt>
    <dgm:pt modelId="{9C54F1A1-8D85-4981-95FA-AAEF33FF33E7}" type="pres">
      <dgm:prSet presAssocID="{D2ACF467-A6CC-432D-9D00-628B0F9E0D99}" presName="iconRect" presStyleLbl="node1" presStyleIdx="1" presStyleCnt="2"/>
      <dgm:spPr>
        <a:blipFill>
          <a:blip xmlns:r="http://schemas.openxmlformats.org/officeDocument/2006/relationships" r:embed="rId3">
            <a:biLevel thresh="5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B70787C-446C-4646-9882-EC69F2E61A1B}" type="pres">
      <dgm:prSet presAssocID="{D2ACF467-A6CC-432D-9D00-628B0F9E0D99}" presName="iconSpace" presStyleCnt="0"/>
      <dgm:spPr/>
    </dgm:pt>
    <dgm:pt modelId="{3E65EB48-E761-48CD-82BE-ED8EB0AD4CB1}" type="pres">
      <dgm:prSet presAssocID="{D2ACF467-A6CC-432D-9D00-628B0F9E0D99}" presName="parTx" presStyleLbl="revTx" presStyleIdx="2" presStyleCnt="4">
        <dgm:presLayoutVars>
          <dgm:chMax val="0"/>
          <dgm:chPref val="0"/>
        </dgm:presLayoutVars>
      </dgm:prSet>
      <dgm:spPr/>
    </dgm:pt>
    <dgm:pt modelId="{8FAA1DD7-B379-4C97-90FC-59117AAB98E6}" type="pres">
      <dgm:prSet presAssocID="{D2ACF467-A6CC-432D-9D00-628B0F9E0D99}" presName="txSpace" presStyleCnt="0"/>
      <dgm:spPr/>
    </dgm:pt>
    <dgm:pt modelId="{F57CA30F-1B99-4FE0-8E39-F499CD1CD1DA}" type="pres">
      <dgm:prSet presAssocID="{D2ACF467-A6CC-432D-9D00-628B0F9E0D99}" presName="desTx" presStyleLbl="revTx" presStyleIdx="3" presStyleCnt="4">
        <dgm:presLayoutVars/>
      </dgm:prSet>
      <dgm:spPr/>
    </dgm:pt>
  </dgm:ptLst>
  <dgm:cxnLst>
    <dgm:cxn modelId="{024D7801-AB08-4F9E-AA36-5F422D4EF077}" srcId="{C70F22C5-A886-4F78-8C6B-58E05D5F7A26}" destId="{35B62455-A3B5-4085-AA01-7A4FCA42255D}" srcOrd="0" destOrd="0" parTransId="{30777C22-F7EE-4334-8227-043D76477E11}" sibTransId="{EC94ADAC-C14E-4969-BEAD-2348C65E930C}"/>
    <dgm:cxn modelId="{EC5D091B-C425-4063-BAE0-342C04CE7BD8}" type="presOf" srcId="{1CE724AA-B6D6-4389-8476-38C43D2F6EDC}" destId="{F57CA30F-1B99-4FE0-8E39-F499CD1CD1DA}" srcOrd="0" destOrd="0" presId="urn:microsoft.com/office/officeart/2018/5/layout/CenteredIconLabelDescriptionList"/>
    <dgm:cxn modelId="{F6372621-9300-4ACC-870A-4425116EA6F7}" type="presOf" srcId="{C70F22C5-A886-4F78-8C6B-58E05D5F7A26}" destId="{0DF2E46F-639B-4D6D-BECF-7EE983F749BA}" srcOrd="0" destOrd="0" presId="urn:microsoft.com/office/officeart/2018/5/layout/CenteredIconLabelDescriptionList"/>
    <dgm:cxn modelId="{B63B1B2E-9B99-4E14-8EEE-52E313A41197}" srcId="{D2ACF467-A6CC-432D-9D00-628B0F9E0D99}" destId="{1CE724AA-B6D6-4389-8476-38C43D2F6EDC}" srcOrd="0" destOrd="0" parTransId="{903C3AB6-D58E-4C96-95BA-E3F16D9EC647}" sibTransId="{2473FA89-513D-487F-83AA-8513EC483386}"/>
    <dgm:cxn modelId="{3D2C7D4C-7505-4FF0-9153-DA123947217D}" type="presOf" srcId="{39D5E2D4-C939-437F-826B-32F5F2AEA7DB}" destId="{78448770-B15A-4368-9F46-6303FC360C17}" srcOrd="0" destOrd="0" presId="urn:microsoft.com/office/officeart/2018/5/layout/CenteredIconLabelDescriptionList"/>
    <dgm:cxn modelId="{A5DB2B5B-5A87-4521-B22A-F3F6A531E192}" type="presOf" srcId="{35B62455-A3B5-4085-AA01-7A4FCA42255D}" destId="{A5683F30-AC43-4E83-A49C-2E896B4C222D}" srcOrd="0" destOrd="0" presId="urn:microsoft.com/office/officeart/2018/5/layout/CenteredIconLabelDescriptionList"/>
    <dgm:cxn modelId="{A2A8ED9A-C18D-481E-926D-24DD1F03512C}" srcId="{35B62455-A3B5-4085-AA01-7A4FCA42255D}" destId="{39D5E2D4-C939-437F-826B-32F5F2AEA7DB}" srcOrd="0" destOrd="0" parTransId="{3505F2C8-A4FE-4599-8E10-DABFD1D1A3A7}" sibTransId="{71C4549E-4388-41A1-970C-5252CA5039AB}"/>
    <dgm:cxn modelId="{B809B29B-B4B1-4847-A378-24BF5D4C359C}" srcId="{C70F22C5-A886-4F78-8C6B-58E05D5F7A26}" destId="{D2ACF467-A6CC-432D-9D00-628B0F9E0D99}" srcOrd="1" destOrd="0" parTransId="{FDED332E-7EA3-40F2-99BF-7EFE23F47CEF}" sibTransId="{3F0587E9-6186-40E2-9B9B-C9D76E6B29CE}"/>
    <dgm:cxn modelId="{DB06A5F7-CDE9-4B55-A924-91E4F03ADA25}" type="presOf" srcId="{D2ACF467-A6CC-432D-9D00-628B0F9E0D99}" destId="{3E65EB48-E761-48CD-82BE-ED8EB0AD4CB1}" srcOrd="0" destOrd="0" presId="urn:microsoft.com/office/officeart/2018/5/layout/CenteredIconLabelDescriptionList"/>
    <dgm:cxn modelId="{60378B99-442D-408D-ABA6-9A402181618B}" type="presParOf" srcId="{0DF2E46F-639B-4D6D-BECF-7EE983F749BA}" destId="{565C960D-2447-4C26-8F5D-6B0737AD814E}" srcOrd="0" destOrd="0" presId="urn:microsoft.com/office/officeart/2018/5/layout/CenteredIconLabelDescriptionList"/>
    <dgm:cxn modelId="{7CA7BCF6-90D9-425D-A5CD-54A340E31CC8}" type="presParOf" srcId="{565C960D-2447-4C26-8F5D-6B0737AD814E}" destId="{73A4D2AE-87AC-4EB9-AF9C-97615F0F8D63}" srcOrd="0" destOrd="0" presId="urn:microsoft.com/office/officeart/2018/5/layout/CenteredIconLabelDescriptionList"/>
    <dgm:cxn modelId="{BC56EE2B-939F-4290-96CC-4E6B4939185A}" type="presParOf" srcId="{565C960D-2447-4C26-8F5D-6B0737AD814E}" destId="{418FEC2C-4AC3-4350-BE4A-1FA41A98E9F1}" srcOrd="1" destOrd="0" presId="urn:microsoft.com/office/officeart/2018/5/layout/CenteredIconLabelDescriptionList"/>
    <dgm:cxn modelId="{559C7D2D-CD99-4D97-A78D-863F4CE3745C}" type="presParOf" srcId="{565C960D-2447-4C26-8F5D-6B0737AD814E}" destId="{A5683F30-AC43-4E83-A49C-2E896B4C222D}" srcOrd="2" destOrd="0" presId="urn:microsoft.com/office/officeart/2018/5/layout/CenteredIconLabelDescriptionList"/>
    <dgm:cxn modelId="{CE21C1F0-AFCF-421E-8A36-E71DDB0D35FD}" type="presParOf" srcId="{565C960D-2447-4C26-8F5D-6B0737AD814E}" destId="{5301713E-DE0C-4551-B2D1-986F25B658B5}" srcOrd="3" destOrd="0" presId="urn:microsoft.com/office/officeart/2018/5/layout/CenteredIconLabelDescriptionList"/>
    <dgm:cxn modelId="{E58DC444-0F5F-404D-80A0-FB6B7F1FDEE3}" type="presParOf" srcId="{565C960D-2447-4C26-8F5D-6B0737AD814E}" destId="{78448770-B15A-4368-9F46-6303FC360C17}" srcOrd="4" destOrd="0" presId="urn:microsoft.com/office/officeart/2018/5/layout/CenteredIconLabelDescriptionList"/>
    <dgm:cxn modelId="{ED1BF476-0558-42E4-A903-D8D5D0684356}" type="presParOf" srcId="{0DF2E46F-639B-4D6D-BECF-7EE983F749BA}" destId="{7E8F0295-A274-4E13-8E43-AA7185160D30}" srcOrd="1" destOrd="0" presId="urn:microsoft.com/office/officeart/2018/5/layout/CenteredIconLabelDescriptionList"/>
    <dgm:cxn modelId="{9F4C81D7-DECA-48F7-A363-60D6D3D27C0D}" type="presParOf" srcId="{0DF2E46F-639B-4D6D-BECF-7EE983F749BA}" destId="{0CDB08BA-2D00-433E-B9F5-EA35C8F5C76C}" srcOrd="2" destOrd="0" presId="urn:microsoft.com/office/officeart/2018/5/layout/CenteredIconLabelDescriptionList"/>
    <dgm:cxn modelId="{FD3716E3-38D5-4F80-842E-89AB660427FD}" type="presParOf" srcId="{0CDB08BA-2D00-433E-B9F5-EA35C8F5C76C}" destId="{9C54F1A1-8D85-4981-95FA-AAEF33FF33E7}" srcOrd="0" destOrd="0" presId="urn:microsoft.com/office/officeart/2018/5/layout/CenteredIconLabelDescriptionList"/>
    <dgm:cxn modelId="{15CF7801-5BED-4E13-9659-E3725E599A64}" type="presParOf" srcId="{0CDB08BA-2D00-433E-B9F5-EA35C8F5C76C}" destId="{0B70787C-446C-4646-9882-EC69F2E61A1B}" srcOrd="1" destOrd="0" presId="urn:microsoft.com/office/officeart/2018/5/layout/CenteredIconLabelDescriptionList"/>
    <dgm:cxn modelId="{56753ABA-2BC6-4A1E-AA96-832120761039}" type="presParOf" srcId="{0CDB08BA-2D00-433E-B9F5-EA35C8F5C76C}" destId="{3E65EB48-E761-48CD-82BE-ED8EB0AD4CB1}" srcOrd="2" destOrd="0" presId="urn:microsoft.com/office/officeart/2018/5/layout/CenteredIconLabelDescriptionList"/>
    <dgm:cxn modelId="{703F88EC-55AD-46D2-9FDD-1750269348A3}" type="presParOf" srcId="{0CDB08BA-2D00-433E-B9F5-EA35C8F5C76C}" destId="{8FAA1DD7-B379-4C97-90FC-59117AAB98E6}" srcOrd="3" destOrd="0" presId="urn:microsoft.com/office/officeart/2018/5/layout/CenteredIconLabelDescriptionList"/>
    <dgm:cxn modelId="{DC11F7F8-0333-4B44-8BA2-84E050C5B6CF}" type="presParOf" srcId="{0CDB08BA-2D00-433E-B9F5-EA35C8F5C76C}" destId="{F57CA30F-1B99-4FE0-8E39-F499CD1CD1D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0F22C5-A886-4F78-8C6B-58E05D5F7A26}"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5B62455-A3B5-4085-AA01-7A4FCA42255D}">
      <dgm:prSet/>
      <dgm:spPr/>
      <dgm:t>
        <a:bodyPr/>
        <a:lstStyle/>
        <a:p>
          <a:pPr>
            <a:defRPr b="1"/>
          </a:pPr>
          <a:r>
            <a:rPr lang="en-US"/>
            <a:t>Online</a:t>
          </a:r>
        </a:p>
      </dgm:t>
    </dgm:pt>
    <dgm:pt modelId="{30777C22-F7EE-4334-8227-043D76477E11}" type="parTrans" cxnId="{024D7801-AB08-4F9E-AA36-5F422D4EF077}">
      <dgm:prSet/>
      <dgm:spPr/>
      <dgm:t>
        <a:bodyPr/>
        <a:lstStyle/>
        <a:p>
          <a:endParaRPr lang="en-US"/>
        </a:p>
      </dgm:t>
    </dgm:pt>
    <dgm:pt modelId="{EC94ADAC-C14E-4969-BEAD-2348C65E930C}" type="sibTrans" cxnId="{024D7801-AB08-4F9E-AA36-5F422D4EF077}">
      <dgm:prSet/>
      <dgm:spPr/>
      <dgm:t>
        <a:bodyPr/>
        <a:lstStyle/>
        <a:p>
          <a:endParaRPr lang="en-US"/>
        </a:p>
      </dgm:t>
    </dgm:pt>
    <dgm:pt modelId="{D2ACF467-A6CC-432D-9D00-628B0F9E0D99}">
      <dgm:prSet/>
      <dgm:spPr/>
      <dgm:t>
        <a:bodyPr/>
        <a:lstStyle/>
        <a:p>
          <a:pPr>
            <a:defRPr b="1"/>
          </a:pPr>
          <a:r>
            <a:rPr lang="en-US">
              <a:solidFill>
                <a:schemeClr val="accent2"/>
              </a:solidFill>
            </a:rPr>
            <a:t>Augmentation</a:t>
          </a:r>
        </a:p>
      </dgm:t>
    </dgm:pt>
    <dgm:pt modelId="{FDED332E-7EA3-40F2-99BF-7EFE23F47CEF}" type="parTrans" cxnId="{B809B29B-B4B1-4847-A378-24BF5D4C359C}">
      <dgm:prSet/>
      <dgm:spPr/>
      <dgm:t>
        <a:bodyPr/>
        <a:lstStyle/>
        <a:p>
          <a:endParaRPr lang="en-US"/>
        </a:p>
      </dgm:t>
    </dgm:pt>
    <dgm:pt modelId="{3F0587E9-6186-40E2-9B9B-C9D76E6B29CE}" type="sibTrans" cxnId="{B809B29B-B4B1-4847-A378-24BF5D4C359C}">
      <dgm:prSet/>
      <dgm:spPr/>
      <dgm:t>
        <a:bodyPr/>
        <a:lstStyle/>
        <a:p>
          <a:endParaRPr lang="en-US"/>
        </a:p>
      </dgm:t>
    </dgm:pt>
    <dgm:pt modelId="{1CE724AA-B6D6-4389-8476-38C43D2F6EDC}">
      <dgm:prSet/>
      <dgm:spPr/>
      <dgm:t>
        <a:bodyPr/>
        <a:lstStyle/>
        <a:p>
          <a:r>
            <a:rPr lang="en-US">
              <a:solidFill>
                <a:schemeClr val="accent2"/>
              </a:solidFill>
            </a:rPr>
            <a:t>Augment new sentences using model based on existing dataset</a:t>
          </a:r>
        </a:p>
      </dgm:t>
    </dgm:pt>
    <dgm:pt modelId="{903C3AB6-D58E-4C96-95BA-E3F16D9EC647}" type="parTrans" cxnId="{B63B1B2E-9B99-4E14-8EEE-52E313A41197}">
      <dgm:prSet/>
      <dgm:spPr/>
      <dgm:t>
        <a:bodyPr/>
        <a:lstStyle/>
        <a:p>
          <a:endParaRPr lang="en-US"/>
        </a:p>
      </dgm:t>
    </dgm:pt>
    <dgm:pt modelId="{2473FA89-513D-487F-83AA-8513EC483386}" type="sibTrans" cxnId="{B63B1B2E-9B99-4E14-8EEE-52E313A41197}">
      <dgm:prSet/>
      <dgm:spPr/>
      <dgm:t>
        <a:bodyPr/>
        <a:lstStyle/>
        <a:p>
          <a:endParaRPr lang="en-US"/>
        </a:p>
      </dgm:t>
    </dgm:pt>
    <dgm:pt modelId="{39D5E2D4-C939-437F-826B-32F5F2AEA7DB}">
      <dgm:prSet/>
      <dgm:spPr/>
      <dgm:t>
        <a:bodyPr/>
        <a:lstStyle/>
        <a:p>
          <a:r>
            <a:rPr lang="en-US"/>
            <a:t>Online Emergency Call Texts Dataset</a:t>
          </a:r>
        </a:p>
      </dgm:t>
    </dgm:pt>
    <dgm:pt modelId="{71C4549E-4388-41A1-970C-5252CA5039AB}" type="sibTrans" cxnId="{A2A8ED9A-C18D-481E-926D-24DD1F03512C}">
      <dgm:prSet/>
      <dgm:spPr/>
      <dgm:t>
        <a:bodyPr/>
        <a:lstStyle/>
        <a:p>
          <a:endParaRPr lang="en-US"/>
        </a:p>
      </dgm:t>
    </dgm:pt>
    <dgm:pt modelId="{3505F2C8-A4FE-4599-8E10-DABFD1D1A3A7}" type="parTrans" cxnId="{A2A8ED9A-C18D-481E-926D-24DD1F03512C}">
      <dgm:prSet/>
      <dgm:spPr/>
      <dgm:t>
        <a:bodyPr/>
        <a:lstStyle/>
        <a:p>
          <a:endParaRPr lang="en-US"/>
        </a:p>
      </dgm:t>
    </dgm:pt>
    <dgm:pt modelId="{0DF2E46F-639B-4D6D-BECF-7EE983F749BA}" type="pres">
      <dgm:prSet presAssocID="{C70F22C5-A886-4F78-8C6B-58E05D5F7A26}" presName="root" presStyleCnt="0">
        <dgm:presLayoutVars>
          <dgm:dir/>
          <dgm:resizeHandles val="exact"/>
        </dgm:presLayoutVars>
      </dgm:prSet>
      <dgm:spPr/>
    </dgm:pt>
    <dgm:pt modelId="{565C960D-2447-4C26-8F5D-6B0737AD814E}" type="pres">
      <dgm:prSet presAssocID="{35B62455-A3B5-4085-AA01-7A4FCA42255D}" presName="compNode" presStyleCnt="0"/>
      <dgm:spPr/>
    </dgm:pt>
    <dgm:pt modelId="{73A4D2AE-87AC-4EB9-AF9C-97615F0F8D63}" type="pres">
      <dgm:prSet presAssocID="{35B62455-A3B5-4085-AA01-7A4FCA42255D}" presName="iconRect" presStyleLbl="node1" presStyleIdx="0" presStyleCnt="2"/>
      <dgm:spPr>
        <a:blipFill>
          <a:blip xmlns:r="http://schemas.openxmlformats.org/officeDocument/2006/relationships" r:embed="rId1">
            <a:biLevel thresh="5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18FEC2C-4AC3-4350-BE4A-1FA41A98E9F1}" type="pres">
      <dgm:prSet presAssocID="{35B62455-A3B5-4085-AA01-7A4FCA42255D}" presName="iconSpace" presStyleCnt="0"/>
      <dgm:spPr/>
    </dgm:pt>
    <dgm:pt modelId="{A5683F30-AC43-4E83-A49C-2E896B4C222D}" type="pres">
      <dgm:prSet presAssocID="{35B62455-A3B5-4085-AA01-7A4FCA42255D}" presName="parTx" presStyleLbl="revTx" presStyleIdx="0" presStyleCnt="4" custLinFactNeighborY="3866">
        <dgm:presLayoutVars>
          <dgm:chMax val="0"/>
          <dgm:chPref val="0"/>
        </dgm:presLayoutVars>
      </dgm:prSet>
      <dgm:spPr/>
    </dgm:pt>
    <dgm:pt modelId="{5301713E-DE0C-4551-B2D1-986F25B658B5}" type="pres">
      <dgm:prSet presAssocID="{35B62455-A3B5-4085-AA01-7A4FCA42255D}" presName="txSpace" presStyleCnt="0"/>
      <dgm:spPr/>
    </dgm:pt>
    <dgm:pt modelId="{78448770-B15A-4368-9F46-6303FC360C17}" type="pres">
      <dgm:prSet presAssocID="{35B62455-A3B5-4085-AA01-7A4FCA42255D}" presName="desTx" presStyleLbl="revTx" presStyleIdx="1" presStyleCnt="4">
        <dgm:presLayoutVars/>
      </dgm:prSet>
      <dgm:spPr/>
    </dgm:pt>
    <dgm:pt modelId="{7E8F0295-A274-4E13-8E43-AA7185160D30}" type="pres">
      <dgm:prSet presAssocID="{EC94ADAC-C14E-4969-BEAD-2348C65E930C}" presName="sibTrans" presStyleCnt="0"/>
      <dgm:spPr/>
    </dgm:pt>
    <dgm:pt modelId="{0CDB08BA-2D00-433E-B9F5-EA35C8F5C76C}" type="pres">
      <dgm:prSet presAssocID="{D2ACF467-A6CC-432D-9D00-628B0F9E0D99}" presName="compNode" presStyleCnt="0"/>
      <dgm:spPr/>
    </dgm:pt>
    <dgm:pt modelId="{9C54F1A1-8D85-4981-95FA-AAEF33FF33E7}" type="pres">
      <dgm:prSet presAssocID="{D2ACF467-A6CC-432D-9D00-628B0F9E0D99}" presName="iconRect" presStyleLbl="node1" presStyleIdx="1" presStyleCnt="2"/>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B70787C-446C-4646-9882-EC69F2E61A1B}" type="pres">
      <dgm:prSet presAssocID="{D2ACF467-A6CC-432D-9D00-628B0F9E0D99}" presName="iconSpace" presStyleCnt="0"/>
      <dgm:spPr/>
    </dgm:pt>
    <dgm:pt modelId="{3E65EB48-E761-48CD-82BE-ED8EB0AD4CB1}" type="pres">
      <dgm:prSet presAssocID="{D2ACF467-A6CC-432D-9D00-628B0F9E0D99}" presName="parTx" presStyleLbl="revTx" presStyleIdx="2" presStyleCnt="4">
        <dgm:presLayoutVars>
          <dgm:chMax val="0"/>
          <dgm:chPref val="0"/>
        </dgm:presLayoutVars>
      </dgm:prSet>
      <dgm:spPr/>
    </dgm:pt>
    <dgm:pt modelId="{8FAA1DD7-B379-4C97-90FC-59117AAB98E6}" type="pres">
      <dgm:prSet presAssocID="{D2ACF467-A6CC-432D-9D00-628B0F9E0D99}" presName="txSpace" presStyleCnt="0"/>
      <dgm:spPr/>
    </dgm:pt>
    <dgm:pt modelId="{F57CA30F-1B99-4FE0-8E39-F499CD1CD1DA}" type="pres">
      <dgm:prSet presAssocID="{D2ACF467-A6CC-432D-9D00-628B0F9E0D99}" presName="desTx" presStyleLbl="revTx" presStyleIdx="3" presStyleCnt="4">
        <dgm:presLayoutVars/>
      </dgm:prSet>
      <dgm:spPr/>
    </dgm:pt>
  </dgm:ptLst>
  <dgm:cxnLst>
    <dgm:cxn modelId="{024D7801-AB08-4F9E-AA36-5F422D4EF077}" srcId="{C70F22C5-A886-4F78-8C6B-58E05D5F7A26}" destId="{35B62455-A3B5-4085-AA01-7A4FCA42255D}" srcOrd="0" destOrd="0" parTransId="{30777C22-F7EE-4334-8227-043D76477E11}" sibTransId="{EC94ADAC-C14E-4969-BEAD-2348C65E930C}"/>
    <dgm:cxn modelId="{EC5D091B-C425-4063-BAE0-342C04CE7BD8}" type="presOf" srcId="{1CE724AA-B6D6-4389-8476-38C43D2F6EDC}" destId="{F57CA30F-1B99-4FE0-8E39-F499CD1CD1DA}" srcOrd="0" destOrd="0" presId="urn:microsoft.com/office/officeart/2018/5/layout/CenteredIconLabelDescriptionList"/>
    <dgm:cxn modelId="{F6372621-9300-4ACC-870A-4425116EA6F7}" type="presOf" srcId="{C70F22C5-A886-4F78-8C6B-58E05D5F7A26}" destId="{0DF2E46F-639B-4D6D-BECF-7EE983F749BA}" srcOrd="0" destOrd="0" presId="urn:microsoft.com/office/officeart/2018/5/layout/CenteredIconLabelDescriptionList"/>
    <dgm:cxn modelId="{B63B1B2E-9B99-4E14-8EEE-52E313A41197}" srcId="{D2ACF467-A6CC-432D-9D00-628B0F9E0D99}" destId="{1CE724AA-B6D6-4389-8476-38C43D2F6EDC}" srcOrd="0" destOrd="0" parTransId="{903C3AB6-D58E-4C96-95BA-E3F16D9EC647}" sibTransId="{2473FA89-513D-487F-83AA-8513EC483386}"/>
    <dgm:cxn modelId="{3D2C7D4C-7505-4FF0-9153-DA123947217D}" type="presOf" srcId="{39D5E2D4-C939-437F-826B-32F5F2AEA7DB}" destId="{78448770-B15A-4368-9F46-6303FC360C17}" srcOrd="0" destOrd="0" presId="urn:microsoft.com/office/officeart/2018/5/layout/CenteredIconLabelDescriptionList"/>
    <dgm:cxn modelId="{A5DB2B5B-5A87-4521-B22A-F3F6A531E192}" type="presOf" srcId="{35B62455-A3B5-4085-AA01-7A4FCA42255D}" destId="{A5683F30-AC43-4E83-A49C-2E896B4C222D}" srcOrd="0" destOrd="0" presId="urn:microsoft.com/office/officeart/2018/5/layout/CenteredIconLabelDescriptionList"/>
    <dgm:cxn modelId="{A2A8ED9A-C18D-481E-926D-24DD1F03512C}" srcId="{35B62455-A3B5-4085-AA01-7A4FCA42255D}" destId="{39D5E2D4-C939-437F-826B-32F5F2AEA7DB}" srcOrd="0" destOrd="0" parTransId="{3505F2C8-A4FE-4599-8E10-DABFD1D1A3A7}" sibTransId="{71C4549E-4388-41A1-970C-5252CA5039AB}"/>
    <dgm:cxn modelId="{B809B29B-B4B1-4847-A378-24BF5D4C359C}" srcId="{C70F22C5-A886-4F78-8C6B-58E05D5F7A26}" destId="{D2ACF467-A6CC-432D-9D00-628B0F9E0D99}" srcOrd="1" destOrd="0" parTransId="{FDED332E-7EA3-40F2-99BF-7EFE23F47CEF}" sibTransId="{3F0587E9-6186-40E2-9B9B-C9D76E6B29CE}"/>
    <dgm:cxn modelId="{DB06A5F7-CDE9-4B55-A924-91E4F03ADA25}" type="presOf" srcId="{D2ACF467-A6CC-432D-9D00-628B0F9E0D99}" destId="{3E65EB48-E761-48CD-82BE-ED8EB0AD4CB1}" srcOrd="0" destOrd="0" presId="urn:microsoft.com/office/officeart/2018/5/layout/CenteredIconLabelDescriptionList"/>
    <dgm:cxn modelId="{60378B99-442D-408D-ABA6-9A402181618B}" type="presParOf" srcId="{0DF2E46F-639B-4D6D-BECF-7EE983F749BA}" destId="{565C960D-2447-4C26-8F5D-6B0737AD814E}" srcOrd="0" destOrd="0" presId="urn:microsoft.com/office/officeart/2018/5/layout/CenteredIconLabelDescriptionList"/>
    <dgm:cxn modelId="{7CA7BCF6-90D9-425D-A5CD-54A340E31CC8}" type="presParOf" srcId="{565C960D-2447-4C26-8F5D-6B0737AD814E}" destId="{73A4D2AE-87AC-4EB9-AF9C-97615F0F8D63}" srcOrd="0" destOrd="0" presId="urn:microsoft.com/office/officeart/2018/5/layout/CenteredIconLabelDescriptionList"/>
    <dgm:cxn modelId="{BC56EE2B-939F-4290-96CC-4E6B4939185A}" type="presParOf" srcId="{565C960D-2447-4C26-8F5D-6B0737AD814E}" destId="{418FEC2C-4AC3-4350-BE4A-1FA41A98E9F1}" srcOrd="1" destOrd="0" presId="urn:microsoft.com/office/officeart/2018/5/layout/CenteredIconLabelDescriptionList"/>
    <dgm:cxn modelId="{559C7D2D-CD99-4D97-A78D-863F4CE3745C}" type="presParOf" srcId="{565C960D-2447-4C26-8F5D-6B0737AD814E}" destId="{A5683F30-AC43-4E83-A49C-2E896B4C222D}" srcOrd="2" destOrd="0" presId="urn:microsoft.com/office/officeart/2018/5/layout/CenteredIconLabelDescriptionList"/>
    <dgm:cxn modelId="{CE21C1F0-AFCF-421E-8A36-E71DDB0D35FD}" type="presParOf" srcId="{565C960D-2447-4C26-8F5D-6B0737AD814E}" destId="{5301713E-DE0C-4551-B2D1-986F25B658B5}" srcOrd="3" destOrd="0" presId="urn:microsoft.com/office/officeart/2018/5/layout/CenteredIconLabelDescriptionList"/>
    <dgm:cxn modelId="{E58DC444-0F5F-404D-80A0-FB6B7F1FDEE3}" type="presParOf" srcId="{565C960D-2447-4C26-8F5D-6B0737AD814E}" destId="{78448770-B15A-4368-9F46-6303FC360C17}" srcOrd="4" destOrd="0" presId="urn:microsoft.com/office/officeart/2018/5/layout/CenteredIconLabelDescriptionList"/>
    <dgm:cxn modelId="{ED1BF476-0558-42E4-A903-D8D5D0684356}" type="presParOf" srcId="{0DF2E46F-639B-4D6D-BECF-7EE983F749BA}" destId="{7E8F0295-A274-4E13-8E43-AA7185160D30}" srcOrd="1" destOrd="0" presId="urn:microsoft.com/office/officeart/2018/5/layout/CenteredIconLabelDescriptionList"/>
    <dgm:cxn modelId="{9F4C81D7-DECA-48F7-A363-60D6D3D27C0D}" type="presParOf" srcId="{0DF2E46F-639B-4D6D-BECF-7EE983F749BA}" destId="{0CDB08BA-2D00-433E-B9F5-EA35C8F5C76C}" srcOrd="2" destOrd="0" presId="urn:microsoft.com/office/officeart/2018/5/layout/CenteredIconLabelDescriptionList"/>
    <dgm:cxn modelId="{FD3716E3-38D5-4F80-842E-89AB660427FD}" type="presParOf" srcId="{0CDB08BA-2D00-433E-B9F5-EA35C8F5C76C}" destId="{9C54F1A1-8D85-4981-95FA-AAEF33FF33E7}" srcOrd="0" destOrd="0" presId="urn:microsoft.com/office/officeart/2018/5/layout/CenteredIconLabelDescriptionList"/>
    <dgm:cxn modelId="{15CF7801-5BED-4E13-9659-E3725E599A64}" type="presParOf" srcId="{0CDB08BA-2D00-433E-B9F5-EA35C8F5C76C}" destId="{0B70787C-446C-4646-9882-EC69F2E61A1B}" srcOrd="1" destOrd="0" presId="urn:microsoft.com/office/officeart/2018/5/layout/CenteredIconLabelDescriptionList"/>
    <dgm:cxn modelId="{56753ABA-2BC6-4A1E-AA96-832120761039}" type="presParOf" srcId="{0CDB08BA-2D00-433E-B9F5-EA35C8F5C76C}" destId="{3E65EB48-E761-48CD-82BE-ED8EB0AD4CB1}" srcOrd="2" destOrd="0" presId="urn:microsoft.com/office/officeart/2018/5/layout/CenteredIconLabelDescriptionList"/>
    <dgm:cxn modelId="{703F88EC-55AD-46D2-9FDD-1750269348A3}" type="presParOf" srcId="{0CDB08BA-2D00-433E-B9F5-EA35C8F5C76C}" destId="{8FAA1DD7-B379-4C97-90FC-59117AAB98E6}" srcOrd="3" destOrd="0" presId="urn:microsoft.com/office/officeart/2018/5/layout/CenteredIconLabelDescriptionList"/>
    <dgm:cxn modelId="{DC11F7F8-0333-4B44-8BA2-84E050C5B6CF}" type="presParOf" srcId="{0CDB08BA-2D00-433E-B9F5-EA35C8F5C76C}" destId="{F57CA30F-1B99-4FE0-8E39-F499CD1CD1D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EEA38-3474-4C73-AA40-18C7FA50A2BD}">
      <dsp:nvSpPr>
        <dsp:cNvPr id="0" name=""/>
        <dsp:cNvSpPr/>
      </dsp:nvSpPr>
      <dsp:spPr>
        <a:xfrm>
          <a:off x="79887" y="712007"/>
          <a:ext cx="896925" cy="8969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0EB36C-01B5-4A3B-941A-95CA7770BC9D}">
      <dsp:nvSpPr>
        <dsp:cNvPr id="0" name=""/>
        <dsp:cNvSpPr/>
      </dsp:nvSpPr>
      <dsp:spPr>
        <a:xfrm>
          <a:off x="268241" y="900361"/>
          <a:ext cx="520217" cy="520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E93DD8-A53C-4DF4-AF79-1969D0D68E9F}">
      <dsp:nvSpPr>
        <dsp:cNvPr id="0" name=""/>
        <dsp:cNvSpPr/>
      </dsp:nvSpPr>
      <dsp:spPr>
        <a:xfrm>
          <a:off x="1169011"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01 Project Background</a:t>
          </a:r>
        </a:p>
      </dsp:txBody>
      <dsp:txXfrm>
        <a:off x="1169011" y="712007"/>
        <a:ext cx="2114182" cy="896925"/>
      </dsp:txXfrm>
    </dsp:sp>
    <dsp:sp modelId="{D8B4276E-4E1A-4D5A-BA33-B3537BE596D6}">
      <dsp:nvSpPr>
        <dsp:cNvPr id="0" name=""/>
        <dsp:cNvSpPr/>
      </dsp:nvSpPr>
      <dsp:spPr>
        <a:xfrm>
          <a:off x="3651574" y="712007"/>
          <a:ext cx="896925" cy="896925"/>
        </a:xfrm>
        <a:prstGeom prst="ellipse">
          <a:avLst/>
        </a:prstGeom>
        <a:solidFill>
          <a:schemeClr val="accent5">
            <a:hueOff val="3481973"/>
            <a:satOff val="1538"/>
            <a:lumOff val="-1686"/>
            <a:alphaOff val="0"/>
          </a:schemeClr>
        </a:solidFill>
        <a:ln>
          <a:noFill/>
        </a:ln>
        <a:effectLst/>
      </dsp:spPr>
      <dsp:style>
        <a:lnRef idx="0">
          <a:scrgbClr r="0" g="0" b="0"/>
        </a:lnRef>
        <a:fillRef idx="1">
          <a:scrgbClr r="0" g="0" b="0"/>
        </a:fillRef>
        <a:effectRef idx="0">
          <a:scrgbClr r="0" g="0" b="0"/>
        </a:effectRef>
        <a:fontRef idx="minor"/>
      </dsp:style>
    </dsp:sp>
    <dsp:sp modelId="{44354E28-53E9-4F90-83C8-E5DADFB0019B}">
      <dsp:nvSpPr>
        <dsp:cNvPr id="0" name=""/>
        <dsp:cNvSpPr/>
      </dsp:nvSpPr>
      <dsp:spPr>
        <a:xfrm>
          <a:off x="3839928" y="900361"/>
          <a:ext cx="520217" cy="520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C8427-8952-40E5-9E33-62C7B78689D8}">
      <dsp:nvSpPr>
        <dsp:cNvPr id="0" name=""/>
        <dsp:cNvSpPr/>
      </dsp:nvSpPr>
      <dsp:spPr>
        <a:xfrm>
          <a:off x="4740698"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02 Literature Review</a:t>
          </a:r>
        </a:p>
      </dsp:txBody>
      <dsp:txXfrm>
        <a:off x="4740698" y="712007"/>
        <a:ext cx="2114182" cy="896925"/>
      </dsp:txXfrm>
    </dsp:sp>
    <dsp:sp modelId="{EF46B988-D601-4BBA-BBD0-D1DCF5B74193}">
      <dsp:nvSpPr>
        <dsp:cNvPr id="0" name=""/>
        <dsp:cNvSpPr/>
      </dsp:nvSpPr>
      <dsp:spPr>
        <a:xfrm>
          <a:off x="7223261" y="712007"/>
          <a:ext cx="896925" cy="896925"/>
        </a:xfrm>
        <a:prstGeom prst="ellipse">
          <a:avLst/>
        </a:prstGeom>
        <a:solidFill>
          <a:schemeClr val="accent5">
            <a:hueOff val="6963945"/>
            <a:satOff val="3077"/>
            <a:lumOff val="-3373"/>
            <a:alphaOff val="0"/>
          </a:schemeClr>
        </a:solidFill>
        <a:ln>
          <a:noFill/>
        </a:ln>
        <a:effectLst/>
      </dsp:spPr>
      <dsp:style>
        <a:lnRef idx="0">
          <a:scrgbClr r="0" g="0" b="0"/>
        </a:lnRef>
        <a:fillRef idx="1">
          <a:scrgbClr r="0" g="0" b="0"/>
        </a:fillRef>
        <a:effectRef idx="0">
          <a:scrgbClr r="0" g="0" b="0"/>
        </a:effectRef>
        <a:fontRef idx="minor"/>
      </dsp:style>
    </dsp:sp>
    <dsp:sp modelId="{B0F156B6-603A-4B17-9620-19D7E4D2B24E}">
      <dsp:nvSpPr>
        <dsp:cNvPr id="0" name=""/>
        <dsp:cNvSpPr/>
      </dsp:nvSpPr>
      <dsp:spPr>
        <a:xfrm>
          <a:off x="7411616" y="900361"/>
          <a:ext cx="520217" cy="520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992E2B-DA02-4964-83F2-F136CAABE378}">
      <dsp:nvSpPr>
        <dsp:cNvPr id="0" name=""/>
        <dsp:cNvSpPr/>
      </dsp:nvSpPr>
      <dsp:spPr>
        <a:xfrm>
          <a:off x="8312386"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03 Dataset and Dataset Generation</a:t>
          </a:r>
        </a:p>
      </dsp:txBody>
      <dsp:txXfrm>
        <a:off x="8312386" y="712007"/>
        <a:ext cx="2114182" cy="896925"/>
      </dsp:txXfrm>
    </dsp:sp>
    <dsp:sp modelId="{18899D23-242C-4788-99FD-33B712D87475}">
      <dsp:nvSpPr>
        <dsp:cNvPr id="0" name=""/>
        <dsp:cNvSpPr/>
      </dsp:nvSpPr>
      <dsp:spPr>
        <a:xfrm>
          <a:off x="79887" y="2268014"/>
          <a:ext cx="896925" cy="896925"/>
        </a:xfrm>
        <a:prstGeom prst="ellipse">
          <a:avLst/>
        </a:prstGeom>
        <a:solidFill>
          <a:schemeClr val="accent5">
            <a:hueOff val="10445919"/>
            <a:satOff val="4615"/>
            <a:lumOff val="-5059"/>
            <a:alphaOff val="0"/>
          </a:schemeClr>
        </a:solidFill>
        <a:ln>
          <a:noFill/>
        </a:ln>
        <a:effectLst/>
      </dsp:spPr>
      <dsp:style>
        <a:lnRef idx="0">
          <a:scrgbClr r="0" g="0" b="0"/>
        </a:lnRef>
        <a:fillRef idx="1">
          <a:scrgbClr r="0" g="0" b="0"/>
        </a:fillRef>
        <a:effectRef idx="0">
          <a:scrgbClr r="0" g="0" b="0"/>
        </a:effectRef>
        <a:fontRef idx="minor"/>
      </dsp:style>
    </dsp:sp>
    <dsp:sp modelId="{E9D22D8B-5E2F-4252-A3AF-2A6135640DBA}">
      <dsp:nvSpPr>
        <dsp:cNvPr id="0" name=""/>
        <dsp:cNvSpPr/>
      </dsp:nvSpPr>
      <dsp:spPr>
        <a:xfrm>
          <a:off x="268241" y="2456369"/>
          <a:ext cx="520217" cy="520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17796-5F71-4E0C-A916-20E17B120CDA}">
      <dsp:nvSpPr>
        <dsp:cNvPr id="0" name=""/>
        <dsp:cNvSpPr/>
      </dsp:nvSpPr>
      <dsp:spPr>
        <a:xfrm>
          <a:off x="1169011" y="2268014"/>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04 System Implementation &amp; Design</a:t>
          </a:r>
        </a:p>
      </dsp:txBody>
      <dsp:txXfrm>
        <a:off x="1169011" y="2268014"/>
        <a:ext cx="2114182" cy="896925"/>
      </dsp:txXfrm>
    </dsp:sp>
    <dsp:sp modelId="{9B9E37E3-1D34-4ADB-B370-6ED8021D7B82}">
      <dsp:nvSpPr>
        <dsp:cNvPr id="0" name=""/>
        <dsp:cNvSpPr/>
      </dsp:nvSpPr>
      <dsp:spPr>
        <a:xfrm>
          <a:off x="3651574" y="2268014"/>
          <a:ext cx="896925" cy="896925"/>
        </a:xfrm>
        <a:prstGeom prst="ellipse">
          <a:avLst/>
        </a:prstGeom>
        <a:solidFill>
          <a:schemeClr val="accent5">
            <a:hueOff val="13927891"/>
            <a:satOff val="6154"/>
            <a:lumOff val="-6746"/>
            <a:alphaOff val="0"/>
          </a:schemeClr>
        </a:solidFill>
        <a:ln>
          <a:noFill/>
        </a:ln>
        <a:effectLst/>
      </dsp:spPr>
      <dsp:style>
        <a:lnRef idx="0">
          <a:scrgbClr r="0" g="0" b="0"/>
        </a:lnRef>
        <a:fillRef idx="1">
          <a:scrgbClr r="0" g="0" b="0"/>
        </a:fillRef>
        <a:effectRef idx="0">
          <a:scrgbClr r="0" g="0" b="0"/>
        </a:effectRef>
        <a:fontRef idx="minor"/>
      </dsp:style>
    </dsp:sp>
    <dsp:sp modelId="{036F677C-2D11-477A-8F37-4D8FD69D9789}">
      <dsp:nvSpPr>
        <dsp:cNvPr id="0" name=""/>
        <dsp:cNvSpPr/>
      </dsp:nvSpPr>
      <dsp:spPr>
        <a:xfrm>
          <a:off x="3839928" y="2456369"/>
          <a:ext cx="520217" cy="5202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7EC72-8271-4864-BB69-93789904D509}">
      <dsp:nvSpPr>
        <dsp:cNvPr id="0" name=""/>
        <dsp:cNvSpPr/>
      </dsp:nvSpPr>
      <dsp:spPr>
        <a:xfrm>
          <a:off x="4740698" y="2268014"/>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05 Experiment &amp; Result</a:t>
          </a:r>
        </a:p>
      </dsp:txBody>
      <dsp:txXfrm>
        <a:off x="4740698" y="2268014"/>
        <a:ext cx="2114182" cy="896925"/>
      </dsp:txXfrm>
    </dsp:sp>
    <dsp:sp modelId="{EECBFAC9-7317-4CEE-BC97-9D1A62A360ED}">
      <dsp:nvSpPr>
        <dsp:cNvPr id="0" name=""/>
        <dsp:cNvSpPr/>
      </dsp:nvSpPr>
      <dsp:spPr>
        <a:xfrm>
          <a:off x="7223261" y="2268014"/>
          <a:ext cx="896925" cy="896925"/>
        </a:xfrm>
        <a:prstGeom prst="ellipse">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dsp:style>
    </dsp:sp>
    <dsp:sp modelId="{1E48B327-567F-4E65-924F-63F2BC45F2CD}">
      <dsp:nvSpPr>
        <dsp:cNvPr id="0" name=""/>
        <dsp:cNvSpPr/>
      </dsp:nvSpPr>
      <dsp:spPr>
        <a:xfrm>
          <a:off x="7411616" y="2456369"/>
          <a:ext cx="520217" cy="5202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ADC46-A9DD-4A2F-901A-48FF89D23C7F}">
      <dsp:nvSpPr>
        <dsp:cNvPr id="0" name=""/>
        <dsp:cNvSpPr/>
      </dsp:nvSpPr>
      <dsp:spPr>
        <a:xfrm>
          <a:off x="8312386" y="2268014"/>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06 Conclusion &amp; Future Works</a:t>
          </a:r>
        </a:p>
      </dsp:txBody>
      <dsp:txXfrm>
        <a:off x="8312386" y="2268014"/>
        <a:ext cx="2114182" cy="8969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1068" y="1483813"/>
          <a:ext cx="1990159" cy="10129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Load pre-trained Transformers Model</a:t>
          </a:r>
        </a:p>
      </dsp:txBody>
      <dsp:txXfrm>
        <a:off x="30737" y="1513482"/>
        <a:ext cx="1930821" cy="953620"/>
      </dsp:txXfrm>
    </dsp:sp>
    <dsp:sp modelId="{F3508291-D010-0543-A85C-353CCCC7D947}">
      <dsp:nvSpPr>
        <dsp:cNvPr id="0" name=""/>
        <dsp:cNvSpPr/>
      </dsp:nvSpPr>
      <dsp:spPr>
        <a:xfrm>
          <a:off x="2160054" y="1780948"/>
          <a:ext cx="357912" cy="41868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160054" y="1864686"/>
        <a:ext cx="250538" cy="251213"/>
      </dsp:txXfrm>
    </dsp:sp>
    <dsp:sp modelId="{D25E1C17-5DBC-F14D-81F3-35241241D13C}">
      <dsp:nvSpPr>
        <dsp:cNvPr id="0" name=""/>
        <dsp:cNvSpPr/>
      </dsp:nvSpPr>
      <dsp:spPr>
        <a:xfrm>
          <a:off x="2666534" y="1483813"/>
          <a:ext cx="1688264" cy="10129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Input Sample Sentences</a:t>
          </a:r>
        </a:p>
      </dsp:txBody>
      <dsp:txXfrm>
        <a:off x="2696203" y="1513482"/>
        <a:ext cx="1628926" cy="953620"/>
      </dsp:txXfrm>
    </dsp:sp>
    <dsp:sp modelId="{21AB8343-E828-9746-BEAB-F090B3270982}">
      <dsp:nvSpPr>
        <dsp:cNvPr id="0" name=""/>
        <dsp:cNvSpPr/>
      </dsp:nvSpPr>
      <dsp:spPr>
        <a:xfrm>
          <a:off x="4523624" y="1780948"/>
          <a:ext cx="357912" cy="41868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523624" y="1864686"/>
        <a:ext cx="250538" cy="251213"/>
      </dsp:txXfrm>
    </dsp:sp>
    <dsp:sp modelId="{9D3C4ACD-F680-1B40-B60E-D9DEFEE94875}">
      <dsp:nvSpPr>
        <dsp:cNvPr id="0" name=""/>
        <dsp:cNvSpPr/>
      </dsp:nvSpPr>
      <dsp:spPr>
        <a:xfrm>
          <a:off x="5030103" y="1483813"/>
          <a:ext cx="1688264" cy="10129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Mask some tokens in sentence</a:t>
          </a:r>
        </a:p>
      </dsp:txBody>
      <dsp:txXfrm>
        <a:off x="5059772" y="1513482"/>
        <a:ext cx="1628926" cy="953620"/>
      </dsp:txXfrm>
    </dsp:sp>
    <dsp:sp modelId="{30EC967B-A0B9-B642-804E-8104B1BBF0BC}">
      <dsp:nvSpPr>
        <dsp:cNvPr id="0" name=""/>
        <dsp:cNvSpPr/>
      </dsp:nvSpPr>
      <dsp:spPr>
        <a:xfrm>
          <a:off x="6887194" y="1780948"/>
          <a:ext cx="357912" cy="41868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887194" y="1864686"/>
        <a:ext cx="250538" cy="251213"/>
      </dsp:txXfrm>
    </dsp:sp>
    <dsp:sp modelId="{34208ADC-E986-2946-90F4-5671FAEAE9CA}">
      <dsp:nvSpPr>
        <dsp:cNvPr id="0" name=""/>
        <dsp:cNvSpPr/>
      </dsp:nvSpPr>
      <dsp:spPr>
        <a:xfrm>
          <a:off x="7393673" y="1483813"/>
          <a:ext cx="1942415" cy="10129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Replace the masked tokens by model</a:t>
          </a:r>
        </a:p>
      </dsp:txBody>
      <dsp:txXfrm>
        <a:off x="7423342" y="1513482"/>
        <a:ext cx="1883077" cy="953620"/>
      </dsp:txXfrm>
    </dsp:sp>
    <dsp:sp modelId="{196CC6BC-B835-D548-9729-50BCD6E728BD}">
      <dsp:nvSpPr>
        <dsp:cNvPr id="0" name=""/>
        <dsp:cNvSpPr/>
      </dsp:nvSpPr>
      <dsp:spPr>
        <a:xfrm>
          <a:off x="9504915" y="1780948"/>
          <a:ext cx="357912" cy="41868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9504915" y="1864686"/>
        <a:ext cx="250538" cy="251213"/>
      </dsp:txXfrm>
    </dsp:sp>
    <dsp:sp modelId="{735729EC-8692-C04E-9BF4-6B7B84D763A5}">
      <dsp:nvSpPr>
        <dsp:cNvPr id="0" name=""/>
        <dsp:cNvSpPr/>
      </dsp:nvSpPr>
      <dsp:spPr>
        <a:xfrm>
          <a:off x="10011395" y="1483813"/>
          <a:ext cx="1688264" cy="10129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New Sentence Generated</a:t>
          </a:r>
        </a:p>
      </dsp:txBody>
      <dsp:txXfrm>
        <a:off x="10041064" y="1513482"/>
        <a:ext cx="1628926" cy="9536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6941" y="0"/>
          <a:ext cx="1908000"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Load pre-trained Transformers Model</a:t>
          </a:r>
        </a:p>
      </dsp:txBody>
      <dsp:txXfrm>
        <a:off x="33301" y="26360"/>
        <a:ext cx="1855280" cy="847280"/>
      </dsp:txXfrm>
    </dsp:sp>
    <dsp:sp modelId="{F3508291-D010-0543-A85C-353CCCC7D947}">
      <dsp:nvSpPr>
        <dsp:cNvPr id="0" name=""/>
        <dsp:cNvSpPr/>
      </dsp:nvSpPr>
      <dsp:spPr>
        <a:xfrm>
          <a:off x="2083996"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083996" y="324223"/>
        <a:ext cx="250877" cy="251553"/>
      </dsp:txXfrm>
    </dsp:sp>
    <dsp:sp modelId="{2034A32C-B69F-4540-9CD0-84C4CD7B6D22}">
      <dsp:nvSpPr>
        <dsp:cNvPr id="0" name=""/>
        <dsp:cNvSpPr/>
      </dsp:nvSpPr>
      <dsp:spPr>
        <a:xfrm>
          <a:off x="2591159"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Input Sample Sentences</a:t>
          </a:r>
        </a:p>
      </dsp:txBody>
      <dsp:txXfrm>
        <a:off x="2617519" y="26360"/>
        <a:ext cx="1637825" cy="847280"/>
      </dsp:txXfrm>
    </dsp:sp>
    <dsp:sp modelId="{DF74FD3F-F4FA-9C47-87B4-C9092894709C}">
      <dsp:nvSpPr>
        <dsp:cNvPr id="0" name=""/>
        <dsp:cNvSpPr/>
      </dsp:nvSpPr>
      <dsp:spPr>
        <a:xfrm>
          <a:off x="4450759"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450759" y="324223"/>
        <a:ext cx="250877" cy="251553"/>
      </dsp:txXfrm>
    </dsp:sp>
    <dsp:sp modelId="{9D3C4ACD-F680-1B40-B60E-D9DEFEE94875}">
      <dsp:nvSpPr>
        <dsp:cNvPr id="0" name=""/>
        <dsp:cNvSpPr/>
      </dsp:nvSpPr>
      <dsp:spPr>
        <a:xfrm>
          <a:off x="4957922"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Mask some tokens in sentence</a:t>
          </a:r>
        </a:p>
      </dsp:txBody>
      <dsp:txXfrm>
        <a:off x="4984282" y="26360"/>
        <a:ext cx="1637825" cy="847280"/>
      </dsp:txXfrm>
    </dsp:sp>
    <dsp:sp modelId="{30EC967B-A0B9-B642-804E-8104B1BBF0BC}">
      <dsp:nvSpPr>
        <dsp:cNvPr id="0" name=""/>
        <dsp:cNvSpPr/>
      </dsp:nvSpPr>
      <dsp:spPr>
        <a:xfrm>
          <a:off x="6817522"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6817522" y="324223"/>
        <a:ext cx="250877" cy="251553"/>
      </dsp:txXfrm>
    </dsp:sp>
    <dsp:sp modelId="{34208ADC-E986-2946-90F4-5671FAEAE9CA}">
      <dsp:nvSpPr>
        <dsp:cNvPr id="0" name=""/>
        <dsp:cNvSpPr/>
      </dsp:nvSpPr>
      <dsp:spPr>
        <a:xfrm>
          <a:off x="7324686"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Replace the masked tokens by model</a:t>
          </a:r>
        </a:p>
      </dsp:txBody>
      <dsp:txXfrm>
        <a:off x="7351046" y="26360"/>
        <a:ext cx="1637825" cy="847280"/>
      </dsp:txXfrm>
    </dsp:sp>
    <dsp:sp modelId="{196CC6BC-B835-D548-9729-50BCD6E728BD}">
      <dsp:nvSpPr>
        <dsp:cNvPr id="0" name=""/>
        <dsp:cNvSpPr/>
      </dsp:nvSpPr>
      <dsp:spPr>
        <a:xfrm>
          <a:off x="9184285"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9184285" y="324223"/>
        <a:ext cx="250877" cy="251553"/>
      </dsp:txXfrm>
    </dsp:sp>
    <dsp:sp modelId="{735729EC-8692-C04E-9BF4-6B7B84D763A5}">
      <dsp:nvSpPr>
        <dsp:cNvPr id="0" name=""/>
        <dsp:cNvSpPr/>
      </dsp:nvSpPr>
      <dsp:spPr>
        <a:xfrm>
          <a:off x="9691449"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New Sentence Generated</a:t>
          </a:r>
        </a:p>
      </dsp:txBody>
      <dsp:txXfrm>
        <a:off x="9717809" y="26360"/>
        <a:ext cx="1637825" cy="8472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6383" y="0"/>
          <a:ext cx="190911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kern="1200"/>
            <a:t>DistilRoBERTa-base</a:t>
          </a:r>
        </a:p>
      </dsp:txBody>
      <dsp:txXfrm>
        <a:off x="32743" y="26360"/>
        <a:ext cx="1856395" cy="847280"/>
      </dsp:txXfrm>
    </dsp:sp>
    <dsp:sp modelId="{F3508291-D010-0543-A85C-353CCCC7D947}">
      <dsp:nvSpPr>
        <dsp:cNvPr id="0" name=""/>
        <dsp:cNvSpPr/>
      </dsp:nvSpPr>
      <dsp:spPr>
        <a:xfrm>
          <a:off x="208455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084553" y="324223"/>
        <a:ext cx="250877" cy="251553"/>
      </dsp:txXfrm>
    </dsp:sp>
    <dsp:sp modelId="{2034A32C-B69F-4540-9CD0-84C4CD7B6D22}">
      <dsp:nvSpPr>
        <dsp:cNvPr id="0" name=""/>
        <dsp:cNvSpPr/>
      </dsp:nvSpPr>
      <dsp:spPr>
        <a:xfrm>
          <a:off x="2591717"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Input Sample Sentences</a:t>
          </a:r>
        </a:p>
      </dsp:txBody>
      <dsp:txXfrm>
        <a:off x="2618077" y="26360"/>
        <a:ext cx="1637825" cy="847280"/>
      </dsp:txXfrm>
    </dsp:sp>
    <dsp:sp modelId="{DF74FD3F-F4FA-9C47-87B4-C9092894709C}">
      <dsp:nvSpPr>
        <dsp:cNvPr id="0" name=""/>
        <dsp:cNvSpPr/>
      </dsp:nvSpPr>
      <dsp:spPr>
        <a:xfrm>
          <a:off x="4451317"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451317" y="324223"/>
        <a:ext cx="250877" cy="251553"/>
      </dsp:txXfrm>
    </dsp:sp>
    <dsp:sp modelId="{9D3C4ACD-F680-1B40-B60E-D9DEFEE94875}">
      <dsp:nvSpPr>
        <dsp:cNvPr id="0" name=""/>
        <dsp:cNvSpPr/>
      </dsp:nvSpPr>
      <dsp:spPr>
        <a:xfrm>
          <a:off x="4958480"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Mask some tokens in sentence</a:t>
          </a:r>
        </a:p>
      </dsp:txBody>
      <dsp:txXfrm>
        <a:off x="4984840" y="26360"/>
        <a:ext cx="1637825" cy="847280"/>
      </dsp:txXfrm>
    </dsp:sp>
    <dsp:sp modelId="{30EC967B-A0B9-B642-804E-8104B1BBF0BC}">
      <dsp:nvSpPr>
        <dsp:cNvPr id="0" name=""/>
        <dsp:cNvSpPr/>
      </dsp:nvSpPr>
      <dsp:spPr>
        <a:xfrm>
          <a:off x="6818080"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6818080" y="324223"/>
        <a:ext cx="250877" cy="251553"/>
      </dsp:txXfrm>
    </dsp:sp>
    <dsp:sp modelId="{34208ADC-E986-2946-90F4-5671FAEAE9CA}">
      <dsp:nvSpPr>
        <dsp:cNvPr id="0" name=""/>
        <dsp:cNvSpPr/>
      </dsp:nvSpPr>
      <dsp:spPr>
        <a:xfrm>
          <a:off x="7325243"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Replace the masked tokens by model</a:t>
          </a:r>
        </a:p>
      </dsp:txBody>
      <dsp:txXfrm>
        <a:off x="7351603" y="26360"/>
        <a:ext cx="1637825" cy="847280"/>
      </dsp:txXfrm>
    </dsp:sp>
    <dsp:sp modelId="{196CC6BC-B835-D548-9729-50BCD6E728BD}">
      <dsp:nvSpPr>
        <dsp:cNvPr id="0" name=""/>
        <dsp:cNvSpPr/>
      </dsp:nvSpPr>
      <dsp:spPr>
        <a:xfrm>
          <a:off x="918484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9184843" y="324223"/>
        <a:ext cx="250877" cy="251553"/>
      </dsp:txXfrm>
    </dsp:sp>
    <dsp:sp modelId="{735729EC-8692-C04E-9BF4-6B7B84D763A5}">
      <dsp:nvSpPr>
        <dsp:cNvPr id="0" name=""/>
        <dsp:cNvSpPr/>
      </dsp:nvSpPr>
      <dsp:spPr>
        <a:xfrm>
          <a:off x="9692007"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New Sentence Generated</a:t>
          </a:r>
        </a:p>
      </dsp:txBody>
      <dsp:txXfrm>
        <a:off x="9718367" y="26360"/>
        <a:ext cx="1637825" cy="8472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6383" y="0"/>
          <a:ext cx="190911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kern="1200"/>
            <a:t>DistilRoBERTa-base</a:t>
          </a:r>
        </a:p>
      </dsp:txBody>
      <dsp:txXfrm>
        <a:off x="32743" y="26360"/>
        <a:ext cx="1856395" cy="847280"/>
      </dsp:txXfrm>
    </dsp:sp>
    <dsp:sp modelId="{F3508291-D010-0543-A85C-353CCCC7D947}">
      <dsp:nvSpPr>
        <dsp:cNvPr id="0" name=""/>
        <dsp:cNvSpPr/>
      </dsp:nvSpPr>
      <dsp:spPr>
        <a:xfrm>
          <a:off x="208455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084553" y="324223"/>
        <a:ext cx="250877" cy="251553"/>
      </dsp:txXfrm>
    </dsp:sp>
    <dsp:sp modelId="{2034A32C-B69F-4540-9CD0-84C4CD7B6D22}">
      <dsp:nvSpPr>
        <dsp:cNvPr id="0" name=""/>
        <dsp:cNvSpPr/>
      </dsp:nvSpPr>
      <dsp:spPr>
        <a:xfrm>
          <a:off x="2591717"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65,000 Sample Sentences</a:t>
          </a:r>
        </a:p>
      </dsp:txBody>
      <dsp:txXfrm>
        <a:off x="2618077" y="26360"/>
        <a:ext cx="1637825" cy="847280"/>
      </dsp:txXfrm>
    </dsp:sp>
    <dsp:sp modelId="{DF74FD3F-F4FA-9C47-87B4-C9092894709C}">
      <dsp:nvSpPr>
        <dsp:cNvPr id="0" name=""/>
        <dsp:cNvSpPr/>
      </dsp:nvSpPr>
      <dsp:spPr>
        <a:xfrm>
          <a:off x="4451317"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451317" y="324223"/>
        <a:ext cx="250877" cy="251553"/>
      </dsp:txXfrm>
    </dsp:sp>
    <dsp:sp modelId="{9D3C4ACD-F680-1B40-B60E-D9DEFEE94875}">
      <dsp:nvSpPr>
        <dsp:cNvPr id="0" name=""/>
        <dsp:cNvSpPr/>
      </dsp:nvSpPr>
      <dsp:spPr>
        <a:xfrm>
          <a:off x="4958480"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Mask some tokens in sentence</a:t>
          </a:r>
        </a:p>
      </dsp:txBody>
      <dsp:txXfrm>
        <a:off x="4984840" y="26360"/>
        <a:ext cx="1637825" cy="847280"/>
      </dsp:txXfrm>
    </dsp:sp>
    <dsp:sp modelId="{30EC967B-A0B9-B642-804E-8104B1BBF0BC}">
      <dsp:nvSpPr>
        <dsp:cNvPr id="0" name=""/>
        <dsp:cNvSpPr/>
      </dsp:nvSpPr>
      <dsp:spPr>
        <a:xfrm>
          <a:off x="6818080"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6818080" y="324223"/>
        <a:ext cx="250877" cy="251553"/>
      </dsp:txXfrm>
    </dsp:sp>
    <dsp:sp modelId="{34208ADC-E986-2946-90F4-5671FAEAE9CA}">
      <dsp:nvSpPr>
        <dsp:cNvPr id="0" name=""/>
        <dsp:cNvSpPr/>
      </dsp:nvSpPr>
      <dsp:spPr>
        <a:xfrm>
          <a:off x="7325243"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Replace the masked tokens by model</a:t>
          </a:r>
        </a:p>
      </dsp:txBody>
      <dsp:txXfrm>
        <a:off x="7351603" y="26360"/>
        <a:ext cx="1637825" cy="847280"/>
      </dsp:txXfrm>
    </dsp:sp>
    <dsp:sp modelId="{196CC6BC-B835-D548-9729-50BCD6E728BD}">
      <dsp:nvSpPr>
        <dsp:cNvPr id="0" name=""/>
        <dsp:cNvSpPr/>
      </dsp:nvSpPr>
      <dsp:spPr>
        <a:xfrm>
          <a:off x="918484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9184843" y="324223"/>
        <a:ext cx="250877" cy="251553"/>
      </dsp:txXfrm>
    </dsp:sp>
    <dsp:sp modelId="{735729EC-8692-C04E-9BF4-6B7B84D763A5}">
      <dsp:nvSpPr>
        <dsp:cNvPr id="0" name=""/>
        <dsp:cNvSpPr/>
      </dsp:nvSpPr>
      <dsp:spPr>
        <a:xfrm>
          <a:off x="9692007"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New Sentence Generated</a:t>
          </a:r>
        </a:p>
      </dsp:txBody>
      <dsp:txXfrm>
        <a:off x="9718367" y="26360"/>
        <a:ext cx="1637825" cy="8472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6383" y="0"/>
          <a:ext cx="190911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kern="1200"/>
            <a:t>DistilRoBERTa-base</a:t>
          </a:r>
        </a:p>
      </dsp:txBody>
      <dsp:txXfrm>
        <a:off x="32743" y="26360"/>
        <a:ext cx="1856395" cy="847280"/>
      </dsp:txXfrm>
    </dsp:sp>
    <dsp:sp modelId="{F3508291-D010-0543-A85C-353CCCC7D947}">
      <dsp:nvSpPr>
        <dsp:cNvPr id="0" name=""/>
        <dsp:cNvSpPr/>
      </dsp:nvSpPr>
      <dsp:spPr>
        <a:xfrm>
          <a:off x="208455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2084553" y="324223"/>
        <a:ext cx="250877" cy="251553"/>
      </dsp:txXfrm>
    </dsp:sp>
    <dsp:sp modelId="{2034A32C-B69F-4540-9CD0-84C4CD7B6D22}">
      <dsp:nvSpPr>
        <dsp:cNvPr id="0" name=""/>
        <dsp:cNvSpPr/>
      </dsp:nvSpPr>
      <dsp:spPr>
        <a:xfrm>
          <a:off x="2591717"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65,000 Sample Sentences</a:t>
          </a:r>
        </a:p>
      </dsp:txBody>
      <dsp:txXfrm>
        <a:off x="2618077" y="26360"/>
        <a:ext cx="1637825" cy="847280"/>
      </dsp:txXfrm>
    </dsp:sp>
    <dsp:sp modelId="{DF74FD3F-F4FA-9C47-87B4-C9092894709C}">
      <dsp:nvSpPr>
        <dsp:cNvPr id="0" name=""/>
        <dsp:cNvSpPr/>
      </dsp:nvSpPr>
      <dsp:spPr>
        <a:xfrm>
          <a:off x="4451317"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451317" y="324223"/>
        <a:ext cx="250877" cy="251553"/>
      </dsp:txXfrm>
    </dsp:sp>
    <dsp:sp modelId="{9D3C4ACD-F680-1B40-B60E-D9DEFEE94875}">
      <dsp:nvSpPr>
        <dsp:cNvPr id="0" name=""/>
        <dsp:cNvSpPr/>
      </dsp:nvSpPr>
      <dsp:spPr>
        <a:xfrm>
          <a:off x="4958480"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Mask maximum 7 tokens randomly in one sentence</a:t>
          </a:r>
        </a:p>
      </dsp:txBody>
      <dsp:txXfrm>
        <a:off x="4984840" y="26360"/>
        <a:ext cx="1637825" cy="847280"/>
      </dsp:txXfrm>
    </dsp:sp>
    <dsp:sp modelId="{30EC967B-A0B9-B642-804E-8104B1BBF0BC}">
      <dsp:nvSpPr>
        <dsp:cNvPr id="0" name=""/>
        <dsp:cNvSpPr/>
      </dsp:nvSpPr>
      <dsp:spPr>
        <a:xfrm>
          <a:off x="6818080"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818080" y="324223"/>
        <a:ext cx="250877" cy="251553"/>
      </dsp:txXfrm>
    </dsp:sp>
    <dsp:sp modelId="{34208ADC-E986-2946-90F4-5671FAEAE9CA}">
      <dsp:nvSpPr>
        <dsp:cNvPr id="0" name=""/>
        <dsp:cNvSpPr/>
      </dsp:nvSpPr>
      <dsp:spPr>
        <a:xfrm>
          <a:off x="7325243"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Replace the masked tokens by model</a:t>
          </a:r>
        </a:p>
      </dsp:txBody>
      <dsp:txXfrm>
        <a:off x="7351603" y="26360"/>
        <a:ext cx="1637825" cy="847280"/>
      </dsp:txXfrm>
    </dsp:sp>
    <dsp:sp modelId="{196CC6BC-B835-D548-9729-50BCD6E728BD}">
      <dsp:nvSpPr>
        <dsp:cNvPr id="0" name=""/>
        <dsp:cNvSpPr/>
      </dsp:nvSpPr>
      <dsp:spPr>
        <a:xfrm>
          <a:off x="918484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9184843" y="324223"/>
        <a:ext cx="250877" cy="251553"/>
      </dsp:txXfrm>
    </dsp:sp>
    <dsp:sp modelId="{735729EC-8692-C04E-9BF4-6B7B84D763A5}">
      <dsp:nvSpPr>
        <dsp:cNvPr id="0" name=""/>
        <dsp:cNvSpPr/>
      </dsp:nvSpPr>
      <dsp:spPr>
        <a:xfrm>
          <a:off x="9692007" y="0"/>
          <a:ext cx="1690545" cy="90000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New Sentence Generated</a:t>
          </a:r>
        </a:p>
      </dsp:txBody>
      <dsp:txXfrm>
        <a:off x="9718367" y="26360"/>
        <a:ext cx="1637825" cy="847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513B-6AE8-3A4D-BDDA-CF1C786C1F11}">
      <dsp:nvSpPr>
        <dsp:cNvPr id="0" name=""/>
        <dsp:cNvSpPr/>
      </dsp:nvSpPr>
      <dsp:spPr>
        <a:xfrm>
          <a:off x="6383" y="0"/>
          <a:ext cx="190911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kern="1200"/>
            <a:t>DistilRoBERTa-base</a:t>
          </a:r>
        </a:p>
      </dsp:txBody>
      <dsp:txXfrm>
        <a:off x="32743" y="26360"/>
        <a:ext cx="1856395" cy="847280"/>
      </dsp:txXfrm>
    </dsp:sp>
    <dsp:sp modelId="{F3508291-D010-0543-A85C-353CCCC7D947}">
      <dsp:nvSpPr>
        <dsp:cNvPr id="0" name=""/>
        <dsp:cNvSpPr/>
      </dsp:nvSpPr>
      <dsp:spPr>
        <a:xfrm>
          <a:off x="208455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2084553" y="324223"/>
        <a:ext cx="250877" cy="251553"/>
      </dsp:txXfrm>
    </dsp:sp>
    <dsp:sp modelId="{2034A32C-B69F-4540-9CD0-84C4CD7B6D22}">
      <dsp:nvSpPr>
        <dsp:cNvPr id="0" name=""/>
        <dsp:cNvSpPr/>
      </dsp:nvSpPr>
      <dsp:spPr>
        <a:xfrm>
          <a:off x="2591717"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65,000 Sample Sentences</a:t>
          </a:r>
        </a:p>
      </dsp:txBody>
      <dsp:txXfrm>
        <a:off x="2618077" y="26360"/>
        <a:ext cx="1637825" cy="847280"/>
      </dsp:txXfrm>
    </dsp:sp>
    <dsp:sp modelId="{DF74FD3F-F4FA-9C47-87B4-C9092894709C}">
      <dsp:nvSpPr>
        <dsp:cNvPr id="0" name=""/>
        <dsp:cNvSpPr/>
      </dsp:nvSpPr>
      <dsp:spPr>
        <a:xfrm>
          <a:off x="4451317"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451317" y="324223"/>
        <a:ext cx="250877" cy="251553"/>
      </dsp:txXfrm>
    </dsp:sp>
    <dsp:sp modelId="{9D3C4ACD-F680-1B40-B60E-D9DEFEE94875}">
      <dsp:nvSpPr>
        <dsp:cNvPr id="0" name=""/>
        <dsp:cNvSpPr/>
      </dsp:nvSpPr>
      <dsp:spPr>
        <a:xfrm>
          <a:off x="4958480"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Mask maximum 7 tokens randomly in one sentence</a:t>
          </a:r>
        </a:p>
      </dsp:txBody>
      <dsp:txXfrm>
        <a:off x="4984840" y="26360"/>
        <a:ext cx="1637825" cy="847280"/>
      </dsp:txXfrm>
    </dsp:sp>
    <dsp:sp modelId="{30EC967B-A0B9-B642-804E-8104B1BBF0BC}">
      <dsp:nvSpPr>
        <dsp:cNvPr id="0" name=""/>
        <dsp:cNvSpPr/>
      </dsp:nvSpPr>
      <dsp:spPr>
        <a:xfrm>
          <a:off x="6818080"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818080" y="324223"/>
        <a:ext cx="250877" cy="251553"/>
      </dsp:txXfrm>
    </dsp:sp>
    <dsp:sp modelId="{34208ADC-E986-2946-90F4-5671FAEAE9CA}">
      <dsp:nvSpPr>
        <dsp:cNvPr id="0" name=""/>
        <dsp:cNvSpPr/>
      </dsp:nvSpPr>
      <dsp:spPr>
        <a:xfrm>
          <a:off x="7325243"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Replace the masked tokens by model</a:t>
          </a:r>
        </a:p>
      </dsp:txBody>
      <dsp:txXfrm>
        <a:off x="7351603" y="26360"/>
        <a:ext cx="1637825" cy="847280"/>
      </dsp:txXfrm>
    </dsp:sp>
    <dsp:sp modelId="{196CC6BC-B835-D548-9729-50BCD6E728BD}">
      <dsp:nvSpPr>
        <dsp:cNvPr id="0" name=""/>
        <dsp:cNvSpPr/>
      </dsp:nvSpPr>
      <dsp:spPr>
        <a:xfrm>
          <a:off x="9184843" y="240372"/>
          <a:ext cx="358395" cy="41925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9184843" y="324223"/>
        <a:ext cx="250877" cy="251553"/>
      </dsp:txXfrm>
    </dsp:sp>
    <dsp:sp modelId="{735729EC-8692-C04E-9BF4-6B7B84D763A5}">
      <dsp:nvSpPr>
        <dsp:cNvPr id="0" name=""/>
        <dsp:cNvSpPr/>
      </dsp:nvSpPr>
      <dsp:spPr>
        <a:xfrm>
          <a:off x="9692007" y="0"/>
          <a:ext cx="1690545" cy="90000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New Sentence Generated</a:t>
          </a:r>
        </a:p>
      </dsp:txBody>
      <dsp:txXfrm>
        <a:off x="9718367" y="26360"/>
        <a:ext cx="1637825" cy="8472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9FBA-874D-7D49-B161-6F0963D2E4EF}">
      <dsp:nvSpPr>
        <dsp:cNvPr id="0" name=""/>
        <dsp:cNvSpPr/>
      </dsp:nvSpPr>
      <dsp:spPr>
        <a:xfrm>
          <a:off x="5083968" y="962078"/>
          <a:ext cx="202005" cy="884977"/>
        </a:xfrm>
        <a:custGeom>
          <a:avLst/>
          <a:gdLst/>
          <a:ahLst/>
          <a:cxnLst/>
          <a:rect l="0" t="0" r="0" b="0"/>
          <a:pathLst>
            <a:path>
              <a:moveTo>
                <a:pt x="0" y="0"/>
              </a:moveTo>
              <a:lnTo>
                <a:pt x="0" y="884977"/>
              </a:lnTo>
              <a:lnTo>
                <a:pt x="202005" y="884977"/>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CCCA47-BE00-8F46-ABD6-8742E8C55E0D}">
      <dsp:nvSpPr>
        <dsp:cNvPr id="0" name=""/>
        <dsp:cNvSpPr/>
      </dsp:nvSpPr>
      <dsp:spPr>
        <a:xfrm>
          <a:off x="4881962" y="962078"/>
          <a:ext cx="202005" cy="884977"/>
        </a:xfrm>
        <a:custGeom>
          <a:avLst/>
          <a:gdLst/>
          <a:ahLst/>
          <a:cxnLst/>
          <a:rect l="0" t="0" r="0" b="0"/>
          <a:pathLst>
            <a:path>
              <a:moveTo>
                <a:pt x="202005" y="0"/>
              </a:moveTo>
              <a:lnTo>
                <a:pt x="202005" y="884977"/>
              </a:lnTo>
              <a:lnTo>
                <a:pt x="0" y="884977"/>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67007D-42F2-1543-9EED-2EF9B1AF2D8E}">
      <dsp:nvSpPr>
        <dsp:cNvPr id="0" name=""/>
        <dsp:cNvSpPr/>
      </dsp:nvSpPr>
      <dsp:spPr>
        <a:xfrm>
          <a:off x="5083968" y="962078"/>
          <a:ext cx="2327876" cy="1769955"/>
        </a:xfrm>
        <a:custGeom>
          <a:avLst/>
          <a:gdLst/>
          <a:ahLst/>
          <a:cxnLst/>
          <a:rect l="0" t="0" r="0" b="0"/>
          <a:pathLst>
            <a:path>
              <a:moveTo>
                <a:pt x="0" y="0"/>
              </a:moveTo>
              <a:lnTo>
                <a:pt x="0" y="1567950"/>
              </a:lnTo>
              <a:lnTo>
                <a:pt x="2327876" y="1567950"/>
              </a:lnTo>
              <a:lnTo>
                <a:pt x="2327876" y="1769955"/>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609DA6-0168-764C-B32C-339085BA8AD8}">
      <dsp:nvSpPr>
        <dsp:cNvPr id="0" name=""/>
        <dsp:cNvSpPr/>
      </dsp:nvSpPr>
      <dsp:spPr>
        <a:xfrm>
          <a:off x="5038248" y="962078"/>
          <a:ext cx="91440" cy="1769955"/>
        </a:xfrm>
        <a:custGeom>
          <a:avLst/>
          <a:gdLst/>
          <a:ahLst/>
          <a:cxnLst/>
          <a:rect l="0" t="0" r="0" b="0"/>
          <a:pathLst>
            <a:path>
              <a:moveTo>
                <a:pt x="45720" y="0"/>
              </a:moveTo>
              <a:lnTo>
                <a:pt x="45720" y="1567950"/>
              </a:lnTo>
              <a:lnTo>
                <a:pt x="113699" y="1567950"/>
              </a:lnTo>
              <a:lnTo>
                <a:pt x="113699" y="1769955"/>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8BB524-3923-EF47-A5E8-29842BB54C30}">
      <dsp:nvSpPr>
        <dsp:cNvPr id="0" name=""/>
        <dsp:cNvSpPr/>
      </dsp:nvSpPr>
      <dsp:spPr>
        <a:xfrm>
          <a:off x="2824071" y="962078"/>
          <a:ext cx="2259896" cy="1769955"/>
        </a:xfrm>
        <a:custGeom>
          <a:avLst/>
          <a:gdLst/>
          <a:ahLst/>
          <a:cxnLst/>
          <a:rect l="0" t="0" r="0" b="0"/>
          <a:pathLst>
            <a:path>
              <a:moveTo>
                <a:pt x="2259896" y="0"/>
              </a:moveTo>
              <a:lnTo>
                <a:pt x="2259896" y="1567950"/>
              </a:lnTo>
              <a:lnTo>
                <a:pt x="0" y="1567950"/>
              </a:lnTo>
              <a:lnTo>
                <a:pt x="0" y="1769955"/>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EA4883-B5AC-3E48-AFEB-2A0170328012}">
      <dsp:nvSpPr>
        <dsp:cNvPr id="0" name=""/>
        <dsp:cNvSpPr/>
      </dsp:nvSpPr>
      <dsp:spPr>
        <a:xfrm>
          <a:off x="4122035" y="145"/>
          <a:ext cx="1923865" cy="961932"/>
        </a:xfrm>
        <a:prstGeom prst="rect">
          <a:avLst/>
        </a:prstGeom>
        <a:solidFill>
          <a:schemeClr val="accent2"/>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solidFill>
                <a:schemeClr val="bg1"/>
              </a:solidFill>
            </a:rPr>
            <a:t>570,000 Emergency Call Sentences</a:t>
          </a:r>
        </a:p>
      </dsp:txBody>
      <dsp:txXfrm>
        <a:off x="4122035" y="145"/>
        <a:ext cx="1923865" cy="961932"/>
      </dsp:txXfrm>
    </dsp:sp>
    <dsp:sp modelId="{4A6818DD-440D-EC4C-8E83-C8BA77EE63D2}">
      <dsp:nvSpPr>
        <dsp:cNvPr id="0" name=""/>
        <dsp:cNvSpPr/>
      </dsp:nvSpPr>
      <dsp:spPr>
        <a:xfrm>
          <a:off x="1862139" y="2732033"/>
          <a:ext cx="1923865" cy="961932"/>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513,000 Sentences </a:t>
          </a:r>
        </a:p>
      </dsp:txBody>
      <dsp:txXfrm>
        <a:off x="1862139" y="2732033"/>
        <a:ext cx="1923865" cy="961932"/>
      </dsp:txXfrm>
    </dsp:sp>
    <dsp:sp modelId="{D725697C-D1E9-2242-8B83-8AB906B04765}">
      <dsp:nvSpPr>
        <dsp:cNvPr id="0" name=""/>
        <dsp:cNvSpPr/>
      </dsp:nvSpPr>
      <dsp:spPr>
        <a:xfrm>
          <a:off x="4190015" y="2732033"/>
          <a:ext cx="1923865" cy="961932"/>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57,000 Sentences</a:t>
          </a:r>
        </a:p>
      </dsp:txBody>
      <dsp:txXfrm>
        <a:off x="4190015" y="2732033"/>
        <a:ext cx="1923865" cy="961932"/>
      </dsp:txXfrm>
    </dsp:sp>
    <dsp:sp modelId="{B2EFFDB7-A462-374E-A1DE-10D7FEA467FA}">
      <dsp:nvSpPr>
        <dsp:cNvPr id="0" name=""/>
        <dsp:cNvSpPr/>
      </dsp:nvSpPr>
      <dsp:spPr>
        <a:xfrm>
          <a:off x="6517892" y="2732033"/>
          <a:ext cx="1787905" cy="961932"/>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57,000 Sentences</a:t>
          </a:r>
        </a:p>
      </dsp:txBody>
      <dsp:txXfrm>
        <a:off x="6517892" y="2732033"/>
        <a:ext cx="1787905" cy="961932"/>
      </dsp:txXfrm>
    </dsp:sp>
    <dsp:sp modelId="{6E243C34-9434-1B43-83A7-6F22A21D261E}">
      <dsp:nvSpPr>
        <dsp:cNvPr id="0" name=""/>
        <dsp:cNvSpPr/>
      </dsp:nvSpPr>
      <dsp:spPr>
        <a:xfrm>
          <a:off x="2958097" y="1366089"/>
          <a:ext cx="1923865" cy="961932"/>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440,000 Sentences</a:t>
          </a:r>
        </a:p>
      </dsp:txBody>
      <dsp:txXfrm>
        <a:off x="2958097" y="1366089"/>
        <a:ext cx="1923865" cy="961932"/>
      </dsp:txXfrm>
    </dsp:sp>
    <dsp:sp modelId="{70EF872B-C771-124D-9836-F7986ACBA9FC}">
      <dsp:nvSpPr>
        <dsp:cNvPr id="0" name=""/>
        <dsp:cNvSpPr/>
      </dsp:nvSpPr>
      <dsp:spPr>
        <a:xfrm>
          <a:off x="5285974" y="1366089"/>
          <a:ext cx="1923865" cy="961932"/>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130,000 Augmented Sentences</a:t>
          </a:r>
        </a:p>
      </dsp:txBody>
      <dsp:txXfrm>
        <a:off x="5285974" y="1366089"/>
        <a:ext cx="1923865" cy="9619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93267-F8C6-5C49-8682-6650A6ED2B9E}">
      <dsp:nvSpPr>
        <dsp:cNvPr id="0" name=""/>
        <dsp:cNvSpPr/>
      </dsp:nvSpPr>
      <dsp:spPr>
        <a:xfrm>
          <a:off x="3977" y="2547416"/>
          <a:ext cx="1739169" cy="10435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Pre-process the Data</a:t>
          </a:r>
        </a:p>
      </dsp:txBody>
      <dsp:txXfrm>
        <a:off x="34540" y="2577979"/>
        <a:ext cx="1678043" cy="982375"/>
      </dsp:txXfrm>
    </dsp:sp>
    <dsp:sp modelId="{D6276DB9-2667-CF42-9513-54BADF9EEFB5}">
      <dsp:nvSpPr>
        <dsp:cNvPr id="0" name=""/>
        <dsp:cNvSpPr/>
      </dsp:nvSpPr>
      <dsp:spPr>
        <a:xfrm>
          <a:off x="1917064" y="2853510"/>
          <a:ext cx="368703" cy="43131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1917064" y="2939773"/>
        <a:ext cx="258092" cy="258787"/>
      </dsp:txXfrm>
    </dsp:sp>
    <dsp:sp modelId="{E8E0D6F6-582E-7545-AF3C-ADE0CF2EB882}">
      <dsp:nvSpPr>
        <dsp:cNvPr id="0" name=""/>
        <dsp:cNvSpPr/>
      </dsp:nvSpPr>
      <dsp:spPr>
        <a:xfrm>
          <a:off x="2438814" y="2547416"/>
          <a:ext cx="1739169" cy="10435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BERT Model</a:t>
          </a:r>
        </a:p>
      </dsp:txBody>
      <dsp:txXfrm>
        <a:off x="2469377" y="2577979"/>
        <a:ext cx="1678043" cy="982375"/>
      </dsp:txXfrm>
    </dsp:sp>
    <dsp:sp modelId="{2B4635E8-D4B7-0941-ABA1-77910EA76565}">
      <dsp:nvSpPr>
        <dsp:cNvPr id="0" name=""/>
        <dsp:cNvSpPr/>
      </dsp:nvSpPr>
      <dsp:spPr>
        <a:xfrm>
          <a:off x="4351901" y="2853510"/>
          <a:ext cx="368703" cy="43131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351901" y="2939773"/>
        <a:ext cx="258092" cy="258787"/>
      </dsp:txXfrm>
    </dsp:sp>
    <dsp:sp modelId="{D66B03FF-2E00-0E43-9AE2-49A91B6D0D83}">
      <dsp:nvSpPr>
        <dsp:cNvPr id="0" name=""/>
        <dsp:cNvSpPr/>
      </dsp:nvSpPr>
      <dsp:spPr>
        <a:xfrm>
          <a:off x="4873651" y="2547416"/>
          <a:ext cx="1739169" cy="10435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Iterator</a:t>
          </a:r>
        </a:p>
      </dsp:txBody>
      <dsp:txXfrm>
        <a:off x="4904214" y="2577979"/>
        <a:ext cx="1678043" cy="982375"/>
      </dsp:txXfrm>
    </dsp:sp>
    <dsp:sp modelId="{F83E72D5-0531-8B40-BF17-8D92A6D7A33B}">
      <dsp:nvSpPr>
        <dsp:cNvPr id="0" name=""/>
        <dsp:cNvSpPr/>
      </dsp:nvSpPr>
      <dsp:spPr>
        <a:xfrm>
          <a:off x="6786738" y="2853510"/>
          <a:ext cx="368703" cy="43131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6786738" y="2939773"/>
        <a:ext cx="258092" cy="258787"/>
      </dsp:txXfrm>
    </dsp:sp>
    <dsp:sp modelId="{1C3125F5-0EF4-A543-B9A1-360131D53998}">
      <dsp:nvSpPr>
        <dsp:cNvPr id="0" name=""/>
        <dsp:cNvSpPr/>
      </dsp:nvSpPr>
      <dsp:spPr>
        <a:xfrm>
          <a:off x="7308488" y="2547416"/>
          <a:ext cx="1739169" cy="10435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Predict</a:t>
          </a:r>
        </a:p>
      </dsp:txBody>
      <dsp:txXfrm>
        <a:off x="7339051" y="2577979"/>
        <a:ext cx="1678043" cy="9823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FBD5C-30A3-4121-821D-B10BE4C17B74}">
      <dsp:nvSpPr>
        <dsp:cNvPr id="0" name=""/>
        <dsp:cNvSpPr/>
      </dsp:nvSpPr>
      <dsp:spPr>
        <a:xfrm>
          <a:off x="1212569" y="99029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5B3A0-D1C5-4755-B5DD-3E8804254A91}">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Corpus</a:t>
          </a:r>
        </a:p>
      </dsp:txBody>
      <dsp:txXfrm>
        <a:off x="417971" y="2647231"/>
        <a:ext cx="2889450" cy="720000"/>
      </dsp:txXfrm>
    </dsp:sp>
    <dsp:sp modelId="{10661DC2-846D-4B14-B12D-3D04A425A63C}">
      <dsp:nvSpPr>
        <dsp:cNvPr id="0" name=""/>
        <dsp:cNvSpPr/>
      </dsp:nvSpPr>
      <dsp:spPr>
        <a:xfrm>
          <a:off x="4607673" y="99029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F52EE-94D6-4140-9740-C91DD69DC350}">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Time</a:t>
          </a:r>
        </a:p>
      </dsp:txBody>
      <dsp:txXfrm>
        <a:off x="3813075" y="2647231"/>
        <a:ext cx="2889450" cy="720000"/>
      </dsp:txXfrm>
    </dsp:sp>
    <dsp:sp modelId="{26B272C4-DDFE-47DB-8BA9-B35AE8F770CA}">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3B190B-4A80-4059-B195-43FB30512100}">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Uncased words</a:t>
          </a:r>
        </a:p>
      </dsp:txBody>
      <dsp:txXfrm>
        <a:off x="7208178" y="2647231"/>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6BF1D-E628-41D8-9F5D-104A8D8BF445}">
      <dsp:nvSpPr>
        <dsp:cNvPr id="0" name=""/>
        <dsp:cNvSpPr/>
      </dsp:nvSpPr>
      <dsp:spPr>
        <a:xfrm>
          <a:off x="1747800" y="6116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F4B95-BB39-489E-ABCE-3213BA93854C}">
      <dsp:nvSpPr>
        <dsp:cNvPr id="0" name=""/>
        <dsp:cNvSpPr/>
      </dsp:nvSpPr>
      <dsp:spPr>
        <a:xfrm>
          <a:off x="559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Rule-based</a:t>
          </a:r>
        </a:p>
      </dsp:txBody>
      <dsp:txXfrm>
        <a:off x="559800" y="3025915"/>
        <a:ext cx="4320000" cy="720000"/>
      </dsp:txXfrm>
    </dsp:sp>
    <dsp:sp modelId="{251E7BF9-60AD-47A7-9C84-DEF0BC90BD65}">
      <dsp:nvSpPr>
        <dsp:cNvPr id="0" name=""/>
        <dsp:cNvSpPr/>
      </dsp:nvSpPr>
      <dsp:spPr>
        <a:xfrm>
          <a:off x="6823800" y="6116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65B972-52A0-43B7-952D-073FBCE1821B}">
      <dsp:nvSpPr>
        <dsp:cNvPr id="0" name=""/>
        <dsp:cNvSpPr/>
      </dsp:nvSpPr>
      <dsp:spPr>
        <a:xfrm>
          <a:off x="5635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Probabilistic </a:t>
          </a:r>
        </a:p>
      </dsp:txBody>
      <dsp:txXfrm>
        <a:off x="5635800" y="3025915"/>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26E36-C25E-2D4B-866A-20102BCAA9FE}">
      <dsp:nvSpPr>
        <dsp:cNvPr id="0" name=""/>
        <dsp:cNvSpPr/>
      </dsp:nvSpPr>
      <dsp:spPr>
        <a:xfrm>
          <a:off x="6368" y="1738320"/>
          <a:ext cx="1903536" cy="11421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Tokenize into tokens</a:t>
          </a:r>
        </a:p>
      </dsp:txBody>
      <dsp:txXfrm>
        <a:off x="39820" y="1771772"/>
        <a:ext cx="1836632" cy="1075218"/>
      </dsp:txXfrm>
    </dsp:sp>
    <dsp:sp modelId="{DDA32E3C-1481-A547-8A09-DB588316C9DA}">
      <dsp:nvSpPr>
        <dsp:cNvPr id="0" name=""/>
        <dsp:cNvSpPr/>
      </dsp:nvSpPr>
      <dsp:spPr>
        <a:xfrm>
          <a:off x="2100259" y="2073343"/>
          <a:ext cx="403549" cy="47207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100259" y="2167758"/>
        <a:ext cx="282484" cy="283247"/>
      </dsp:txXfrm>
    </dsp:sp>
    <dsp:sp modelId="{FF99A5E5-4F73-AA46-9A71-252D5BD85B93}">
      <dsp:nvSpPr>
        <dsp:cNvPr id="0" name=""/>
        <dsp:cNvSpPr/>
      </dsp:nvSpPr>
      <dsp:spPr>
        <a:xfrm>
          <a:off x="2671320" y="1738320"/>
          <a:ext cx="1903536" cy="11421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Three Embeddings</a:t>
          </a:r>
        </a:p>
      </dsp:txBody>
      <dsp:txXfrm>
        <a:off x="2704772" y="1771772"/>
        <a:ext cx="1836632" cy="1075218"/>
      </dsp:txXfrm>
    </dsp:sp>
    <dsp:sp modelId="{FE800253-6B8E-554F-8FF7-32F2B727AADF}">
      <dsp:nvSpPr>
        <dsp:cNvPr id="0" name=""/>
        <dsp:cNvSpPr/>
      </dsp:nvSpPr>
      <dsp:spPr>
        <a:xfrm>
          <a:off x="4765211" y="2073343"/>
          <a:ext cx="403549" cy="47207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765211" y="2167758"/>
        <a:ext cx="282484" cy="283247"/>
      </dsp:txXfrm>
    </dsp:sp>
    <dsp:sp modelId="{B051F979-87D2-B448-A7C5-0A1009C2DB75}">
      <dsp:nvSpPr>
        <dsp:cNvPr id="0" name=""/>
        <dsp:cNvSpPr/>
      </dsp:nvSpPr>
      <dsp:spPr>
        <a:xfrm>
          <a:off x="5336272" y="1738320"/>
          <a:ext cx="1903536" cy="11421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Train BERT Model</a:t>
          </a:r>
        </a:p>
      </dsp:txBody>
      <dsp:txXfrm>
        <a:off x="5369724" y="1771772"/>
        <a:ext cx="1836632" cy="10752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26E36-C25E-2D4B-866A-20102BCAA9FE}">
      <dsp:nvSpPr>
        <dsp:cNvPr id="0" name=""/>
        <dsp:cNvSpPr/>
      </dsp:nvSpPr>
      <dsp:spPr>
        <a:xfrm>
          <a:off x="5475" y="583941"/>
          <a:ext cx="1636634" cy="9819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Tokenize into tokens</a:t>
          </a:r>
        </a:p>
      </dsp:txBody>
      <dsp:txXfrm>
        <a:off x="34236" y="612702"/>
        <a:ext cx="1579112" cy="924458"/>
      </dsp:txXfrm>
    </dsp:sp>
    <dsp:sp modelId="{DDA32E3C-1481-A547-8A09-DB588316C9DA}">
      <dsp:nvSpPr>
        <dsp:cNvPr id="0" name=""/>
        <dsp:cNvSpPr/>
      </dsp:nvSpPr>
      <dsp:spPr>
        <a:xfrm>
          <a:off x="1805773"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805773" y="953166"/>
        <a:ext cx="242876" cy="243531"/>
      </dsp:txXfrm>
    </dsp:sp>
    <dsp:sp modelId="{FF99A5E5-4F73-AA46-9A71-252D5BD85B93}">
      <dsp:nvSpPr>
        <dsp:cNvPr id="0" name=""/>
        <dsp:cNvSpPr/>
      </dsp:nvSpPr>
      <dsp:spPr>
        <a:xfrm>
          <a:off x="2296763"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Three Embeddings</a:t>
          </a:r>
        </a:p>
      </dsp:txBody>
      <dsp:txXfrm>
        <a:off x="2325524" y="612702"/>
        <a:ext cx="1579112" cy="924458"/>
      </dsp:txXfrm>
    </dsp:sp>
    <dsp:sp modelId="{FE800253-6B8E-554F-8FF7-32F2B727AADF}">
      <dsp:nvSpPr>
        <dsp:cNvPr id="0" name=""/>
        <dsp:cNvSpPr/>
      </dsp:nvSpPr>
      <dsp:spPr>
        <a:xfrm>
          <a:off x="4097060"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97060" y="953166"/>
        <a:ext cx="242876" cy="243531"/>
      </dsp:txXfrm>
    </dsp:sp>
    <dsp:sp modelId="{B051F979-87D2-B448-A7C5-0A1009C2DB75}">
      <dsp:nvSpPr>
        <dsp:cNvPr id="0" name=""/>
        <dsp:cNvSpPr/>
      </dsp:nvSpPr>
      <dsp:spPr>
        <a:xfrm>
          <a:off x="4588051"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Train BERT Model</a:t>
          </a:r>
        </a:p>
      </dsp:txBody>
      <dsp:txXfrm>
        <a:off x="4616812" y="612702"/>
        <a:ext cx="1579112" cy="9244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26E36-C25E-2D4B-866A-20102BCAA9FE}">
      <dsp:nvSpPr>
        <dsp:cNvPr id="0" name=""/>
        <dsp:cNvSpPr/>
      </dsp:nvSpPr>
      <dsp:spPr>
        <a:xfrm>
          <a:off x="5475"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Tokenize into tokens</a:t>
          </a:r>
        </a:p>
      </dsp:txBody>
      <dsp:txXfrm>
        <a:off x="34236" y="612702"/>
        <a:ext cx="1579112" cy="924458"/>
      </dsp:txXfrm>
    </dsp:sp>
    <dsp:sp modelId="{DDA32E3C-1481-A547-8A09-DB588316C9DA}">
      <dsp:nvSpPr>
        <dsp:cNvPr id="0" name=""/>
        <dsp:cNvSpPr/>
      </dsp:nvSpPr>
      <dsp:spPr>
        <a:xfrm>
          <a:off x="1805773"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805773" y="953166"/>
        <a:ext cx="242876" cy="243531"/>
      </dsp:txXfrm>
    </dsp:sp>
    <dsp:sp modelId="{FF99A5E5-4F73-AA46-9A71-252D5BD85B93}">
      <dsp:nvSpPr>
        <dsp:cNvPr id="0" name=""/>
        <dsp:cNvSpPr/>
      </dsp:nvSpPr>
      <dsp:spPr>
        <a:xfrm>
          <a:off x="2296763" y="583941"/>
          <a:ext cx="1636634" cy="98198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Three Embeddings</a:t>
          </a:r>
        </a:p>
      </dsp:txBody>
      <dsp:txXfrm>
        <a:off x="2325524" y="612702"/>
        <a:ext cx="1579112" cy="924458"/>
      </dsp:txXfrm>
    </dsp:sp>
    <dsp:sp modelId="{FE800253-6B8E-554F-8FF7-32F2B727AADF}">
      <dsp:nvSpPr>
        <dsp:cNvPr id="0" name=""/>
        <dsp:cNvSpPr/>
      </dsp:nvSpPr>
      <dsp:spPr>
        <a:xfrm>
          <a:off x="4097060"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97060" y="953166"/>
        <a:ext cx="242876" cy="243531"/>
      </dsp:txXfrm>
    </dsp:sp>
    <dsp:sp modelId="{B051F979-87D2-B448-A7C5-0A1009C2DB75}">
      <dsp:nvSpPr>
        <dsp:cNvPr id="0" name=""/>
        <dsp:cNvSpPr/>
      </dsp:nvSpPr>
      <dsp:spPr>
        <a:xfrm>
          <a:off x="4588051"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Train BERT Model</a:t>
          </a:r>
        </a:p>
      </dsp:txBody>
      <dsp:txXfrm>
        <a:off x="4616812" y="612702"/>
        <a:ext cx="1579112" cy="9244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26E36-C25E-2D4B-866A-20102BCAA9FE}">
      <dsp:nvSpPr>
        <dsp:cNvPr id="0" name=""/>
        <dsp:cNvSpPr/>
      </dsp:nvSpPr>
      <dsp:spPr>
        <a:xfrm>
          <a:off x="5475"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Tokenize into tokens</a:t>
          </a:r>
        </a:p>
      </dsp:txBody>
      <dsp:txXfrm>
        <a:off x="34236" y="612702"/>
        <a:ext cx="1579112" cy="924458"/>
      </dsp:txXfrm>
    </dsp:sp>
    <dsp:sp modelId="{DDA32E3C-1481-A547-8A09-DB588316C9DA}">
      <dsp:nvSpPr>
        <dsp:cNvPr id="0" name=""/>
        <dsp:cNvSpPr/>
      </dsp:nvSpPr>
      <dsp:spPr>
        <a:xfrm>
          <a:off x="1805773"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805773" y="953166"/>
        <a:ext cx="242876" cy="243531"/>
      </dsp:txXfrm>
    </dsp:sp>
    <dsp:sp modelId="{FF99A5E5-4F73-AA46-9A71-252D5BD85B93}">
      <dsp:nvSpPr>
        <dsp:cNvPr id="0" name=""/>
        <dsp:cNvSpPr/>
      </dsp:nvSpPr>
      <dsp:spPr>
        <a:xfrm>
          <a:off x="2296763" y="583941"/>
          <a:ext cx="1636634" cy="981980"/>
        </a:xfrm>
        <a:prstGeom prst="roundRect">
          <a:avLst>
            <a:gd name="adj" fmla="val 10000"/>
          </a:avLst>
        </a:prstGeom>
        <a:solidFill>
          <a:schemeClr val="accent2">
            <a:hueOff val="0"/>
            <a:satOff val="0"/>
            <a:lumOff val="0"/>
            <a:alpha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Three Embeddings</a:t>
          </a:r>
        </a:p>
      </dsp:txBody>
      <dsp:txXfrm>
        <a:off x="2325524" y="612702"/>
        <a:ext cx="1579112" cy="924458"/>
      </dsp:txXfrm>
    </dsp:sp>
    <dsp:sp modelId="{FE800253-6B8E-554F-8FF7-32F2B727AADF}">
      <dsp:nvSpPr>
        <dsp:cNvPr id="0" name=""/>
        <dsp:cNvSpPr/>
      </dsp:nvSpPr>
      <dsp:spPr>
        <a:xfrm>
          <a:off x="4097060" y="871989"/>
          <a:ext cx="346966" cy="40588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97060" y="953166"/>
        <a:ext cx="242876" cy="243531"/>
      </dsp:txXfrm>
    </dsp:sp>
    <dsp:sp modelId="{B051F979-87D2-B448-A7C5-0A1009C2DB75}">
      <dsp:nvSpPr>
        <dsp:cNvPr id="0" name=""/>
        <dsp:cNvSpPr/>
      </dsp:nvSpPr>
      <dsp:spPr>
        <a:xfrm>
          <a:off x="4588051" y="583941"/>
          <a:ext cx="1636634" cy="981980"/>
        </a:xfrm>
        <a:prstGeom prst="roundRect">
          <a:avLst>
            <a:gd name="adj" fmla="val 10000"/>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Train BERT Model</a:t>
          </a:r>
        </a:p>
      </dsp:txBody>
      <dsp:txXfrm>
        <a:off x="4616812" y="612702"/>
        <a:ext cx="1579112" cy="9244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4D2AE-87AC-4EB9-AF9C-97615F0F8D63}">
      <dsp:nvSpPr>
        <dsp:cNvPr id="0" name=""/>
        <dsp:cNvSpPr/>
      </dsp:nvSpPr>
      <dsp:spPr>
        <a:xfrm>
          <a:off x="1963800" y="767352"/>
          <a:ext cx="1512000" cy="1512000"/>
        </a:xfrm>
        <a:prstGeom prst="rect">
          <a:avLst/>
        </a:prstGeom>
        <a:blipFill>
          <a:blip xmlns:r="http://schemas.openxmlformats.org/officeDocument/2006/relationships" r:embed="rId1">
            <a:biLevel thresh="5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83F30-AC43-4E83-A49C-2E896B4C222D}">
      <dsp:nvSpPr>
        <dsp:cNvPr id="0" name=""/>
        <dsp:cNvSpPr/>
      </dsp:nvSpPr>
      <dsp:spPr>
        <a:xfrm>
          <a:off x="559800" y="24257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Online</a:t>
          </a:r>
        </a:p>
      </dsp:txBody>
      <dsp:txXfrm>
        <a:off x="559800" y="2425785"/>
        <a:ext cx="4320000" cy="648000"/>
      </dsp:txXfrm>
    </dsp:sp>
    <dsp:sp modelId="{78448770-B15A-4368-9F46-6303FC360C17}">
      <dsp:nvSpPr>
        <dsp:cNvPr id="0" name=""/>
        <dsp:cNvSpPr/>
      </dsp:nvSpPr>
      <dsp:spPr>
        <a:xfrm>
          <a:off x="559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Online Emergency Call Texts Dataset</a:t>
          </a:r>
        </a:p>
      </dsp:txBody>
      <dsp:txXfrm>
        <a:off x="559800" y="3105190"/>
        <a:ext cx="4320000" cy="484981"/>
      </dsp:txXfrm>
    </dsp:sp>
    <dsp:sp modelId="{9C54F1A1-8D85-4981-95FA-AAEF33FF33E7}">
      <dsp:nvSpPr>
        <dsp:cNvPr id="0" name=""/>
        <dsp:cNvSpPr/>
      </dsp:nvSpPr>
      <dsp:spPr>
        <a:xfrm>
          <a:off x="7039800" y="767352"/>
          <a:ext cx="1512000" cy="1512000"/>
        </a:xfrm>
        <a:prstGeom prst="rect">
          <a:avLst/>
        </a:prstGeom>
        <a:blipFill>
          <a:blip xmlns:r="http://schemas.openxmlformats.org/officeDocument/2006/relationships" r:embed="rId3">
            <a:biLevel thresh="5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5EB48-E761-48CD-82BE-ED8EB0AD4CB1}">
      <dsp:nvSpPr>
        <dsp:cNvPr id="0" name=""/>
        <dsp:cNvSpPr/>
      </dsp:nvSpPr>
      <dsp:spPr>
        <a:xfrm>
          <a:off x="5635800" y="24007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Augmentation</a:t>
          </a:r>
        </a:p>
      </dsp:txBody>
      <dsp:txXfrm>
        <a:off x="5635800" y="2400733"/>
        <a:ext cx="4320000" cy="648000"/>
      </dsp:txXfrm>
    </dsp:sp>
    <dsp:sp modelId="{F57CA30F-1B99-4FE0-8E39-F499CD1CD1DA}">
      <dsp:nvSpPr>
        <dsp:cNvPr id="0" name=""/>
        <dsp:cNvSpPr/>
      </dsp:nvSpPr>
      <dsp:spPr>
        <a:xfrm>
          <a:off x="5635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Augment new sentences using model based on existing dataset</a:t>
          </a:r>
        </a:p>
      </dsp:txBody>
      <dsp:txXfrm>
        <a:off x="5635800" y="3105190"/>
        <a:ext cx="4320000" cy="4849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4D2AE-87AC-4EB9-AF9C-97615F0F8D63}">
      <dsp:nvSpPr>
        <dsp:cNvPr id="0" name=""/>
        <dsp:cNvSpPr/>
      </dsp:nvSpPr>
      <dsp:spPr>
        <a:xfrm>
          <a:off x="1963800" y="767352"/>
          <a:ext cx="1512000" cy="1512000"/>
        </a:xfrm>
        <a:prstGeom prst="rect">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83F30-AC43-4E83-A49C-2E896B4C222D}">
      <dsp:nvSpPr>
        <dsp:cNvPr id="0" name=""/>
        <dsp:cNvSpPr/>
      </dsp:nvSpPr>
      <dsp:spPr>
        <a:xfrm>
          <a:off x="559800" y="24257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Online</a:t>
          </a:r>
        </a:p>
      </dsp:txBody>
      <dsp:txXfrm>
        <a:off x="559800" y="2425785"/>
        <a:ext cx="4320000" cy="648000"/>
      </dsp:txXfrm>
    </dsp:sp>
    <dsp:sp modelId="{78448770-B15A-4368-9F46-6303FC360C17}">
      <dsp:nvSpPr>
        <dsp:cNvPr id="0" name=""/>
        <dsp:cNvSpPr/>
      </dsp:nvSpPr>
      <dsp:spPr>
        <a:xfrm>
          <a:off x="559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Online Emergency Call Texts Dataset</a:t>
          </a:r>
        </a:p>
      </dsp:txBody>
      <dsp:txXfrm>
        <a:off x="559800" y="3105190"/>
        <a:ext cx="4320000" cy="484981"/>
      </dsp:txXfrm>
    </dsp:sp>
    <dsp:sp modelId="{9C54F1A1-8D85-4981-95FA-AAEF33FF33E7}">
      <dsp:nvSpPr>
        <dsp:cNvPr id="0" name=""/>
        <dsp:cNvSpPr/>
      </dsp:nvSpPr>
      <dsp:spPr>
        <a:xfrm>
          <a:off x="7039800" y="767352"/>
          <a:ext cx="1512000" cy="1512000"/>
        </a:xfrm>
        <a:prstGeom prst="rect">
          <a:avLst/>
        </a:prstGeom>
        <a:blipFill>
          <a:blip xmlns:r="http://schemas.openxmlformats.org/officeDocument/2006/relationships" r:embed="rId3">
            <a:biLevel thresh="5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5EB48-E761-48CD-82BE-ED8EB0AD4CB1}">
      <dsp:nvSpPr>
        <dsp:cNvPr id="0" name=""/>
        <dsp:cNvSpPr/>
      </dsp:nvSpPr>
      <dsp:spPr>
        <a:xfrm>
          <a:off x="5635800" y="24007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Augmentation</a:t>
          </a:r>
        </a:p>
      </dsp:txBody>
      <dsp:txXfrm>
        <a:off x="5635800" y="2400733"/>
        <a:ext cx="4320000" cy="648000"/>
      </dsp:txXfrm>
    </dsp:sp>
    <dsp:sp modelId="{F57CA30F-1B99-4FE0-8E39-F499CD1CD1DA}">
      <dsp:nvSpPr>
        <dsp:cNvPr id="0" name=""/>
        <dsp:cNvSpPr/>
      </dsp:nvSpPr>
      <dsp:spPr>
        <a:xfrm>
          <a:off x="5635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Augment new sentences using model based on existing dataset</a:t>
          </a:r>
        </a:p>
      </dsp:txBody>
      <dsp:txXfrm>
        <a:off x="5635800" y="3105190"/>
        <a:ext cx="4320000" cy="4849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4D2AE-87AC-4EB9-AF9C-97615F0F8D63}">
      <dsp:nvSpPr>
        <dsp:cNvPr id="0" name=""/>
        <dsp:cNvSpPr/>
      </dsp:nvSpPr>
      <dsp:spPr>
        <a:xfrm>
          <a:off x="1963800" y="767352"/>
          <a:ext cx="1512000" cy="1512000"/>
        </a:xfrm>
        <a:prstGeom prst="rect">
          <a:avLst/>
        </a:prstGeom>
        <a:blipFill>
          <a:blip xmlns:r="http://schemas.openxmlformats.org/officeDocument/2006/relationships" r:embed="rId1">
            <a:biLevel thresh="5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83F30-AC43-4E83-A49C-2E896B4C222D}">
      <dsp:nvSpPr>
        <dsp:cNvPr id="0" name=""/>
        <dsp:cNvSpPr/>
      </dsp:nvSpPr>
      <dsp:spPr>
        <a:xfrm>
          <a:off x="559800" y="24257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Online</a:t>
          </a:r>
        </a:p>
      </dsp:txBody>
      <dsp:txXfrm>
        <a:off x="559800" y="2425785"/>
        <a:ext cx="4320000" cy="648000"/>
      </dsp:txXfrm>
    </dsp:sp>
    <dsp:sp modelId="{78448770-B15A-4368-9F46-6303FC360C17}">
      <dsp:nvSpPr>
        <dsp:cNvPr id="0" name=""/>
        <dsp:cNvSpPr/>
      </dsp:nvSpPr>
      <dsp:spPr>
        <a:xfrm>
          <a:off x="559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Online Emergency Call Texts Dataset</a:t>
          </a:r>
        </a:p>
      </dsp:txBody>
      <dsp:txXfrm>
        <a:off x="559800" y="3105190"/>
        <a:ext cx="4320000" cy="484981"/>
      </dsp:txXfrm>
    </dsp:sp>
    <dsp:sp modelId="{9C54F1A1-8D85-4981-95FA-AAEF33FF33E7}">
      <dsp:nvSpPr>
        <dsp:cNvPr id="0" name=""/>
        <dsp:cNvSpPr/>
      </dsp:nvSpPr>
      <dsp:spPr>
        <a:xfrm>
          <a:off x="7039800" y="767352"/>
          <a:ext cx="1512000" cy="1512000"/>
        </a:xfrm>
        <a:prstGeom prst="rect">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5EB48-E761-48CD-82BE-ED8EB0AD4CB1}">
      <dsp:nvSpPr>
        <dsp:cNvPr id="0" name=""/>
        <dsp:cNvSpPr/>
      </dsp:nvSpPr>
      <dsp:spPr>
        <a:xfrm>
          <a:off x="5635800" y="24007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solidFill>
                <a:schemeClr val="accent2"/>
              </a:solidFill>
            </a:rPr>
            <a:t>Augmentation</a:t>
          </a:r>
        </a:p>
      </dsp:txBody>
      <dsp:txXfrm>
        <a:off x="5635800" y="2400733"/>
        <a:ext cx="4320000" cy="648000"/>
      </dsp:txXfrm>
    </dsp:sp>
    <dsp:sp modelId="{F57CA30F-1B99-4FE0-8E39-F499CD1CD1DA}">
      <dsp:nvSpPr>
        <dsp:cNvPr id="0" name=""/>
        <dsp:cNvSpPr/>
      </dsp:nvSpPr>
      <dsp:spPr>
        <a:xfrm>
          <a:off x="5635800" y="3105190"/>
          <a:ext cx="4320000" cy="48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solidFill>
                <a:schemeClr val="accent2"/>
              </a:solidFill>
            </a:rPr>
            <a:t>Augment new sentences using model based on existing dataset</a:t>
          </a:r>
        </a:p>
      </dsp:txBody>
      <dsp:txXfrm>
        <a:off x="5635800" y="3105190"/>
        <a:ext cx="4320000" cy="4849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3045FD-722A-454A-8DA1-7D3A155F7A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4C7541-DD29-E54E-9EB5-DC2E05E194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0E17A8-5B4D-3C41-A0BE-6C3159A7E0CC}" type="datetimeFigureOut">
              <a:rPr lang="en-US" smtClean="0"/>
              <a:t>12/4/20</a:t>
            </a:fld>
            <a:endParaRPr lang="en-US"/>
          </a:p>
        </p:txBody>
      </p:sp>
      <p:sp>
        <p:nvSpPr>
          <p:cNvPr id="4" name="Footer Placeholder 3">
            <a:extLst>
              <a:ext uri="{FF2B5EF4-FFF2-40B4-BE49-F238E27FC236}">
                <a16:creationId xmlns:a16="http://schemas.microsoft.com/office/drawing/2014/main" id="{B168418B-E353-7040-8C8D-F2A6F7DEAA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1B1F7-4B0F-1949-B9A3-81166B51AE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F3D969-34FC-BF41-BC2A-7051428DAF46}" type="slidenum">
              <a:rPr lang="en-US" smtClean="0"/>
              <a:t>‹#›</a:t>
            </a:fld>
            <a:endParaRPr lang="en-US"/>
          </a:p>
        </p:txBody>
      </p:sp>
    </p:spTree>
    <p:extLst>
      <p:ext uri="{BB962C8B-B14F-4D97-AF65-F5344CB8AC3E}">
        <p14:creationId xmlns:p14="http://schemas.microsoft.com/office/powerpoint/2010/main" val="573482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A7967B-CACA-7D4A-BF7B-451BB6EC34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BFAD6A-B2F0-3C48-B128-64660D1690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8903F-3AC9-9A45-B2E7-7C05CB9C41E2}" type="datetimeFigureOut">
              <a:rPr lang="en-US" smtClean="0"/>
              <a:t>12/4/20</a:t>
            </a:fld>
            <a:endParaRPr lang="en-US"/>
          </a:p>
        </p:txBody>
      </p:sp>
      <p:sp>
        <p:nvSpPr>
          <p:cNvPr id="4" name="Slide Image Placeholder 3">
            <a:extLst>
              <a:ext uri="{FF2B5EF4-FFF2-40B4-BE49-F238E27FC236}">
                <a16:creationId xmlns:a16="http://schemas.microsoft.com/office/drawing/2014/main" id="{FA58CD08-6006-E04F-892B-EABF0A764A4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1597F69A-946B-E146-8C5D-6FFEAD0054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3B399432-1B1A-F248-A99B-DCFA81858FC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70127868-DEE5-D343-B690-F403AC50811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5D43F-742A-4D4F-9B12-CC3C0D051A58}"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Prof, I am Wanyu. Today I will be presenting my Final Year Project on the topic Named entity Recognition on Emergency Call Texts.</a:t>
            </a:r>
          </a:p>
        </p:txBody>
      </p:sp>
      <p:sp>
        <p:nvSpPr>
          <p:cNvPr id="4" name="Slide Number Placeholder 3"/>
          <p:cNvSpPr>
            <a:spLocks noGrp="1"/>
          </p:cNvSpPr>
          <p:nvPr>
            <p:ph type="sldNum" sz="quarter" idx="5"/>
          </p:nvPr>
        </p:nvSpPr>
        <p:spPr/>
        <p:txBody>
          <a:bodyPr/>
          <a:lstStyle/>
          <a:p>
            <a:fld id="{FF85D43F-742A-4D4F-9B12-CC3C0D051A58}" type="slidenum">
              <a:rPr lang="en-US" smtClean="0"/>
              <a:t>1</a:t>
            </a:fld>
            <a:endParaRPr lang="en-US"/>
          </a:p>
        </p:txBody>
      </p:sp>
    </p:spTree>
    <p:extLst>
      <p:ext uri="{BB962C8B-B14F-4D97-AF65-F5344CB8AC3E}">
        <p14:creationId xmlns:p14="http://schemas.microsoft.com/office/powerpoint/2010/main" val="84536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Bidirectional Encoder Representations from Transformers (BERT) model is a powerful pre-trained probabilistic model. As the name suggested, BERT took advantage of Transformer Architecture, together with its bidirectional technique, and Encoder Decoder network.</a:t>
            </a:r>
            <a:r>
              <a:rPr lang="en-SG" sz="1200" b="0"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BERT is easy to use. The user only requires to “fine-tune” this model with new dataset. </a:t>
            </a:r>
            <a:endParaRPr lang="en-SG"/>
          </a:p>
        </p:txBody>
      </p:sp>
    </p:spTree>
    <p:extLst>
      <p:ext uri="{BB962C8B-B14F-4D97-AF65-F5344CB8AC3E}">
        <p14:creationId xmlns:p14="http://schemas.microsoft.com/office/powerpoint/2010/main" val="3535057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a:solidFill>
                  <a:schemeClr val="tx1"/>
                </a:solidFill>
                <a:effectLst/>
                <a:latin typeface="+mn-lt"/>
                <a:ea typeface="+mn-ea"/>
                <a:cs typeface="+mn-cs"/>
              </a:rPr>
              <a:t>The steps of training a BERT model are</a:t>
            </a:r>
          </a:p>
          <a:p>
            <a:r>
              <a:rPr lang="en-SG" sz="1200" kern="1200">
                <a:solidFill>
                  <a:schemeClr val="tx1"/>
                </a:solidFill>
                <a:effectLst/>
                <a:latin typeface="+mn-lt"/>
                <a:ea typeface="+mn-ea"/>
                <a:cs typeface="+mn-cs"/>
              </a:rPr>
              <a:t>Firstly, input sentences are tokenised into a sequence of tokens </a:t>
            </a:r>
            <a:endParaRPr lang="en-SG">
              <a:effectLst/>
            </a:endParaRPr>
          </a:p>
          <a:p>
            <a:r>
              <a:rPr lang="en-SG" sz="1200" kern="1200">
                <a:solidFill>
                  <a:schemeClr val="tx1"/>
                </a:solidFill>
                <a:effectLst/>
                <a:latin typeface="+mn-lt"/>
                <a:ea typeface="+mn-ea"/>
                <a:cs typeface="+mn-cs"/>
              </a:rPr>
              <a:t>Then, embed the sequence of tokens using three embedding layers to produce a high dimensional vector. This vector  space contains word, sentence and positional information. </a:t>
            </a:r>
            <a:endParaRPr lang="en-SG">
              <a:effectLst/>
            </a:endParaRPr>
          </a:p>
          <a:p>
            <a:r>
              <a:rPr lang="en-SG" sz="1200" kern="1200">
                <a:solidFill>
                  <a:schemeClr val="tx1"/>
                </a:solidFill>
                <a:effectLst/>
                <a:latin typeface="+mn-lt"/>
                <a:ea typeface="+mn-ea"/>
                <a:cs typeface="+mn-cs"/>
              </a:rPr>
              <a:t>Lastly, input this vector space into the </a:t>
            </a:r>
            <a:r>
              <a:rPr lang="en-SG" sz="1200" kern="1200" err="1">
                <a:solidFill>
                  <a:schemeClr val="tx1"/>
                </a:solidFill>
                <a:effectLst/>
                <a:latin typeface="+mn-lt"/>
                <a:ea typeface="+mn-ea"/>
                <a:cs typeface="+mn-cs"/>
              </a:rPr>
              <a:t>Transfoemers</a:t>
            </a:r>
            <a:r>
              <a:rPr lang="en-SG" sz="1200" kern="1200">
                <a:solidFill>
                  <a:schemeClr val="tx1"/>
                </a:solidFill>
                <a:effectLst/>
                <a:latin typeface="+mn-lt"/>
                <a:ea typeface="+mn-ea"/>
                <a:cs typeface="+mn-cs"/>
              </a:rPr>
              <a:t> network to start the training. </a:t>
            </a:r>
          </a:p>
          <a:p>
            <a:endParaRPr lang="en-SG" sz="1200" kern="1200">
              <a:solidFill>
                <a:schemeClr val="tx1"/>
              </a:solidFill>
              <a:effectLst/>
              <a:latin typeface="+mn-lt"/>
              <a:ea typeface="+mn-ea"/>
              <a:cs typeface="+mn-cs"/>
            </a:endParaRPr>
          </a:p>
          <a:p>
            <a:r>
              <a:rPr lang="en-SG" sz="1200" kern="1200">
                <a:solidFill>
                  <a:schemeClr val="tx1"/>
                </a:solidFill>
                <a:effectLst/>
                <a:latin typeface="+mn-lt"/>
                <a:ea typeface="+mn-ea"/>
                <a:cs typeface="+mn-cs"/>
              </a:rPr>
              <a:t>So how does the model tokenize word?</a:t>
            </a:r>
            <a:endParaRPr lang="en-SG"/>
          </a:p>
        </p:txBody>
      </p:sp>
    </p:spTree>
    <p:extLst>
      <p:ext uri="{BB962C8B-B14F-4D97-AF65-F5344CB8AC3E}">
        <p14:creationId xmlns:p14="http://schemas.microsoft.com/office/powerpoint/2010/main" val="27941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kern="1200">
                <a:solidFill>
                  <a:schemeClr val="tx1"/>
                </a:solidFill>
                <a:effectLst/>
                <a:latin typeface="+mn-lt"/>
                <a:ea typeface="+mn-ea"/>
                <a:cs typeface="+mn-cs"/>
              </a:rPr>
              <a:t>BERT tokenizer uses Wordpiece tokenizer. The tokenizer tries to search for the token among all its pre-trained tokens and find the highest likelihood to the input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351134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BERT uses three layers of embeddings to compute the synaptic input 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They are “Token Embeddings”, which vectorizes the input tokens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“Sentence Embeddings”, which perform embeddings on whole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“Position Embeddings”, which </a:t>
            </a:r>
            <a:r>
              <a:rPr lang="en-SG" sz="1200" kern="1200">
                <a:solidFill>
                  <a:schemeClr val="tx1"/>
                </a:solidFill>
                <a:effectLst/>
                <a:latin typeface="+mn-lt"/>
                <a:ea typeface="+mn-ea"/>
                <a:cs typeface="+mn-cs"/>
              </a:rPr>
              <a:t>contains the </a:t>
            </a:r>
            <a:r>
              <a:rPr lang="en-US" sz="1200" kern="1200">
                <a:solidFill>
                  <a:schemeClr val="tx1"/>
                </a:solidFill>
                <a:effectLst/>
                <a:latin typeface="+mn-lt"/>
                <a:ea typeface="+mn-ea"/>
                <a:cs typeface="+mn-cs"/>
              </a:rPr>
              <a:t>position</a:t>
            </a:r>
            <a:r>
              <a:rPr lang="en-SG" sz="1200" kern="1200">
                <a:solidFill>
                  <a:schemeClr val="tx1"/>
                </a:solidFill>
                <a:effectLst/>
                <a:latin typeface="+mn-lt"/>
                <a:ea typeface="+mn-ea"/>
                <a:cs typeface="+mn-cs"/>
              </a:rPr>
              <a:t>al input</a:t>
            </a:r>
            <a:r>
              <a:rPr lang="en-US" sz="1200" kern="1200">
                <a:solidFill>
                  <a:schemeClr val="tx1"/>
                </a:solidFill>
                <a:effectLst/>
                <a:latin typeface="+mn-lt"/>
                <a:ea typeface="+mn-ea"/>
                <a:cs typeface="+mn-cs"/>
              </a:rPr>
              <a:t> of the input tokens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final input embeddings are the sum of the three embedding layers.</a:t>
            </a:r>
          </a:p>
        </p:txBody>
      </p:sp>
    </p:spTree>
    <p:extLst>
      <p:ext uri="{BB962C8B-B14F-4D97-AF65-F5344CB8AC3E}">
        <p14:creationId xmlns:p14="http://schemas.microsoft.com/office/powerpoint/2010/main" val="1118156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kern="1200">
                <a:solidFill>
                  <a:schemeClr val="tx1"/>
                </a:solidFill>
                <a:effectLst/>
                <a:latin typeface="+mn-lt"/>
                <a:ea typeface="+mn-ea"/>
                <a:cs typeface="+mn-cs"/>
              </a:rPr>
              <a:t>The final step is that </a:t>
            </a:r>
            <a:r>
              <a:rPr lang="en-US" sz="1200" kern="1200">
                <a:solidFill>
                  <a:schemeClr val="tx1"/>
                </a:solidFill>
                <a:effectLst/>
                <a:latin typeface="+mn-lt"/>
                <a:ea typeface="+mn-ea"/>
                <a:cs typeface="+mn-cs"/>
              </a:rPr>
              <a:t>The model predicts the masked words and compare the predicted result with the actual result.</a:t>
            </a:r>
          </a:p>
          <a:p>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298512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So after learning how BERT works, I have one question: Can we use the same concept of mask to create some new sentences?</a:t>
            </a:r>
            <a:endParaRPr lang="en-SG"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answer is yes! And I used it for data augmentation</a:t>
            </a:r>
          </a:p>
        </p:txBody>
      </p:sp>
    </p:spTree>
    <p:extLst>
      <p:ext uri="{BB962C8B-B14F-4D97-AF65-F5344CB8AC3E}">
        <p14:creationId xmlns:p14="http://schemas.microsoft.com/office/powerpoint/2010/main" val="2131694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going deep into data augmentation, lets talk about what are the existing dataset?</a:t>
            </a:r>
          </a:p>
        </p:txBody>
      </p:sp>
      <p:sp>
        <p:nvSpPr>
          <p:cNvPr id="4" name="Slide Number Placeholder 3"/>
          <p:cNvSpPr>
            <a:spLocks noGrp="1"/>
          </p:cNvSpPr>
          <p:nvPr>
            <p:ph type="sldNum" sz="quarter" idx="5"/>
          </p:nvPr>
        </p:nvSpPr>
        <p:spPr/>
        <p:txBody>
          <a:bodyPr/>
          <a:lstStyle/>
          <a:p>
            <a:fld id="{FF85D43F-742A-4D4F-9B12-CC3C0D051A58}" type="slidenum">
              <a:rPr lang="en-US" smtClean="0"/>
              <a:t>16</a:t>
            </a:fld>
            <a:endParaRPr lang="en-US"/>
          </a:p>
        </p:txBody>
      </p:sp>
    </p:spTree>
    <p:extLst>
      <p:ext uri="{BB962C8B-B14F-4D97-AF65-F5344CB8AC3E}">
        <p14:creationId xmlns:p14="http://schemas.microsoft.com/office/powerpoint/2010/main" val="198099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424928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396610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I have found 3 relevant dataset online. They are </a:t>
            </a:r>
            <a:r>
              <a:rPr lang="en-SG" sz="1200" kern="1200">
                <a:solidFill>
                  <a:schemeClr val="tx1"/>
                </a:solidFill>
                <a:effectLst/>
                <a:latin typeface="+mn-lt"/>
                <a:ea typeface="+mn-ea"/>
                <a:cs typeface="+mn-cs"/>
              </a:rPr>
              <a:t>CONLL2003, WNUT 17 (Emerging Entities’17) and NCBI disease corpus + i2b2/VA dataset. </a:t>
            </a:r>
            <a:endParaRPr lang="en-SG"/>
          </a:p>
        </p:txBody>
      </p:sp>
    </p:spTree>
    <p:extLst>
      <p:ext uri="{BB962C8B-B14F-4D97-AF65-F5344CB8AC3E}">
        <p14:creationId xmlns:p14="http://schemas.microsoft.com/office/powerpoint/2010/main" val="115615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84940B7-EBF9-4841-BBBC-331BF893E155}"/>
              </a:ext>
            </a:extLst>
          </p:cNvPr>
          <p:cNvSpPr>
            <a:spLocks noGrp="1"/>
          </p:cNvSpPr>
          <p:nvPr>
            <p:ph type="body" idx="1"/>
          </p:nvPr>
        </p:nvSpPr>
        <p:spPr/>
        <p:txBody>
          <a:bodyPr/>
          <a:lstStyle/>
          <a:p>
            <a:r>
              <a:rPr lang="en-SG" sz="1200" kern="1200">
                <a:solidFill>
                  <a:schemeClr val="tx1"/>
                </a:solidFill>
                <a:effectLst/>
                <a:latin typeface="+mn-lt"/>
                <a:ea typeface="+mn-ea"/>
                <a:cs typeface="+mn-cs"/>
              </a:rPr>
              <a:t>These are the key points of the presentation. Firstly, I will be introducing the project background and objective. Followed by some of the research done over the topic of NER. After which I will be introducing the steps I used for data augmentation, followed by System Implementations and results, which includes a demo of the user interface. Finally, I will end my presentation with some of the future works and challenges of this project. Last but not least, I’ll answer any questions you may have.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kern="1200">
                <a:solidFill>
                  <a:schemeClr val="tx1"/>
                </a:solidFill>
                <a:effectLst/>
                <a:latin typeface="+mn-lt"/>
                <a:ea typeface="+mn-ea"/>
                <a:cs typeface="+mn-cs"/>
              </a:rPr>
              <a:t>The CONLL2003 is a well-known dataset that contains commonly used words. It is famous for its high accuracy and F1 score.</a:t>
            </a:r>
          </a:p>
          <a:p>
            <a:endParaRPr lang="en-SG"/>
          </a:p>
          <a:p>
            <a:r>
              <a:rPr lang="en-SG" sz="1200" kern="1200">
                <a:solidFill>
                  <a:schemeClr val="tx1"/>
                </a:solidFill>
                <a:effectLst/>
                <a:latin typeface="+mn-lt"/>
                <a:ea typeface="+mn-ea"/>
                <a:cs typeface="+mn-cs"/>
              </a:rPr>
              <a:t>But there is one issue in using a popular dataset: the model can achieve a high accuracy and F1 score when it is predicting common words. But, when it comes to rarer words or entities, the model tends to perform badly. Since the project focus is on named entities on emergency call text, we also ned to deal with spoken language which contains lot of uncommon phrases</a:t>
            </a:r>
            <a:endParaRPr lang="en-SG"/>
          </a:p>
        </p:txBody>
      </p:sp>
    </p:spTree>
    <p:extLst>
      <p:ext uri="{BB962C8B-B14F-4D97-AF65-F5344CB8AC3E}">
        <p14:creationId xmlns:p14="http://schemas.microsoft.com/office/powerpoint/2010/main" val="43249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To tackle this issue, we need a more generalized dataset which can train the model to be less sensitive to new changes. </a:t>
            </a:r>
          </a:p>
          <a:p>
            <a:endParaRPr lang="en-SG" sz="1200" kern="1200">
              <a:solidFill>
                <a:schemeClr val="tx1"/>
              </a:solidFill>
              <a:effectLst/>
              <a:latin typeface="+mn-lt"/>
              <a:ea typeface="+mn-ea"/>
              <a:cs typeface="+mn-cs"/>
            </a:endParaRPr>
          </a:p>
          <a:p>
            <a:r>
              <a:rPr lang="en-SG"/>
              <a:t>So there comes Emerging Entities’17. It</a:t>
            </a:r>
            <a:r>
              <a:rPr lang="en-SG" sz="1200" kern="1200">
                <a:solidFill>
                  <a:schemeClr val="tx1"/>
                </a:solidFill>
                <a:effectLst/>
                <a:latin typeface="+mn-lt"/>
                <a:ea typeface="+mn-ea"/>
                <a:cs typeface="+mn-cs"/>
              </a:rPr>
              <a:t> contains mostly rare and unseen entities types </a:t>
            </a:r>
          </a:p>
          <a:p>
            <a:endParaRPr lang="en-SG"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This dataset provides our model the capability of classifying the rare named entities in a noisy text environment.</a:t>
            </a:r>
            <a:endParaRPr lang="en-SG"/>
          </a:p>
        </p:txBody>
      </p:sp>
    </p:spTree>
    <p:extLst>
      <p:ext uri="{BB962C8B-B14F-4D97-AF65-F5344CB8AC3E}">
        <p14:creationId xmlns:p14="http://schemas.microsoft.com/office/powerpoint/2010/main" val="283723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Finally, The two medical dataset NCBI disease corpus + i2b2/VA are used for training the model to learn different types of injuries and medical conditions.</a:t>
            </a: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endParaRPr lang="en-SG"/>
          </a:p>
        </p:txBody>
      </p:sp>
    </p:spTree>
    <p:extLst>
      <p:ext uri="{BB962C8B-B14F-4D97-AF65-F5344CB8AC3E}">
        <p14:creationId xmlns:p14="http://schemas.microsoft.com/office/powerpoint/2010/main" val="3302293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Now I will introducing data augmentation using BERT model.</a:t>
            </a:r>
          </a:p>
        </p:txBody>
      </p:sp>
    </p:spTree>
    <p:extLst>
      <p:ext uri="{BB962C8B-B14F-4D97-AF65-F5344CB8AC3E}">
        <p14:creationId xmlns:p14="http://schemas.microsoft.com/office/powerpoint/2010/main" val="194890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fontAlgn="base"/>
            <a:r>
              <a:rPr lang="en-SG" sz="1200" b="0" i="0" kern="1200">
                <a:solidFill>
                  <a:schemeClr val="tx1"/>
                </a:solidFill>
                <a:effectLst/>
                <a:latin typeface="+mn-lt"/>
                <a:ea typeface="+mn-ea"/>
                <a:cs typeface="+mn-cs"/>
              </a:rPr>
              <a:t>Since most of the medical dataset online are confidential, I decide to augment medical sentences based on existing dataset.</a:t>
            </a:r>
          </a:p>
          <a:p>
            <a:pPr fontAlgn="base"/>
            <a:r>
              <a:rPr lang="en-SG" sz="1200" b="0" i="0" kern="1200">
                <a:solidFill>
                  <a:schemeClr val="tx1"/>
                </a:solidFill>
                <a:effectLst/>
                <a:latin typeface="+mn-lt"/>
                <a:ea typeface="+mn-ea"/>
                <a:cs typeface="+mn-cs"/>
              </a:rPr>
              <a:t>Traditionally this is commonly achieved by replacing the words with similar meanings.</a:t>
            </a:r>
            <a:endParaRPr lang="en-SG"/>
          </a:p>
          <a:p>
            <a:pPr fontAlgn="base"/>
            <a:r>
              <a:rPr lang="en-SG"/>
              <a:t>In this project, I made use of the masking mechanism of </a:t>
            </a:r>
            <a:r>
              <a:rPr lang="en-SG" sz="1200" b="0" i="0" kern="1200">
                <a:solidFill>
                  <a:schemeClr val="tx1"/>
                </a:solidFill>
                <a:effectLst/>
                <a:latin typeface="+mn-lt"/>
                <a:ea typeface="+mn-ea"/>
                <a:cs typeface="+mn-cs"/>
              </a:rPr>
              <a:t>transformer models for data augmentation.</a:t>
            </a:r>
          </a:p>
          <a:p>
            <a:pPr fontAlgn="base"/>
            <a:endParaRPr lang="en-SG" sz="1200" b="0" i="0" kern="1200">
              <a:solidFill>
                <a:schemeClr val="tx1"/>
              </a:solidFill>
              <a:effectLst/>
              <a:latin typeface="+mn-lt"/>
              <a:ea typeface="+mn-ea"/>
              <a:cs typeface="+mn-cs"/>
            </a:endParaRPr>
          </a:p>
          <a:p>
            <a:r>
              <a:rPr lang="en-SG"/>
              <a:t>The steps for data augment are: firstly, I load a pre-trained Transformers model</a:t>
            </a:r>
            <a:br>
              <a:rPr lang="en-SG"/>
            </a:br>
            <a:endParaRPr lang="en-SG"/>
          </a:p>
        </p:txBody>
      </p:sp>
    </p:spTree>
    <p:extLst>
      <p:ext uri="{BB962C8B-B14F-4D97-AF65-F5344CB8AC3E}">
        <p14:creationId xmlns:p14="http://schemas.microsoft.com/office/powerpoint/2010/main" val="318700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b="0" i="0" kern="1200" dirty="0">
                <a:solidFill>
                  <a:schemeClr val="tx1"/>
                </a:solidFill>
                <a:effectLst/>
                <a:latin typeface="+mn-lt"/>
                <a:ea typeface="+mn-ea"/>
                <a:cs typeface="+mn-cs"/>
              </a:rPr>
              <a:t>I have compared different models and checked their performance.</a:t>
            </a:r>
          </a:p>
          <a:p>
            <a:r>
              <a:rPr lang="en-SG" sz="1200" b="0" i="0" kern="1200" dirty="0">
                <a:solidFill>
                  <a:schemeClr val="tx1"/>
                </a:solidFill>
                <a:effectLst/>
                <a:latin typeface="+mn-lt"/>
                <a:ea typeface="+mn-ea"/>
                <a:cs typeface="+mn-cs"/>
              </a:rPr>
              <a:t>At first I used the BERT-based-cased model. It performs quite well. But it takes more than 14 hours to generate all the 130 thousand new sentences.</a:t>
            </a:r>
          </a:p>
          <a:p>
            <a:r>
              <a:rPr lang="en-SG" sz="1200" b="0" i="0" kern="1200" dirty="0">
                <a:solidFill>
                  <a:schemeClr val="tx1"/>
                </a:solidFill>
                <a:effectLst/>
                <a:latin typeface="+mn-lt"/>
                <a:ea typeface="+mn-ea"/>
                <a:cs typeface="+mn-cs"/>
              </a:rPr>
              <a:t>So to decrease the generation time, I tried a distilled version of BERT model. But the accuracy is not that good. It wrongly replaced the Location tag.</a:t>
            </a:r>
          </a:p>
          <a:p>
            <a:r>
              <a:rPr lang="en-SG" sz="1200" b="0" i="0" kern="1200" dirty="0">
                <a:solidFill>
                  <a:schemeClr val="tx1"/>
                </a:solidFill>
                <a:effectLst/>
                <a:latin typeface="+mn-lt"/>
                <a:ea typeface="+mn-ea"/>
                <a:cs typeface="+mn-cs"/>
              </a:rPr>
              <a:t>In the end, I decided to use </a:t>
            </a:r>
            <a:r>
              <a:rPr lang="en-GB" sz="1200" b="0" kern="1200" dirty="0"/>
              <a:t>DistilRoBERTa-base because both its generation time and accuracy are acceptable.</a:t>
            </a:r>
            <a:endParaRPr lang="en-SG" b="0" dirty="0"/>
          </a:p>
        </p:txBody>
      </p:sp>
    </p:spTree>
    <p:extLst>
      <p:ext uri="{BB962C8B-B14F-4D97-AF65-F5344CB8AC3E}">
        <p14:creationId xmlns:p14="http://schemas.microsoft.com/office/powerpoint/2010/main" val="370903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a:t>Next step is to input some sample sentences so that the model can augment in the same format as sentence.</a:t>
            </a:r>
          </a:p>
        </p:txBody>
      </p:sp>
    </p:spTree>
    <p:extLst>
      <p:ext uri="{BB962C8B-B14F-4D97-AF65-F5344CB8AC3E}">
        <p14:creationId xmlns:p14="http://schemas.microsoft.com/office/powerpoint/2010/main" val="3495283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a:t>The model then </a:t>
            </a:r>
            <a:r>
              <a:rPr lang="en-SG" sz="1200" b="0" i="0" kern="1200">
                <a:solidFill>
                  <a:schemeClr val="tx1"/>
                </a:solidFill>
                <a:effectLst/>
                <a:latin typeface="+mn-lt"/>
                <a:ea typeface="+mn-ea"/>
                <a:cs typeface="+mn-cs"/>
              </a:rPr>
              <a:t>incrementally mask some tokens</a:t>
            </a:r>
            <a:endParaRPr lang="en-SG"/>
          </a:p>
        </p:txBody>
      </p:sp>
    </p:spTree>
    <p:extLst>
      <p:ext uri="{BB962C8B-B14F-4D97-AF65-F5344CB8AC3E}">
        <p14:creationId xmlns:p14="http://schemas.microsoft.com/office/powerpoint/2010/main" val="1727968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b="0" i="0" kern="1200">
                <a:solidFill>
                  <a:schemeClr val="tx1"/>
                </a:solidFill>
                <a:effectLst/>
                <a:latin typeface="+mn-lt"/>
                <a:ea typeface="+mn-ea"/>
                <a:cs typeface="+mn-cs"/>
              </a:rPr>
              <a:t>then replace it with a token generated by the pre-trained model</a:t>
            </a:r>
            <a:endParaRPr lang="en-SG"/>
          </a:p>
        </p:txBody>
      </p:sp>
    </p:spTree>
    <p:extLst>
      <p:ext uri="{BB962C8B-B14F-4D97-AF65-F5344CB8AC3E}">
        <p14:creationId xmlns:p14="http://schemas.microsoft.com/office/powerpoint/2010/main" val="782092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br>
              <a:rPr lang="en-SG"/>
            </a:br>
            <a:r>
              <a:rPr lang="en-SG"/>
              <a:t>a new sentence is generated.</a:t>
            </a:r>
          </a:p>
        </p:txBody>
      </p:sp>
    </p:spTree>
    <p:extLst>
      <p:ext uri="{BB962C8B-B14F-4D97-AF65-F5344CB8AC3E}">
        <p14:creationId xmlns:p14="http://schemas.microsoft.com/office/powerpoint/2010/main" val="409295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is this project </a:t>
            </a:r>
            <a:r>
              <a:rPr lang="en-SG"/>
              <a:t>all </a:t>
            </a:r>
            <a:r>
              <a:rPr lang="en-US"/>
              <a:t>about?</a:t>
            </a:r>
          </a:p>
        </p:txBody>
      </p:sp>
      <p:sp>
        <p:nvSpPr>
          <p:cNvPr id="4" name="Slide Number Placeholder 3"/>
          <p:cNvSpPr>
            <a:spLocks noGrp="1"/>
          </p:cNvSpPr>
          <p:nvPr>
            <p:ph type="sldNum" sz="quarter" idx="5"/>
          </p:nvPr>
        </p:nvSpPr>
        <p:spPr/>
        <p:txBody>
          <a:bodyPr/>
          <a:lstStyle/>
          <a:p>
            <a:fld id="{FF85D43F-742A-4D4F-9B12-CC3C0D051A58}" type="slidenum">
              <a:rPr lang="en-US" smtClean="0"/>
              <a:t>3</a:t>
            </a:fld>
            <a:endParaRPr lang="en-US"/>
          </a:p>
        </p:txBody>
      </p:sp>
    </p:spTree>
    <p:extLst>
      <p:ext uri="{BB962C8B-B14F-4D97-AF65-F5344CB8AC3E}">
        <p14:creationId xmlns:p14="http://schemas.microsoft.com/office/powerpoint/2010/main" val="984575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This is the break down of all the data. Out of 570 thousand sentences, around 30% of the sentences are generated. Training to validation to Testing ratio is 8 to 1 to 1</a:t>
            </a:r>
          </a:p>
        </p:txBody>
      </p:sp>
    </p:spTree>
    <p:extLst>
      <p:ext uri="{BB962C8B-B14F-4D97-AF65-F5344CB8AC3E}">
        <p14:creationId xmlns:p14="http://schemas.microsoft.com/office/powerpoint/2010/main" val="2390388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To apply machine learning algorithms to NER task, annotated data are converted into a BIO format. BIO is a common tagging scheme used for named entity recognition</a:t>
            </a:r>
            <a:r>
              <a:rPr lang="en-US"/>
              <a:t>. It assigns each word into a class of </a:t>
            </a:r>
            <a:r>
              <a:rPr lang="en-SG"/>
              <a:t>BIO </a:t>
            </a:r>
            <a:r>
              <a:rPr lang="en-US"/>
              <a:t>tags. “B” stands for the beginning of the entity; “I” represents the token is inside of an entity, “O” stands for the token is outside of an entity. By doing this, NER problem now </a:t>
            </a:r>
            <a:r>
              <a:rPr lang="en-SG"/>
              <a:t>becomes </a:t>
            </a:r>
            <a:r>
              <a:rPr lang="en-US"/>
              <a:t>classification problem of sequential labeling. </a:t>
            </a:r>
          </a:p>
          <a:p>
            <a:r>
              <a:rPr lang="en-US"/>
              <a:t>The table on the right are all the tags I used for the data.</a:t>
            </a:r>
          </a:p>
        </p:txBody>
      </p:sp>
    </p:spTree>
    <p:extLst>
      <p:ext uri="{BB962C8B-B14F-4D97-AF65-F5344CB8AC3E}">
        <p14:creationId xmlns:p14="http://schemas.microsoft.com/office/powerpoint/2010/main" val="4071329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US" sz="1200" kern="1200">
                <a:solidFill>
                  <a:schemeClr val="tx1"/>
                </a:solidFill>
                <a:effectLst/>
                <a:latin typeface="+mn-lt"/>
                <a:ea typeface="+mn-ea"/>
                <a:cs typeface="+mn-cs"/>
              </a:rPr>
              <a:t>The system architecture of the project is a client and server model. The Transformers encoder encodes input sentences, go through the model, and then </a:t>
            </a:r>
            <a:r>
              <a:rPr lang="en-US" sz="1200" kern="1200" err="1">
                <a:solidFill>
                  <a:schemeClr val="tx1"/>
                </a:solidFill>
                <a:effectLst/>
                <a:latin typeface="+mn-lt"/>
                <a:ea typeface="+mn-ea"/>
                <a:cs typeface="+mn-cs"/>
              </a:rPr>
              <a:t>decod</a:t>
            </a:r>
            <a:r>
              <a:rPr lang="en-US" sz="1200" kern="1200">
                <a:solidFill>
                  <a:schemeClr val="tx1"/>
                </a:solidFill>
                <a:effectLst/>
                <a:latin typeface="+mn-lt"/>
                <a:ea typeface="+mn-ea"/>
                <a:cs typeface="+mn-cs"/>
              </a:rPr>
              <a:t> by Transformers Decoders. The named entities will be highlighted and displayed to the client.</a:t>
            </a:r>
            <a:endParaRPr lang="en-SG"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945934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The model is trained on Google </a:t>
            </a:r>
            <a:r>
              <a:rPr lang="en-SG" err="1"/>
              <a:t>Colab</a:t>
            </a:r>
            <a:r>
              <a:rPr lang="en-SG"/>
              <a:t> with GPU function with dropout rate of 0.1, batch size of 32 and learning rate of 3*</a:t>
            </a:r>
            <a:r>
              <a:rPr lang="en-SG" sz="1200" b="0" kern="1200">
                <a:solidFill>
                  <a:schemeClr val="tx1"/>
                </a:solidFill>
                <a:effectLst/>
                <a:latin typeface="+mn-lt"/>
                <a:ea typeface="+mn-ea"/>
                <a:cs typeface="+mn-cs"/>
              </a:rPr>
              <a:t>e-5 </a:t>
            </a:r>
            <a:r>
              <a:rPr lang="en-SG"/>
              <a:t>for 5 epochs.</a:t>
            </a:r>
          </a:p>
        </p:txBody>
      </p:sp>
    </p:spTree>
    <p:extLst>
      <p:ext uri="{BB962C8B-B14F-4D97-AF65-F5344CB8AC3E}">
        <p14:creationId xmlns:p14="http://schemas.microsoft.com/office/powerpoint/2010/main" val="3872140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The performance of the model is quite well, with validation accuracy of 95.4% and F1 score of 91%</a:t>
            </a:r>
            <a:endParaRPr lang="en-S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This is the result of the predicted sentence. IT successfully identifies all the named entities.</a:t>
            </a:r>
          </a:p>
        </p:txBody>
      </p:sp>
    </p:spTree>
    <p:extLst>
      <p:ext uri="{BB962C8B-B14F-4D97-AF65-F5344CB8AC3E}">
        <p14:creationId xmlns:p14="http://schemas.microsoft.com/office/powerpoint/2010/main" val="2775567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This is the user interface of the project. Users firstly choose their model, and input text to predict. The annotated entities are display below. Users can filter the results by entities types.</a:t>
            </a:r>
          </a:p>
        </p:txBody>
      </p:sp>
    </p:spTree>
    <p:extLst>
      <p:ext uri="{BB962C8B-B14F-4D97-AF65-F5344CB8AC3E}">
        <p14:creationId xmlns:p14="http://schemas.microsoft.com/office/powerpoint/2010/main" val="3592312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br>
              <a:rPr lang="en-SG" dirty="0"/>
            </a:br>
            <a:r>
              <a:rPr lang="en-SG" dirty="0"/>
              <a:t>In conclusion, the performance of the BERT model is quite acceptable. It achieved 95.4% of validation accuracy and 91.0% of F1 score. The key contributions for this project are: I build the complete BERT NER model, searched for relevant corpus and generated new data sentences, and last but not the least, I designed the user interface to highlight the key entities.</a:t>
            </a:r>
          </a:p>
        </p:txBody>
      </p:sp>
    </p:spTree>
    <p:extLst>
      <p:ext uri="{BB962C8B-B14F-4D97-AF65-F5344CB8AC3E}">
        <p14:creationId xmlns:p14="http://schemas.microsoft.com/office/powerpoint/2010/main" val="2084166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kern="1200">
                <a:solidFill>
                  <a:schemeClr val="tx1"/>
                </a:solidFill>
                <a:effectLst/>
                <a:latin typeface="+mn-lt"/>
                <a:ea typeface="+mn-ea"/>
                <a:cs typeface="+mn-cs"/>
              </a:rPr>
              <a:t>The performance of the model can be further improved. Here are some of the recommendations that may enhance the accuracy of the model: </a:t>
            </a:r>
            <a:endParaRPr lang="en-SG"/>
          </a:p>
          <a:p>
            <a:r>
              <a:rPr lang="en-SG" sz="1200" kern="1200">
                <a:solidFill>
                  <a:schemeClr val="tx1"/>
                </a:solidFill>
                <a:effectLst/>
                <a:latin typeface="+mn-lt"/>
                <a:ea typeface="+mn-ea"/>
                <a:cs typeface="+mn-cs"/>
              </a:rPr>
              <a:t>1)  The model can be trained over more specific corpora, which includes more specific entities, such as block number and floor number of a location. </a:t>
            </a:r>
            <a:endParaRPr lang="en-SG">
              <a:effectLst/>
            </a:endParaRPr>
          </a:p>
          <a:p>
            <a:r>
              <a:rPr lang="en-SG" sz="1200" kern="1200">
                <a:solidFill>
                  <a:schemeClr val="tx1"/>
                </a:solidFill>
                <a:effectLst/>
                <a:latin typeface="+mn-lt"/>
                <a:ea typeface="+mn-ea"/>
                <a:cs typeface="+mn-cs"/>
              </a:rPr>
              <a:t>2)  The current training time is more than 10 hours. It should be optimized.</a:t>
            </a:r>
            <a:endParaRPr lang="en-SG">
              <a:effectLst/>
            </a:endParaRPr>
          </a:p>
          <a:p>
            <a:r>
              <a:rPr lang="en-SG" sz="1200" kern="1200">
                <a:solidFill>
                  <a:schemeClr val="tx1"/>
                </a:solidFill>
                <a:effectLst/>
                <a:latin typeface="+mn-lt"/>
                <a:ea typeface="+mn-ea"/>
                <a:cs typeface="+mn-cs"/>
              </a:rPr>
              <a:t>3)  The model can be re-trained with uncased words. Since text comes from spoken language, model must be capable of recognizing all the uncased named entities as well.</a:t>
            </a:r>
            <a:endParaRPr lang="en-SG"/>
          </a:p>
        </p:txBody>
      </p:sp>
    </p:spTree>
    <p:extLst>
      <p:ext uri="{BB962C8B-B14F-4D97-AF65-F5344CB8AC3E}">
        <p14:creationId xmlns:p14="http://schemas.microsoft.com/office/powerpoint/2010/main" val="774233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85D43F-742A-4D4F-9B12-CC3C0D051A58}" type="slidenum">
              <a:rPr lang="en-US" smtClean="0"/>
              <a:t>42</a:t>
            </a:fld>
            <a:endParaRPr lang="en-US"/>
          </a:p>
        </p:txBody>
      </p:sp>
    </p:spTree>
    <p:extLst>
      <p:ext uri="{BB962C8B-B14F-4D97-AF65-F5344CB8AC3E}">
        <p14:creationId xmlns:p14="http://schemas.microsoft.com/office/powerpoint/2010/main" val="239443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D2BFEDE-487C-AF41-AE3B-828EFFBB2EB5}"/>
              </a:ext>
            </a:extLst>
          </p:cNvPr>
          <p:cNvSpPr>
            <a:spLocks noGrp="1"/>
          </p:cNvSpPr>
          <p:nvPr>
            <p:ph type="body" idx="1"/>
          </p:nvPr>
        </p:nvSpPr>
        <p:spPr/>
        <p:txBody>
          <a:bodyPr/>
          <a:lstStyle/>
          <a:p>
            <a:r>
              <a:rPr lang="en-US"/>
              <a:t>According to </a:t>
            </a:r>
            <a:r>
              <a:rPr lang="en-SG"/>
              <a:t>Clinical Negligence Team of the UK, there are more than two thousand lives a year are being lost as a </a:t>
            </a:r>
            <a:r>
              <a:rPr lang="en-SG" b="0"/>
              <a:t>result of delayed ambulance r</a:t>
            </a:r>
            <a:r>
              <a:rPr lang="en-SG"/>
              <a:t>esponse times. That’s a huge number. </a:t>
            </a:r>
          </a:p>
          <a:p>
            <a:r>
              <a:rPr lang="en-SG"/>
              <a:t>Moreover, in Singapore, there are more than 790 emergency calls per day, means there is one call every 2 mins. but our civil defence phone operators are still manually typing patient’s information into the EMS system.</a:t>
            </a:r>
            <a:endParaRPr lang="en-US"/>
          </a:p>
          <a:p>
            <a:endParaRPr lang="en-SG" sz="1200" kern="1200">
              <a:solidFill>
                <a:schemeClr val="tx1"/>
              </a:solidFill>
              <a:effectLst/>
              <a:latin typeface="+mn-lt"/>
              <a:ea typeface="+mn-ea"/>
              <a:cs typeface="+mn-cs"/>
            </a:endParaRPr>
          </a:p>
          <a:p>
            <a:r>
              <a:rPr lang="en-SG" sz="1200" kern="1200">
                <a:solidFill>
                  <a:schemeClr val="tx1"/>
                </a:solidFill>
                <a:effectLst/>
                <a:latin typeface="+mn-lt"/>
                <a:ea typeface="+mn-ea"/>
                <a:cs typeface="+mn-cs"/>
              </a:rPr>
              <a:t>This causes a lot of delay in sending the ambulance to the patients. It is crucial to ensure that the ambulance reaches the patients as quick as possible, especially if the patients are suffering from critical conditions. One life lost is one too many and if we can prevent such </a:t>
            </a:r>
            <a:r>
              <a:rPr lang="en-US" sz="1200" kern="1200">
                <a:solidFill>
                  <a:schemeClr val="tx1"/>
                </a:solidFill>
                <a:effectLst/>
                <a:latin typeface="+mn-lt"/>
                <a:ea typeface="+mn-ea"/>
                <a:cs typeface="+mn-cs"/>
              </a:rPr>
              <a:t>tragedy happening again, then why not?</a:t>
            </a:r>
            <a:endParaRPr lang="en-SG">
              <a:effectLst/>
            </a:endParaRPr>
          </a:p>
          <a:p>
            <a:r>
              <a:rPr lang="en-US"/>
              <a:t>So, in view of the development of AI technology nowadays, why not replace those phone operators with an AI system. So that ambulance response time can be minimized. Which may save more lives</a:t>
            </a:r>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85D43F-742A-4D4F-9B12-CC3C0D051A58}" type="slidenum">
              <a:rPr lang="en-US" smtClean="0"/>
              <a:t>43</a:t>
            </a:fld>
            <a:endParaRPr lang="en-US"/>
          </a:p>
        </p:txBody>
      </p:sp>
    </p:spTree>
    <p:extLst>
      <p:ext uri="{BB962C8B-B14F-4D97-AF65-F5344CB8AC3E}">
        <p14:creationId xmlns:p14="http://schemas.microsoft.com/office/powerpoint/2010/main" val="858305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85D43F-742A-4D4F-9B12-CC3C0D051A58}" type="slidenum">
              <a:rPr lang="en-US" smtClean="0"/>
              <a:t>44</a:t>
            </a:fld>
            <a:endParaRPr lang="en-US"/>
          </a:p>
        </p:txBody>
      </p:sp>
    </p:spTree>
    <p:extLst>
      <p:ext uri="{BB962C8B-B14F-4D97-AF65-F5344CB8AC3E}">
        <p14:creationId xmlns:p14="http://schemas.microsoft.com/office/powerpoint/2010/main" val="2601557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Since </a:t>
            </a:r>
            <a:r>
              <a:rPr lang="en-SG" sz="1200" b="0" i="0" kern="1200">
                <a:solidFill>
                  <a:schemeClr val="tx1"/>
                </a:solidFill>
                <a:effectLst/>
                <a:latin typeface="+mn-lt"/>
                <a:ea typeface="+mn-ea"/>
                <a:cs typeface="+mn-cs"/>
              </a:rPr>
              <a:t>BERT has a constraint on the maximum sequence length to be 512.</a:t>
            </a:r>
          </a:p>
          <a:p>
            <a:r>
              <a:rPr lang="en-US"/>
              <a:t>So those sentences shorter than 512 are padded</a:t>
            </a:r>
          </a:p>
          <a:p>
            <a:r>
              <a:rPr lang="en-US"/>
              <a:t>Those longer than 512 are truncated.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768542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293216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3BF39F1-9899-E745-96FB-165FB93D6C4E}"/>
              </a:ext>
            </a:extLst>
          </p:cNvPr>
          <p:cNvSpPr>
            <a:spLocks noGrp="1"/>
          </p:cNvSpPr>
          <p:nvPr>
            <p:ph type="body" idx="1"/>
          </p:nvPr>
        </p:nvSpPr>
        <p:spPr/>
        <p:txBody>
          <a:bodyPr/>
          <a:lstStyle/>
          <a:p>
            <a:r>
              <a:rPr lang="en-US"/>
              <a:t>So the aim of this project is to apply NLP techniques </a:t>
            </a:r>
            <a:r>
              <a:rPr lang="en-SG"/>
              <a:t>to</a:t>
            </a:r>
            <a:r>
              <a:rPr lang="en-US"/>
              <a:t> design a new domain-specific NER model. This model should be able to identify and annotate all the relevant key entities in the sentence. What do I mean by “key entities”? Lets look at one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Alex falls due to diabetes just now. He is bleeding. His address is Street A</a:t>
            </a:r>
          </a:p>
          <a:p>
            <a:r>
              <a:rPr lang="en-US"/>
              <a:t>There are 5 categories of entity in this sentence. Alex is under the category of Person. Falls is under the category of events. Diabetes is under the disease entity. The phrase just now is under time entity and Street A is the address entity. Our task is to train the model to identify those entities as accurate as possible.</a:t>
            </a:r>
          </a:p>
        </p:txBody>
      </p:sp>
      <p:sp>
        <p:nvSpPr>
          <p:cNvPr id="4" name="Slide Number Placeholder 3"/>
          <p:cNvSpPr>
            <a:spLocks noGrp="1"/>
          </p:cNvSpPr>
          <p:nvPr>
            <p:ph type="sldNum" sz="quarter" idx="5"/>
          </p:nvPr>
        </p:nvSpPr>
        <p:spPr/>
        <p:txBody>
          <a:bodyPr/>
          <a:lstStyle/>
          <a:p>
            <a:fld id="{E95B6BAC-A3F1-714E-948B-0037350AB364}" type="slidenum">
              <a:rPr lang="en-US" smtClean="0"/>
              <a:t>6</a:t>
            </a:fld>
            <a:endParaRPr lang="en-US"/>
          </a:p>
        </p:txBody>
      </p:sp>
    </p:spTree>
    <p:extLst>
      <p:ext uri="{BB962C8B-B14F-4D97-AF65-F5344CB8AC3E}">
        <p14:creationId xmlns:p14="http://schemas.microsoft.com/office/powerpoint/2010/main" val="397764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are the NER techniques I used in this project. Before that, What is NER in the first place?</a:t>
            </a:r>
          </a:p>
        </p:txBody>
      </p:sp>
      <p:sp>
        <p:nvSpPr>
          <p:cNvPr id="4" name="Slide Number Placeholder 3"/>
          <p:cNvSpPr>
            <a:spLocks noGrp="1"/>
          </p:cNvSpPr>
          <p:nvPr>
            <p:ph type="sldNum" sz="quarter" idx="5"/>
          </p:nvPr>
        </p:nvSpPr>
        <p:spPr/>
        <p:txBody>
          <a:bodyPr/>
          <a:lstStyle/>
          <a:p>
            <a:fld id="{FF85D43F-742A-4D4F-9B12-CC3C0D051A58}" type="slidenum">
              <a:rPr lang="en-US" smtClean="0"/>
              <a:t>7</a:t>
            </a:fld>
            <a:endParaRPr lang="en-US"/>
          </a:p>
        </p:txBody>
      </p:sp>
    </p:spTree>
    <p:extLst>
      <p:ext uri="{BB962C8B-B14F-4D97-AF65-F5344CB8AC3E}">
        <p14:creationId xmlns:p14="http://schemas.microsoft.com/office/powerpoint/2010/main" val="221818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r>
              <a:rPr lang="en-SG" sz="1200" kern="1200">
                <a:solidFill>
                  <a:schemeClr val="tx1"/>
                </a:solidFill>
                <a:effectLst/>
                <a:latin typeface="+mn-lt"/>
                <a:ea typeface="+mn-ea"/>
                <a:cs typeface="+mn-cs"/>
              </a:rPr>
              <a:t>NER is a subtask of information extraction. It is the process of </a:t>
            </a:r>
            <a:r>
              <a:rPr lang="en-SG"/>
              <a:t>classifying tokens in the sentence into pre-defined entities. </a:t>
            </a:r>
            <a:r>
              <a:rPr lang="en-SG" sz="1800"/>
              <a:t>In this project, the entities used are Person, Location, Organisations and “Disease”, Disease entity will extract all the injuries and medical conditions from the sentence.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p:txBody>
      </p:sp>
    </p:spTree>
    <p:extLst>
      <p:ext uri="{BB962C8B-B14F-4D97-AF65-F5344CB8AC3E}">
        <p14:creationId xmlns:p14="http://schemas.microsoft.com/office/powerpoint/2010/main" val="844902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A11428-1F48-8F4E-A7DA-188446D1D8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There are several approaches to build a NER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Rule-based approach identifies entities based on grammar and syntactic patterns. However, its limitation is that every time when there are changes in syntax in the sentence, the rule must be changed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For the probabilistic approach, the model is trained over a large amount of data. The resulting model have the capabilities of tagging tokens on unseen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tx1"/>
                </a:solidFill>
                <a:effectLst/>
                <a:latin typeface="+mn-lt"/>
                <a:ea typeface="+mn-ea"/>
                <a:cs typeface="+mn-cs"/>
              </a:rPr>
              <a:t>For this project, I will be using the probabilistic approach.</a:t>
            </a:r>
            <a:endParaRPr lang="en-SG"/>
          </a:p>
        </p:txBody>
      </p:sp>
    </p:spTree>
    <p:extLst>
      <p:ext uri="{BB962C8B-B14F-4D97-AF65-F5344CB8AC3E}">
        <p14:creationId xmlns:p14="http://schemas.microsoft.com/office/powerpoint/2010/main" val="318397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B2513BDC-8FA5-9A4F-8BF2-82618E8A5C70}" type="datetime1">
              <a:rPr lang="en-SG" smtClean="0"/>
              <a:t>4/12/20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90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9AD16426-A017-8642-814E-FB9C909B1F9D}" type="datetime1">
              <a:rPr lang="en-SG" smtClean="0"/>
              <a:t>4/12/20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728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E635DBF9-736C-3945-92CB-15E2EDE02704}" type="datetime1">
              <a:rPr lang="en-SG" smtClean="0"/>
              <a:t>4/12/20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94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69072524-CDEB-D94E-BFBE-730617F07250}" type="datetime1">
              <a:rPr lang="en-SG" smtClean="0"/>
              <a:t>4/12/20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005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EFDFB51A-72B7-D24D-9FBF-612792281BF8}" type="datetime1">
              <a:rPr lang="en-SG" smtClean="0"/>
              <a:t>4/12/20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13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F412988-DF64-564C-9209-0ACDD222C7BC}" type="datetime1">
              <a:rPr lang="en-SG" smtClean="0"/>
              <a:t>4/12/20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4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47E66DF1-0090-4F4C-BDAF-0555B1BAF03B}" type="datetime1">
              <a:rPr lang="en-SG" smtClean="0"/>
              <a:t>4/12/20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411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DBC41C0-0E4D-BF45-8402-6B815543A035}" type="datetime1">
              <a:rPr lang="en-SG" smtClean="0"/>
              <a:t>4/12/20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535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8CA7E3C7-1665-DC4D-B740-54806D34098E}" type="datetime1">
              <a:rPr lang="en-SG" smtClean="0"/>
              <a:t>4/12/20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76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413B69FC-5A87-2346-AFB9-67E699A6AA89}" type="datetime1">
              <a:rPr lang="en-SG" smtClean="0"/>
              <a:t>4/12/20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615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FCC8BB6D-E5A8-8047-8069-D764204C3FA6}" type="datetime1">
              <a:rPr lang="en-SG" smtClean="0"/>
              <a:t>4/12/20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349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4BA7-3C46-124F-9104-22F907294392}" type="datetime1">
              <a:rPr lang="en-SG" smtClean="0"/>
              <a:t>4/12/20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0471972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22" r:id="rId6"/>
    <p:sldLayoutId id="2147483817" r:id="rId7"/>
    <p:sldLayoutId id="2147483818" r:id="rId8"/>
    <p:sldLayoutId id="2147483819" r:id="rId9"/>
    <p:sldLayoutId id="2147483821" r:id="rId10"/>
    <p:sldLayoutId id="2147483820" r:id="rId11"/>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4.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5.pn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flickr.com/photos/150276478@N03/34406844136" TargetMode="External"/><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deviantart.com/superawesomevectors/art/Call-Center-Operator-Flat-Vector-Icon-643396004" TargetMode="External"/><Relationship Id="rId5" Type="http://schemas.openxmlformats.org/officeDocument/2006/relationships/image" Target="../media/image15.jpeg"/><Relationship Id="rId10" Type="http://schemas.openxmlformats.org/officeDocument/2006/relationships/hyperlink" Target="https://geobrava.wordpress.com/2019/01/05/ai-and-fintech-growing-influence-on-financial-data-in-2019/" TargetMode="External"/><Relationship Id="rId4" Type="http://schemas.openxmlformats.org/officeDocument/2006/relationships/hyperlink" Target="http://pngimg.com/download/22670" TargetMode="External"/><Relationship Id="rId9" Type="http://schemas.openxmlformats.org/officeDocument/2006/relationships/image" Target="../media/image1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r>
              <a:rPr lang="en-US" sz="4400">
                <a:latin typeface="Aharoni" panose="02010803020104030203" pitchFamily="2" charset="-79"/>
                <a:cs typeface="Aharoni" panose="02010803020104030203" pitchFamily="2" charset="-79"/>
              </a:rPr>
              <a:t>Keyword &amp; Named Entity Recognition on Emergency Call Text</a:t>
            </a: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516051" cy="1208141"/>
          </a:xfrm>
        </p:spPr>
        <p:txBody>
          <a:bodyPr>
            <a:normAutofit fontScale="92500" lnSpcReduction="20000"/>
          </a:bodyPr>
          <a:lstStyle/>
          <a:p>
            <a:r>
              <a:rPr lang="en-US" sz="2000" b="1"/>
              <a:t>Hu Wanyu | U1721068J</a:t>
            </a:r>
          </a:p>
          <a:p>
            <a:r>
              <a:rPr lang="en-US" sz="2000" b="1"/>
              <a:t>Supervisor: Prof Chng Eng Siong</a:t>
            </a:r>
          </a:p>
          <a:p>
            <a:r>
              <a:rPr lang="en-US" sz="2000" b="1"/>
              <a:t>Date: 04 Dec 2020</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214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BERT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47488B56-7478-754A-8A43-37C44592C4DF}"/>
              </a:ext>
            </a:extLst>
          </p:cNvPr>
          <p:cNvSpPr>
            <a:spLocks noGrp="1"/>
          </p:cNvSpPr>
          <p:nvPr>
            <p:ph type="sldNum" sz="quarter" idx="12"/>
          </p:nvPr>
        </p:nvSpPr>
        <p:spPr/>
        <p:txBody>
          <a:bodyPr/>
          <a:lstStyle/>
          <a:p>
            <a:fld id="{B2DC25EE-239B-4C5F-AAD1-255A7D5F1EE2}" type="slidenum">
              <a:rPr lang="en-US" smtClean="0"/>
              <a:t>10</a:t>
            </a:fld>
            <a:endParaRPr lang="en-US"/>
          </a:p>
        </p:txBody>
      </p:sp>
      <p:sp>
        <p:nvSpPr>
          <p:cNvPr id="7" name="Content Placeholder 6">
            <a:extLst>
              <a:ext uri="{FF2B5EF4-FFF2-40B4-BE49-F238E27FC236}">
                <a16:creationId xmlns:a16="http://schemas.microsoft.com/office/drawing/2014/main" id="{162856A7-BE48-0A43-8B66-F07B80AF3998}"/>
              </a:ext>
            </a:extLst>
          </p:cNvPr>
          <p:cNvSpPr>
            <a:spLocks noGrp="1"/>
          </p:cNvSpPr>
          <p:nvPr>
            <p:ph idx="1"/>
          </p:nvPr>
        </p:nvSpPr>
        <p:spPr>
          <a:xfrm>
            <a:off x="1115568" y="2507226"/>
            <a:ext cx="10168128" cy="3664974"/>
          </a:xfrm>
        </p:spPr>
        <p:txBody>
          <a:bodyPr/>
          <a:lstStyle/>
          <a:p>
            <a:r>
              <a:rPr lang="en-SG" b="1"/>
              <a:t>Bidirectional</a:t>
            </a:r>
            <a:r>
              <a:rPr lang="en-SG"/>
              <a:t> </a:t>
            </a:r>
            <a:r>
              <a:rPr lang="en-SG" b="1"/>
              <a:t>Encoder</a:t>
            </a:r>
            <a:r>
              <a:rPr lang="en-SG"/>
              <a:t> Representations from </a:t>
            </a:r>
            <a:r>
              <a:rPr lang="en-SG" b="1"/>
              <a:t>Transformers</a:t>
            </a:r>
          </a:p>
          <a:p>
            <a:pPr lvl="1"/>
            <a:r>
              <a:rPr lang="en-SG"/>
              <a:t>Transformer Architecture</a:t>
            </a:r>
          </a:p>
          <a:p>
            <a:pPr lvl="1"/>
            <a:r>
              <a:rPr lang="en-SG"/>
              <a:t>Bidirectional</a:t>
            </a:r>
          </a:p>
          <a:p>
            <a:pPr lvl="1"/>
            <a:r>
              <a:rPr lang="en-SG"/>
              <a:t>Encoder Decoder network</a:t>
            </a:r>
          </a:p>
        </p:txBody>
      </p:sp>
      <p:sp>
        <p:nvSpPr>
          <p:cNvPr id="14" name="TextBox 13">
            <a:extLst>
              <a:ext uri="{FF2B5EF4-FFF2-40B4-BE49-F238E27FC236}">
                <a16:creationId xmlns:a16="http://schemas.microsoft.com/office/drawing/2014/main" id="{EDB36CAB-B941-4140-8B7E-2C2C2BECE67A}"/>
              </a:ext>
            </a:extLst>
          </p:cNvPr>
          <p:cNvSpPr txBox="1"/>
          <p:nvPr/>
        </p:nvSpPr>
        <p:spPr>
          <a:xfrm>
            <a:off x="131436" y="6419937"/>
            <a:ext cx="6278770" cy="369332"/>
          </a:xfrm>
          <a:prstGeom prst="rect">
            <a:avLst/>
          </a:prstGeom>
          <a:noFill/>
        </p:spPr>
        <p:txBody>
          <a:bodyPr wrap="none" rtlCol="0">
            <a:spAutoFit/>
          </a:bodyPr>
          <a:lstStyle/>
          <a:p>
            <a:r>
              <a:rPr lang="en-US"/>
              <a:t>Source: https://</a:t>
            </a:r>
            <a:r>
              <a:rPr lang="en-US" err="1"/>
              <a:t>jalammar.github.io</a:t>
            </a:r>
            <a:r>
              <a:rPr lang="en-US"/>
              <a:t>/illustrated-transformer/</a:t>
            </a:r>
          </a:p>
        </p:txBody>
      </p:sp>
    </p:spTree>
    <p:extLst>
      <p:ext uri="{BB962C8B-B14F-4D97-AF65-F5344CB8AC3E}">
        <p14:creationId xmlns:p14="http://schemas.microsoft.com/office/powerpoint/2010/main" val="276323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BERT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00F681CB-377A-1D47-A2FD-63528F28E0CB}"/>
              </a:ext>
            </a:extLst>
          </p:cNvPr>
          <p:cNvGraphicFramePr/>
          <p:nvPr>
            <p:extLst>
              <p:ext uri="{D42A27DB-BD31-4B8C-83A1-F6EECF244321}">
                <p14:modId xmlns:p14="http://schemas.microsoft.com/office/powerpoint/2010/main" val="1368127021"/>
              </p:ext>
            </p:extLst>
          </p:nvPr>
        </p:nvGraphicFramePr>
        <p:xfrm>
          <a:off x="128017" y="1410997"/>
          <a:ext cx="7246178" cy="461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623A350C-B857-B243-8AA0-0192F989E79A}"/>
              </a:ext>
            </a:extLst>
          </p:cNvPr>
          <p:cNvSpPr>
            <a:spLocks noGrp="1"/>
          </p:cNvSpPr>
          <p:nvPr>
            <p:ph type="sldNum" sz="quarter" idx="12"/>
          </p:nvPr>
        </p:nvSpPr>
        <p:spPr/>
        <p:txBody>
          <a:bodyPr/>
          <a:lstStyle/>
          <a:p>
            <a:fld id="{B2DC25EE-239B-4C5F-AAD1-255A7D5F1EE2}" type="slidenum">
              <a:rPr lang="en-US" smtClean="0"/>
              <a:t>11</a:t>
            </a:fld>
            <a:endParaRPr lang="en-US"/>
          </a:p>
        </p:txBody>
      </p:sp>
      <p:pic>
        <p:nvPicPr>
          <p:cNvPr id="14" name="Content Placeholder 7" descr="Diagram&#10;&#10;Description automatically generated">
            <a:extLst>
              <a:ext uri="{FF2B5EF4-FFF2-40B4-BE49-F238E27FC236}">
                <a16:creationId xmlns:a16="http://schemas.microsoft.com/office/drawing/2014/main" id="{76CE8870-6425-DB48-B483-8754F5193EDE}"/>
              </a:ext>
            </a:extLst>
          </p:cNvPr>
          <p:cNvPicPr>
            <a:picLocks noGrp="1"/>
          </p:cNvPicPr>
          <p:nvPr>
            <p:ph idx="1"/>
          </p:nvPr>
        </p:nvPicPr>
        <p:blipFill>
          <a:blip r:embed="rId8">
            <a:extLst>
              <a:ext uri="{28A0092B-C50C-407E-A947-70E740481C1C}">
                <a14:useLocalDpi xmlns:a14="http://schemas.microsoft.com/office/drawing/2010/main" val="0"/>
              </a:ext>
            </a:extLst>
          </a:blip>
          <a:stretch>
            <a:fillRect/>
          </a:stretch>
        </p:blipFill>
        <p:spPr>
          <a:xfrm>
            <a:off x="7696446" y="614305"/>
            <a:ext cx="4431299" cy="5629390"/>
          </a:xfrm>
          <a:prstGeom prst="rect">
            <a:avLst/>
          </a:prstGeom>
        </p:spPr>
      </p:pic>
    </p:spTree>
    <p:extLst>
      <p:ext uri="{BB962C8B-B14F-4D97-AF65-F5344CB8AC3E}">
        <p14:creationId xmlns:p14="http://schemas.microsoft.com/office/powerpoint/2010/main" val="360723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BERT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292C1FD-A94F-274E-9E45-70DF8D846D8D}"/>
              </a:ext>
            </a:extLst>
          </p:cNvPr>
          <p:cNvSpPr>
            <a:spLocks noGrp="1"/>
          </p:cNvSpPr>
          <p:nvPr>
            <p:ph idx="1"/>
          </p:nvPr>
        </p:nvSpPr>
        <p:spPr>
          <a:xfrm>
            <a:off x="704538" y="2008683"/>
            <a:ext cx="10579158" cy="4163518"/>
          </a:xfrm>
        </p:spPr>
        <p:txBody>
          <a:bodyPr>
            <a:normAutofit/>
          </a:bodyPr>
          <a:lstStyle/>
          <a:p>
            <a:pPr marL="0" indent="0">
              <a:buNone/>
            </a:pPr>
            <a:endParaRPr lang="en-SG" sz="3600" b="1"/>
          </a:p>
          <a:p>
            <a:pPr marL="0" indent="0">
              <a:buNone/>
            </a:pPr>
            <a:endParaRPr lang="en-SG" sz="3600" b="1"/>
          </a:p>
          <a:p>
            <a:pPr marL="0" indent="0">
              <a:buNone/>
            </a:pPr>
            <a:endParaRPr lang="en-SG" sz="3600" b="1"/>
          </a:p>
          <a:p>
            <a:pPr marL="0" indent="0" algn="ctr">
              <a:buNone/>
            </a:pPr>
            <a:r>
              <a:rPr lang="en-SG" sz="3600"/>
              <a:t>𝑃(𝑇𝑜𝑘𝑒𝑛|𝑊𝑜𝑟𝑑)</a:t>
            </a:r>
          </a:p>
        </p:txBody>
      </p:sp>
      <p:sp>
        <p:nvSpPr>
          <p:cNvPr id="3" name="Slide Number Placeholder 2">
            <a:extLst>
              <a:ext uri="{FF2B5EF4-FFF2-40B4-BE49-F238E27FC236}">
                <a16:creationId xmlns:a16="http://schemas.microsoft.com/office/drawing/2014/main" id="{5E20BF21-30D0-444E-BA80-2BB08748D189}"/>
              </a:ext>
            </a:extLst>
          </p:cNvPr>
          <p:cNvSpPr>
            <a:spLocks noGrp="1"/>
          </p:cNvSpPr>
          <p:nvPr>
            <p:ph type="sldNum" sz="quarter" idx="12"/>
          </p:nvPr>
        </p:nvSpPr>
        <p:spPr/>
        <p:txBody>
          <a:bodyPr/>
          <a:lstStyle/>
          <a:p>
            <a:fld id="{B2DC25EE-239B-4C5F-AAD1-255A7D5F1EE2}" type="slidenum">
              <a:rPr lang="en-US" smtClean="0"/>
              <a:t>12</a:t>
            </a:fld>
            <a:endParaRPr lang="en-US"/>
          </a:p>
        </p:txBody>
      </p:sp>
      <p:graphicFrame>
        <p:nvGraphicFramePr>
          <p:cNvPr id="14" name="Diagram 13">
            <a:extLst>
              <a:ext uri="{FF2B5EF4-FFF2-40B4-BE49-F238E27FC236}">
                <a16:creationId xmlns:a16="http://schemas.microsoft.com/office/drawing/2014/main" id="{3986E32E-D4F3-0345-9C4B-95EBA4C17DFD}"/>
              </a:ext>
            </a:extLst>
          </p:cNvPr>
          <p:cNvGraphicFramePr/>
          <p:nvPr>
            <p:extLst>
              <p:ext uri="{D42A27DB-BD31-4B8C-83A1-F6EECF244321}">
                <p14:modId xmlns:p14="http://schemas.microsoft.com/office/powerpoint/2010/main" val="3475266062"/>
              </p:ext>
            </p:extLst>
          </p:nvPr>
        </p:nvGraphicFramePr>
        <p:xfrm>
          <a:off x="2979395" y="890013"/>
          <a:ext cx="6230161" cy="214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11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BERT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close up of a keyboard&#10;&#10;Description automatically generated">
            <a:extLst>
              <a:ext uri="{FF2B5EF4-FFF2-40B4-BE49-F238E27FC236}">
                <a16:creationId xmlns:a16="http://schemas.microsoft.com/office/drawing/2014/main" id="{70A7916E-72A8-C049-873B-8C5E04EB32CD}"/>
              </a:ext>
            </a:extLst>
          </p:cNvPr>
          <p:cNvPicPr/>
          <p:nvPr/>
        </p:nvPicPr>
        <p:blipFill>
          <a:blip r:embed="rId3">
            <a:extLst>
              <a:ext uri="{28A0092B-C50C-407E-A947-70E740481C1C}">
                <a14:useLocalDpi xmlns:a14="http://schemas.microsoft.com/office/drawing/2010/main" val="0"/>
              </a:ext>
            </a:extLst>
          </a:blip>
          <a:stretch>
            <a:fillRect/>
          </a:stretch>
        </p:blipFill>
        <p:spPr>
          <a:xfrm>
            <a:off x="1369523" y="3162880"/>
            <a:ext cx="9452954" cy="3069430"/>
          </a:xfrm>
          <a:prstGeom prst="rect">
            <a:avLst/>
          </a:prstGeom>
        </p:spPr>
      </p:pic>
      <p:sp>
        <p:nvSpPr>
          <p:cNvPr id="6" name="TextBox 5">
            <a:extLst>
              <a:ext uri="{FF2B5EF4-FFF2-40B4-BE49-F238E27FC236}">
                <a16:creationId xmlns:a16="http://schemas.microsoft.com/office/drawing/2014/main" id="{B3C1072B-D2BC-0447-97C8-EB913F892984}"/>
              </a:ext>
            </a:extLst>
          </p:cNvPr>
          <p:cNvSpPr txBox="1"/>
          <p:nvPr/>
        </p:nvSpPr>
        <p:spPr>
          <a:xfrm>
            <a:off x="64008" y="6389159"/>
            <a:ext cx="11912839" cy="430887"/>
          </a:xfrm>
          <a:prstGeom prst="rect">
            <a:avLst/>
          </a:prstGeom>
          <a:noFill/>
        </p:spPr>
        <p:txBody>
          <a:bodyPr wrap="square" rtlCol="0">
            <a:spAutoFit/>
          </a:bodyPr>
          <a:lstStyle/>
          <a:p>
            <a:r>
              <a:rPr lang="en-SG" sz="1100"/>
              <a:t>L. Tai and M. Liu, “Deep-learning in Mobile Robotics - from Perception to Control Systems: A Survey on Why and Why not,” December 2016. [Online]. Available: https://</a:t>
            </a:r>
            <a:r>
              <a:rPr lang="en-SG" sz="1100" err="1"/>
              <a:t>www.researchgate.net</a:t>
            </a:r>
            <a:r>
              <a:rPr lang="en-SG" sz="1100"/>
              <a:t>/publication/311805526_Deep-learning_in_Mobile_Robotics_-_from_Perception_to_Control_Systems_A_Survey_on_Why_and_Why_not.</a:t>
            </a:r>
            <a:endParaRPr lang="en-US" sz="1100"/>
          </a:p>
        </p:txBody>
      </p:sp>
      <p:sp>
        <p:nvSpPr>
          <p:cNvPr id="7" name="Slide Number Placeholder 6">
            <a:extLst>
              <a:ext uri="{FF2B5EF4-FFF2-40B4-BE49-F238E27FC236}">
                <a16:creationId xmlns:a16="http://schemas.microsoft.com/office/drawing/2014/main" id="{543B1684-389F-AD41-8F2F-E3CD36A5F054}"/>
              </a:ext>
            </a:extLst>
          </p:cNvPr>
          <p:cNvSpPr>
            <a:spLocks noGrp="1"/>
          </p:cNvSpPr>
          <p:nvPr>
            <p:ph type="sldNum" sz="quarter" idx="12"/>
          </p:nvPr>
        </p:nvSpPr>
        <p:spPr/>
        <p:txBody>
          <a:bodyPr/>
          <a:lstStyle/>
          <a:p>
            <a:fld id="{B2DC25EE-239B-4C5F-AAD1-255A7D5F1EE2}" type="slidenum">
              <a:rPr lang="en-US" smtClean="0"/>
              <a:t>13</a:t>
            </a:fld>
            <a:endParaRPr lang="en-US"/>
          </a:p>
        </p:txBody>
      </p:sp>
      <p:graphicFrame>
        <p:nvGraphicFramePr>
          <p:cNvPr id="16" name="Diagram 15">
            <a:extLst>
              <a:ext uri="{FF2B5EF4-FFF2-40B4-BE49-F238E27FC236}">
                <a16:creationId xmlns:a16="http://schemas.microsoft.com/office/drawing/2014/main" id="{AFE60EA3-A457-E445-89D4-63DA68793A9A}"/>
              </a:ext>
            </a:extLst>
          </p:cNvPr>
          <p:cNvGraphicFramePr/>
          <p:nvPr>
            <p:extLst>
              <p:ext uri="{D42A27DB-BD31-4B8C-83A1-F6EECF244321}">
                <p14:modId xmlns:p14="http://schemas.microsoft.com/office/powerpoint/2010/main" val="1786450759"/>
              </p:ext>
            </p:extLst>
          </p:nvPr>
        </p:nvGraphicFramePr>
        <p:xfrm>
          <a:off x="2979395" y="890013"/>
          <a:ext cx="6230161" cy="2149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992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BERT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Diagram&#10;&#10;Description automatically generated">
            <a:extLst>
              <a:ext uri="{FF2B5EF4-FFF2-40B4-BE49-F238E27FC236}">
                <a16:creationId xmlns:a16="http://schemas.microsoft.com/office/drawing/2014/main" id="{A2F0DFD4-560A-3C4D-A020-C4F3A4D2C37F}"/>
              </a:ext>
            </a:extLst>
          </p:cNvPr>
          <p:cNvPicPr/>
          <p:nvPr/>
        </p:nvPicPr>
        <p:blipFill>
          <a:blip r:embed="rId3"/>
          <a:stretch>
            <a:fillRect/>
          </a:stretch>
        </p:blipFill>
        <p:spPr>
          <a:xfrm>
            <a:off x="2976347" y="2536217"/>
            <a:ext cx="6230161" cy="3997629"/>
          </a:xfrm>
          <a:prstGeom prst="rect">
            <a:avLst/>
          </a:prstGeom>
        </p:spPr>
      </p:pic>
      <p:sp>
        <p:nvSpPr>
          <p:cNvPr id="10" name="TextBox 9">
            <a:extLst>
              <a:ext uri="{FF2B5EF4-FFF2-40B4-BE49-F238E27FC236}">
                <a16:creationId xmlns:a16="http://schemas.microsoft.com/office/drawing/2014/main" id="{C166A0D7-5580-2544-8333-329955CEC840}"/>
              </a:ext>
            </a:extLst>
          </p:cNvPr>
          <p:cNvSpPr txBox="1"/>
          <p:nvPr/>
        </p:nvSpPr>
        <p:spPr>
          <a:xfrm>
            <a:off x="128016" y="6542725"/>
            <a:ext cx="11454384" cy="261610"/>
          </a:xfrm>
          <a:prstGeom prst="rect">
            <a:avLst/>
          </a:prstGeom>
          <a:noFill/>
        </p:spPr>
        <p:txBody>
          <a:bodyPr wrap="square" rtlCol="0">
            <a:spAutoFit/>
          </a:bodyPr>
          <a:lstStyle/>
          <a:p>
            <a:r>
              <a:rPr lang="en-SG" sz="1100"/>
              <a:t>G. </a:t>
            </a:r>
            <a:r>
              <a:rPr lang="en-SG" sz="1100" err="1"/>
              <a:t>Loye</a:t>
            </a:r>
            <a:r>
              <a:rPr lang="en-SG" sz="1100"/>
              <a:t>, “Attention Mechanism,” 15 SEPTEMBER 2019. [Online]. Available: https://</a:t>
            </a:r>
            <a:r>
              <a:rPr lang="en-SG" sz="1100" err="1"/>
              <a:t>blog.floydhub.com</a:t>
            </a:r>
            <a:r>
              <a:rPr lang="en-SG" sz="1100"/>
              <a:t>/attention-mechanism/. [Accessed SEPTEMBER 2020]</a:t>
            </a:r>
            <a:endParaRPr lang="en-US" sz="1100"/>
          </a:p>
        </p:txBody>
      </p:sp>
      <p:sp>
        <p:nvSpPr>
          <p:cNvPr id="12" name="Slide Number Placeholder 11">
            <a:extLst>
              <a:ext uri="{FF2B5EF4-FFF2-40B4-BE49-F238E27FC236}">
                <a16:creationId xmlns:a16="http://schemas.microsoft.com/office/drawing/2014/main" id="{5A35D928-2386-2641-A2B2-271654F446E3}"/>
              </a:ext>
            </a:extLst>
          </p:cNvPr>
          <p:cNvSpPr>
            <a:spLocks noGrp="1"/>
          </p:cNvSpPr>
          <p:nvPr>
            <p:ph type="sldNum" sz="quarter" idx="12"/>
          </p:nvPr>
        </p:nvSpPr>
        <p:spPr/>
        <p:txBody>
          <a:bodyPr/>
          <a:lstStyle/>
          <a:p>
            <a:fld id="{B2DC25EE-239B-4C5F-AAD1-255A7D5F1EE2}" type="slidenum">
              <a:rPr lang="en-US" smtClean="0"/>
              <a:t>14</a:t>
            </a:fld>
            <a:endParaRPr lang="en-US"/>
          </a:p>
        </p:txBody>
      </p:sp>
      <p:graphicFrame>
        <p:nvGraphicFramePr>
          <p:cNvPr id="16" name="Diagram 15">
            <a:extLst>
              <a:ext uri="{FF2B5EF4-FFF2-40B4-BE49-F238E27FC236}">
                <a16:creationId xmlns:a16="http://schemas.microsoft.com/office/drawing/2014/main" id="{0CEA2307-3781-9944-B47F-53E6DE5434AE}"/>
              </a:ext>
            </a:extLst>
          </p:cNvPr>
          <p:cNvGraphicFramePr/>
          <p:nvPr>
            <p:extLst>
              <p:ext uri="{D42A27DB-BD31-4B8C-83A1-F6EECF244321}">
                <p14:modId xmlns:p14="http://schemas.microsoft.com/office/powerpoint/2010/main" val="3717261639"/>
              </p:ext>
            </p:extLst>
          </p:nvPr>
        </p:nvGraphicFramePr>
        <p:xfrm>
          <a:off x="2979395" y="890013"/>
          <a:ext cx="6230161" cy="2149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198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Generate New Sentences?</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lide Number Placeholder 11">
            <a:extLst>
              <a:ext uri="{FF2B5EF4-FFF2-40B4-BE49-F238E27FC236}">
                <a16:creationId xmlns:a16="http://schemas.microsoft.com/office/drawing/2014/main" id="{5A35D928-2386-2641-A2B2-271654F446E3}"/>
              </a:ext>
            </a:extLst>
          </p:cNvPr>
          <p:cNvSpPr>
            <a:spLocks noGrp="1"/>
          </p:cNvSpPr>
          <p:nvPr>
            <p:ph type="sldNum" sz="quarter" idx="12"/>
          </p:nvPr>
        </p:nvSpPr>
        <p:spPr/>
        <p:txBody>
          <a:bodyPr/>
          <a:lstStyle/>
          <a:p>
            <a:fld id="{B2DC25EE-239B-4C5F-AAD1-255A7D5F1EE2}" type="slidenum">
              <a:rPr lang="en-US" smtClean="0"/>
              <a:t>15</a:t>
            </a:fld>
            <a:endParaRPr lang="en-US"/>
          </a:p>
        </p:txBody>
      </p:sp>
      <p:graphicFrame>
        <p:nvGraphicFramePr>
          <p:cNvPr id="14" name="Table 12">
            <a:extLst>
              <a:ext uri="{FF2B5EF4-FFF2-40B4-BE49-F238E27FC236}">
                <a16:creationId xmlns:a16="http://schemas.microsoft.com/office/drawing/2014/main" id="{69D6706A-7466-7244-9D7C-4ECF9D808293}"/>
              </a:ext>
            </a:extLst>
          </p:cNvPr>
          <p:cNvGraphicFramePr>
            <a:graphicFrameLocks noGrp="1"/>
          </p:cNvGraphicFramePr>
          <p:nvPr>
            <p:extLst>
              <p:ext uri="{D42A27DB-BD31-4B8C-83A1-F6EECF244321}">
                <p14:modId xmlns:p14="http://schemas.microsoft.com/office/powerpoint/2010/main" val="1208426983"/>
              </p:ext>
            </p:extLst>
          </p:nvPr>
        </p:nvGraphicFramePr>
        <p:xfrm>
          <a:off x="1368000" y="2245979"/>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t>Bob</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t>failure</a:t>
                      </a:r>
                    </a:p>
                  </a:txBody>
                  <a:tcPr/>
                </a:tc>
                <a:tc>
                  <a:txBody>
                    <a:bodyPr/>
                    <a:lstStyle/>
                    <a:p>
                      <a:pPr algn="ctr"/>
                      <a:r>
                        <a:rPr lang="en-US" sz="1200"/>
                        <a:t>at</a:t>
                      </a:r>
                    </a:p>
                  </a:txBody>
                  <a:tcPr/>
                </a:tc>
                <a:tc>
                  <a:txBody>
                    <a:bodyPr/>
                    <a:lstStyle/>
                    <a:p>
                      <a:pPr algn="ctr"/>
                      <a:r>
                        <a:rPr lang="en-US" sz="1200"/>
                        <a:t>Temasek</a:t>
                      </a:r>
                    </a:p>
                  </a:txBody>
                  <a:tcPr/>
                </a:tc>
                <a:tc>
                  <a:txBody>
                    <a:bodyPr/>
                    <a:lstStyle/>
                    <a:p>
                      <a:pPr algn="ctr"/>
                      <a:r>
                        <a:rPr lang="en-US" sz="1200"/>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t>Orchard</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17" name="Down Arrow 16">
            <a:extLst>
              <a:ext uri="{FF2B5EF4-FFF2-40B4-BE49-F238E27FC236}">
                <a16:creationId xmlns:a16="http://schemas.microsoft.com/office/drawing/2014/main" id="{C19425D7-E10B-8744-8A6B-852FF95A0FF3}"/>
              </a:ext>
            </a:extLst>
          </p:cNvPr>
          <p:cNvSpPr/>
          <p:nvPr/>
        </p:nvSpPr>
        <p:spPr>
          <a:xfrm>
            <a:off x="5707351" y="2775229"/>
            <a:ext cx="447851" cy="64516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8" name="Table 12">
            <a:extLst>
              <a:ext uri="{FF2B5EF4-FFF2-40B4-BE49-F238E27FC236}">
                <a16:creationId xmlns:a16="http://schemas.microsoft.com/office/drawing/2014/main" id="{990B1461-B2BE-664B-B501-B78753BEF908}"/>
              </a:ext>
            </a:extLst>
          </p:cNvPr>
          <p:cNvGraphicFramePr>
            <a:graphicFrameLocks noGrp="1"/>
          </p:cNvGraphicFramePr>
          <p:nvPr>
            <p:extLst>
              <p:ext uri="{D42A27DB-BD31-4B8C-83A1-F6EECF244321}">
                <p14:modId xmlns:p14="http://schemas.microsoft.com/office/powerpoint/2010/main" val="46166534"/>
              </p:ext>
            </p:extLst>
          </p:nvPr>
        </p:nvGraphicFramePr>
        <p:xfrm>
          <a:off x="1369525" y="3435272"/>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solidFill>
                            <a:srgbClr val="C00000"/>
                          </a:solidFill>
                        </a:rPr>
                        <a:t>####</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a:t>
                      </a:r>
                    </a:p>
                  </a:txBody>
                  <a:tcPr/>
                </a:tc>
                <a:tc>
                  <a:txBody>
                    <a:bodyPr/>
                    <a:lstStyle/>
                    <a:p>
                      <a:pPr algn="ctr"/>
                      <a:r>
                        <a:rPr lang="en-US" sz="1200"/>
                        <a:t>at</a:t>
                      </a:r>
                    </a:p>
                  </a:txBody>
                  <a:tcPr/>
                </a:tc>
                <a:tc>
                  <a:txBody>
                    <a:bodyPr/>
                    <a:lstStyle/>
                    <a:p>
                      <a:pPr algn="ctr"/>
                      <a:r>
                        <a:rPr lang="en-US" sz="1200">
                          <a:solidFill>
                            <a:srgbClr val="C00000"/>
                          </a:solidFill>
                        </a:rPr>
                        <a:t>####</a:t>
                      </a:r>
                    </a:p>
                  </a:txBody>
                  <a:tcPr/>
                </a:tc>
                <a:tc>
                  <a:txBody>
                    <a:bodyPr/>
                    <a:lstStyle/>
                    <a:p>
                      <a:pPr algn="ctr"/>
                      <a:r>
                        <a:rPr lang="en-US" sz="120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19" name="Down Arrow 18">
            <a:extLst>
              <a:ext uri="{FF2B5EF4-FFF2-40B4-BE49-F238E27FC236}">
                <a16:creationId xmlns:a16="http://schemas.microsoft.com/office/drawing/2014/main" id="{7BE60443-FC05-824E-A74E-4EAA20CB2174}"/>
              </a:ext>
            </a:extLst>
          </p:cNvPr>
          <p:cNvSpPr/>
          <p:nvPr/>
        </p:nvSpPr>
        <p:spPr>
          <a:xfrm>
            <a:off x="5707350" y="4032452"/>
            <a:ext cx="447851" cy="64516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20" name="Table 12">
            <a:extLst>
              <a:ext uri="{FF2B5EF4-FFF2-40B4-BE49-F238E27FC236}">
                <a16:creationId xmlns:a16="http://schemas.microsoft.com/office/drawing/2014/main" id="{592E5525-506C-A747-9595-74FD095CA718}"/>
              </a:ext>
            </a:extLst>
          </p:cNvPr>
          <p:cNvGraphicFramePr>
            <a:graphicFrameLocks noGrp="1"/>
          </p:cNvGraphicFramePr>
          <p:nvPr>
            <p:extLst>
              <p:ext uri="{D42A27DB-BD31-4B8C-83A1-F6EECF244321}">
                <p14:modId xmlns:p14="http://schemas.microsoft.com/office/powerpoint/2010/main" val="2972408303"/>
              </p:ext>
            </p:extLst>
          </p:nvPr>
        </p:nvGraphicFramePr>
        <p:xfrm>
          <a:off x="1029410" y="4805531"/>
          <a:ext cx="9619181" cy="645160"/>
        </p:xfrm>
        <a:graphic>
          <a:graphicData uri="http://schemas.openxmlformats.org/drawingml/2006/table">
            <a:tbl>
              <a:tblPr firstRow="1" bandRow="1">
                <a:tableStyleId>{2D5ABB26-0587-4C30-8999-92F81FD0307C}</a:tableStyleId>
              </a:tblPr>
              <a:tblGrid>
                <a:gridCol w="126340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769874">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New Sentence</a:t>
                      </a:r>
                    </a:p>
                  </a:txBody>
                  <a:tcPr/>
                </a:tc>
                <a:tc>
                  <a:txBody>
                    <a:bodyPr/>
                    <a:lstStyle/>
                    <a:p>
                      <a:pPr algn="ctr"/>
                      <a:r>
                        <a:rPr lang="en-US" sz="1200">
                          <a:solidFill>
                            <a:srgbClr val="C00000"/>
                          </a:solidFill>
                        </a:rPr>
                        <a:t>Max</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hurting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disease</a:t>
                      </a:r>
                    </a:p>
                  </a:txBody>
                  <a:tcPr/>
                </a:tc>
                <a:tc>
                  <a:txBody>
                    <a:bodyPr/>
                    <a:lstStyle/>
                    <a:p>
                      <a:pPr algn="ctr"/>
                      <a:r>
                        <a:rPr lang="en-US" sz="1200"/>
                        <a:t>at</a:t>
                      </a:r>
                    </a:p>
                  </a:txBody>
                  <a:tcPr/>
                </a:tc>
                <a:tc>
                  <a:txBody>
                    <a:bodyPr/>
                    <a:lstStyle/>
                    <a:p>
                      <a:pPr algn="ctr"/>
                      <a:r>
                        <a:rPr lang="en-US" sz="1200">
                          <a:solidFill>
                            <a:srgbClr val="C00000"/>
                          </a:solidFill>
                        </a:rPr>
                        <a:t>National</a:t>
                      </a:r>
                    </a:p>
                  </a:txBody>
                  <a:tcPr/>
                </a:tc>
                <a:tc>
                  <a:txBody>
                    <a:bodyPr/>
                    <a:lstStyle/>
                    <a:p>
                      <a:pPr algn="ctr"/>
                      <a:r>
                        <a:rPr lang="en-US" sz="1200">
                          <a:solidFill>
                            <a:srgbClr val="C00000"/>
                          </a:solidFill>
                        </a:rPr>
                        <a:t>Gallery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Bugis</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21" name="Slide Number Placeholder 3">
            <a:extLst>
              <a:ext uri="{FF2B5EF4-FFF2-40B4-BE49-F238E27FC236}">
                <a16:creationId xmlns:a16="http://schemas.microsoft.com/office/drawing/2014/main" id="{94BAD9C3-6DFE-8948-84F6-BB66A3D4120D}"/>
              </a:ext>
            </a:extLst>
          </p:cNvPr>
          <p:cNvSpPr txBox="1">
            <a:spLocks/>
          </p:cNvSpPr>
          <p:nvPr/>
        </p:nvSpPr>
        <p:spPr>
          <a:xfrm>
            <a:off x="8397929" y="564484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15</a:t>
            </a:fld>
            <a:endParaRPr lang="en-US"/>
          </a:p>
        </p:txBody>
      </p:sp>
      <p:sp>
        <p:nvSpPr>
          <p:cNvPr id="3" name="TextBox 2">
            <a:extLst>
              <a:ext uri="{FF2B5EF4-FFF2-40B4-BE49-F238E27FC236}">
                <a16:creationId xmlns:a16="http://schemas.microsoft.com/office/drawing/2014/main" id="{E882849A-CAD8-E545-A31A-AC807DB9DE43}"/>
              </a:ext>
            </a:extLst>
          </p:cNvPr>
          <p:cNvSpPr txBox="1"/>
          <p:nvPr/>
        </p:nvSpPr>
        <p:spPr>
          <a:xfrm>
            <a:off x="5521451" y="2947406"/>
            <a:ext cx="819648" cy="369332"/>
          </a:xfrm>
          <a:prstGeom prst="rect">
            <a:avLst/>
          </a:prstGeom>
          <a:noFill/>
        </p:spPr>
        <p:txBody>
          <a:bodyPr wrap="none" rtlCol="0">
            <a:spAutoFit/>
          </a:bodyPr>
          <a:lstStyle/>
          <a:p>
            <a:r>
              <a:rPr lang="en-US" b="1"/>
              <a:t>BERT</a:t>
            </a:r>
          </a:p>
        </p:txBody>
      </p:sp>
      <p:sp>
        <p:nvSpPr>
          <p:cNvPr id="22" name="TextBox 21">
            <a:extLst>
              <a:ext uri="{FF2B5EF4-FFF2-40B4-BE49-F238E27FC236}">
                <a16:creationId xmlns:a16="http://schemas.microsoft.com/office/drawing/2014/main" id="{7551D468-67C7-9844-93A4-788C8CFE97D4}"/>
              </a:ext>
            </a:extLst>
          </p:cNvPr>
          <p:cNvSpPr txBox="1"/>
          <p:nvPr/>
        </p:nvSpPr>
        <p:spPr>
          <a:xfrm>
            <a:off x="5520744" y="4170366"/>
            <a:ext cx="819648" cy="369332"/>
          </a:xfrm>
          <a:prstGeom prst="rect">
            <a:avLst/>
          </a:prstGeom>
          <a:noFill/>
        </p:spPr>
        <p:txBody>
          <a:bodyPr wrap="none" rtlCol="0">
            <a:spAutoFit/>
          </a:bodyPr>
          <a:lstStyle/>
          <a:p>
            <a:r>
              <a:rPr lang="en-US" b="1"/>
              <a:t>BERT</a:t>
            </a:r>
          </a:p>
        </p:txBody>
      </p:sp>
    </p:spTree>
    <p:extLst>
      <p:ext uri="{BB962C8B-B14F-4D97-AF65-F5344CB8AC3E}">
        <p14:creationId xmlns:p14="http://schemas.microsoft.com/office/powerpoint/2010/main" val="185561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206754" cy="3204134"/>
          </a:xfrm>
        </p:spPr>
        <p:txBody>
          <a:bodyPr anchor="b">
            <a:normAutofit/>
          </a:bodyPr>
          <a:lstStyle/>
          <a:p>
            <a:r>
              <a:rPr lang="en-US" sz="4400"/>
              <a:t>03 Dataset and Data Augmentation</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r>
              <a:rPr lang="en-US" sz="2000"/>
              <a:t>Pre-processing of data and Generation of data</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99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6">
            <a:extLst>
              <a:ext uri="{FF2B5EF4-FFF2-40B4-BE49-F238E27FC236}">
                <a16:creationId xmlns:a16="http://schemas.microsoft.com/office/drawing/2014/main" id="{93DFDB85-C06D-F242-AB1E-3B48A3F4B40E}"/>
              </a:ext>
            </a:extLst>
          </p:cNvPr>
          <p:cNvGraphicFramePr>
            <a:graphicFrameLocks noGrp="1"/>
          </p:cNvGraphicFramePr>
          <p:nvPr>
            <p:ph idx="1"/>
            <p:extLst>
              <p:ext uri="{D42A27DB-BD31-4B8C-83A1-F6EECF244321}">
                <p14:modId xmlns:p14="http://schemas.microsoft.com/office/powerpoint/2010/main" val="95227834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C6CA0E75-2F93-B241-BFB3-BD701A9D027A}"/>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415637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6">
            <a:extLst>
              <a:ext uri="{FF2B5EF4-FFF2-40B4-BE49-F238E27FC236}">
                <a16:creationId xmlns:a16="http://schemas.microsoft.com/office/drawing/2014/main" id="{93DFDB85-C06D-F242-AB1E-3B48A3F4B40E}"/>
              </a:ext>
            </a:extLst>
          </p:cNvPr>
          <p:cNvGraphicFramePr>
            <a:graphicFrameLocks noGrp="1"/>
          </p:cNvGraphicFramePr>
          <p:nvPr>
            <p:ph idx="1"/>
            <p:extLst>
              <p:ext uri="{D42A27DB-BD31-4B8C-83A1-F6EECF244321}">
                <p14:modId xmlns:p14="http://schemas.microsoft.com/office/powerpoint/2010/main" val="381859355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1BCF6BB-5BC7-3044-8392-A81BD650E4CA}"/>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120422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Online 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292C1FD-A94F-274E-9E45-70DF8D846D8D}"/>
              </a:ext>
            </a:extLst>
          </p:cNvPr>
          <p:cNvSpPr>
            <a:spLocks noGrp="1"/>
          </p:cNvSpPr>
          <p:nvPr>
            <p:ph idx="1"/>
          </p:nvPr>
        </p:nvSpPr>
        <p:spPr/>
        <p:txBody>
          <a:bodyPr>
            <a:normAutofit/>
          </a:bodyPr>
          <a:lstStyle/>
          <a:p>
            <a:r>
              <a:rPr lang="en-SG" sz="3600"/>
              <a:t>CONLL2003</a:t>
            </a:r>
          </a:p>
          <a:p>
            <a:r>
              <a:rPr lang="en-SG" sz="3600"/>
              <a:t>WNUT 17 (Emerging Entities’17)</a:t>
            </a:r>
          </a:p>
          <a:p>
            <a:r>
              <a:rPr lang="en-SG" sz="3600"/>
              <a:t>NCBI disease corpus + i2b2/VA dataset. </a:t>
            </a:r>
          </a:p>
          <a:p>
            <a:endParaRPr lang="en-US" sz="3600"/>
          </a:p>
        </p:txBody>
      </p:sp>
      <p:sp>
        <p:nvSpPr>
          <p:cNvPr id="5" name="Slide Number Placeholder 4">
            <a:extLst>
              <a:ext uri="{FF2B5EF4-FFF2-40B4-BE49-F238E27FC236}">
                <a16:creationId xmlns:a16="http://schemas.microsoft.com/office/drawing/2014/main" id="{82D42815-2B08-BB40-B008-EEE9C21AF06B}"/>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34928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41248" y="685800"/>
            <a:ext cx="10506456" cy="1157005"/>
          </a:xfrm>
        </p:spPr>
        <p:txBody>
          <a:bodyPr anchor="b">
            <a:normAutofit/>
          </a:bodyPr>
          <a:lstStyle/>
          <a:p>
            <a:r>
              <a:rPr lang="en-US" sz="4800"/>
              <a:t>Agenda</a:t>
            </a:r>
          </a:p>
        </p:txBody>
      </p:sp>
      <p:sp>
        <p:nvSpPr>
          <p:cNvPr id="59" name="Rectangle 5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9" name="Content Placeholder 2">
            <a:extLst>
              <a:ext uri="{FF2B5EF4-FFF2-40B4-BE49-F238E27FC236}">
                <a16:creationId xmlns:a16="http://schemas.microsoft.com/office/drawing/2014/main" id="{DFDFFDE6-2F97-4426-B305-C1710EAB4EE6}"/>
              </a:ext>
            </a:extLst>
          </p:cNvPr>
          <p:cNvGraphicFramePr>
            <a:graphicFrameLocks noGrp="1"/>
          </p:cNvGraphicFramePr>
          <p:nvPr>
            <p:ph idx="1"/>
            <p:extLst>
              <p:ext uri="{D42A27DB-BD31-4B8C-83A1-F6EECF244321}">
                <p14:modId xmlns:p14="http://schemas.microsoft.com/office/powerpoint/2010/main" val="113257711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9131094-E0C9-AC44-B955-B1E75A863B4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67916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Online 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292C1FD-A94F-274E-9E45-70DF8D846D8D}"/>
              </a:ext>
            </a:extLst>
          </p:cNvPr>
          <p:cNvSpPr>
            <a:spLocks noGrp="1"/>
          </p:cNvSpPr>
          <p:nvPr>
            <p:ph idx="1"/>
          </p:nvPr>
        </p:nvSpPr>
        <p:spPr/>
        <p:txBody>
          <a:bodyPr>
            <a:normAutofit/>
          </a:bodyPr>
          <a:lstStyle/>
          <a:p>
            <a:r>
              <a:rPr lang="en-SG" sz="3600"/>
              <a:t>CONLL2003</a:t>
            </a:r>
          </a:p>
          <a:p>
            <a:r>
              <a:rPr lang="en-SG" sz="3600">
                <a:solidFill>
                  <a:schemeClr val="tx2">
                    <a:lumMod val="25000"/>
                    <a:lumOff val="75000"/>
                  </a:schemeClr>
                </a:solidFill>
              </a:rPr>
              <a:t>WNUT 17 (Emerging Entities’17)</a:t>
            </a:r>
          </a:p>
          <a:p>
            <a:r>
              <a:rPr lang="en-SG" sz="3600">
                <a:solidFill>
                  <a:schemeClr val="tx2">
                    <a:lumMod val="25000"/>
                    <a:lumOff val="75000"/>
                  </a:schemeClr>
                </a:solidFill>
              </a:rPr>
              <a:t>NCBI disease corpus + i2b2/VA dataset. </a:t>
            </a:r>
          </a:p>
          <a:p>
            <a:endParaRPr lang="en-US" sz="3600"/>
          </a:p>
        </p:txBody>
      </p:sp>
      <p:sp>
        <p:nvSpPr>
          <p:cNvPr id="3" name="Slide Number Placeholder 2">
            <a:extLst>
              <a:ext uri="{FF2B5EF4-FFF2-40B4-BE49-F238E27FC236}">
                <a16:creationId xmlns:a16="http://schemas.microsoft.com/office/drawing/2014/main" id="{BD09C6AD-0D75-0242-87A4-132EF002EB85}"/>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570028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Online 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292C1FD-A94F-274E-9E45-70DF8D846D8D}"/>
              </a:ext>
            </a:extLst>
          </p:cNvPr>
          <p:cNvSpPr>
            <a:spLocks noGrp="1"/>
          </p:cNvSpPr>
          <p:nvPr>
            <p:ph idx="1"/>
          </p:nvPr>
        </p:nvSpPr>
        <p:spPr/>
        <p:txBody>
          <a:bodyPr>
            <a:normAutofit/>
          </a:bodyPr>
          <a:lstStyle/>
          <a:p>
            <a:r>
              <a:rPr lang="en-SG" sz="3600">
                <a:solidFill>
                  <a:schemeClr val="tx2">
                    <a:lumMod val="25000"/>
                    <a:lumOff val="75000"/>
                  </a:schemeClr>
                </a:solidFill>
              </a:rPr>
              <a:t>CONLL2003</a:t>
            </a:r>
          </a:p>
          <a:p>
            <a:r>
              <a:rPr lang="en-SG" sz="3600"/>
              <a:t>WNUT 17 (Emerging Entities’17)</a:t>
            </a:r>
          </a:p>
          <a:p>
            <a:r>
              <a:rPr lang="en-SG" sz="3600">
                <a:solidFill>
                  <a:schemeClr val="tx2">
                    <a:lumMod val="25000"/>
                    <a:lumOff val="75000"/>
                  </a:schemeClr>
                </a:solidFill>
              </a:rPr>
              <a:t>NCBI disease corpus + i2b2/VA dataset. </a:t>
            </a:r>
          </a:p>
          <a:p>
            <a:endParaRPr lang="en-US" sz="3600"/>
          </a:p>
        </p:txBody>
      </p:sp>
      <p:sp>
        <p:nvSpPr>
          <p:cNvPr id="3" name="Slide Number Placeholder 2">
            <a:extLst>
              <a:ext uri="{FF2B5EF4-FFF2-40B4-BE49-F238E27FC236}">
                <a16:creationId xmlns:a16="http://schemas.microsoft.com/office/drawing/2014/main" id="{20834C5F-A791-AD47-A38C-76FC6CFD742D}"/>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204999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Online 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292C1FD-A94F-274E-9E45-70DF8D846D8D}"/>
              </a:ext>
            </a:extLst>
          </p:cNvPr>
          <p:cNvSpPr>
            <a:spLocks noGrp="1"/>
          </p:cNvSpPr>
          <p:nvPr>
            <p:ph idx="1"/>
          </p:nvPr>
        </p:nvSpPr>
        <p:spPr/>
        <p:txBody>
          <a:bodyPr>
            <a:normAutofit/>
          </a:bodyPr>
          <a:lstStyle/>
          <a:p>
            <a:r>
              <a:rPr lang="en-SG" sz="3600">
                <a:solidFill>
                  <a:schemeClr val="tx2">
                    <a:lumMod val="25000"/>
                    <a:lumOff val="75000"/>
                  </a:schemeClr>
                </a:solidFill>
              </a:rPr>
              <a:t>CONLL2003</a:t>
            </a:r>
          </a:p>
          <a:p>
            <a:r>
              <a:rPr lang="en-SG" sz="3600">
                <a:solidFill>
                  <a:schemeClr val="tx2">
                    <a:lumMod val="25000"/>
                    <a:lumOff val="75000"/>
                  </a:schemeClr>
                </a:solidFill>
              </a:rPr>
              <a:t>WNUT 17 (Emerging Entities’17)</a:t>
            </a:r>
          </a:p>
          <a:p>
            <a:r>
              <a:rPr lang="en-SG" sz="3600"/>
              <a:t>NCBI disease corpus + i2b2/VA dataset. </a:t>
            </a:r>
          </a:p>
          <a:p>
            <a:endParaRPr lang="en-US" sz="3600"/>
          </a:p>
        </p:txBody>
      </p:sp>
      <p:sp>
        <p:nvSpPr>
          <p:cNvPr id="3" name="Slide Number Placeholder 2">
            <a:extLst>
              <a:ext uri="{FF2B5EF4-FFF2-40B4-BE49-F238E27FC236}">
                <a16:creationId xmlns:a16="http://schemas.microsoft.com/office/drawing/2014/main" id="{0EB4F522-9337-C441-A89E-9B4A62485541}"/>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287611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6">
            <a:extLst>
              <a:ext uri="{FF2B5EF4-FFF2-40B4-BE49-F238E27FC236}">
                <a16:creationId xmlns:a16="http://schemas.microsoft.com/office/drawing/2014/main" id="{93DFDB85-C06D-F242-AB1E-3B48A3F4B40E}"/>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CEFCB715-8B30-544E-97B3-19FAE3CF1D09}"/>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1942094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Diagram 4">
            <a:extLst>
              <a:ext uri="{FF2B5EF4-FFF2-40B4-BE49-F238E27FC236}">
                <a16:creationId xmlns:a16="http://schemas.microsoft.com/office/drawing/2014/main" id="{20ECF7CA-1288-2943-AC8F-62407DB88E62}"/>
              </a:ext>
            </a:extLst>
          </p:cNvPr>
          <p:cNvGraphicFramePr/>
          <p:nvPr>
            <p:extLst>
              <p:ext uri="{D42A27DB-BD31-4B8C-83A1-F6EECF244321}">
                <p14:modId xmlns:p14="http://schemas.microsoft.com/office/powerpoint/2010/main" val="3265121481"/>
              </p:ext>
            </p:extLst>
          </p:nvPr>
        </p:nvGraphicFramePr>
        <p:xfrm>
          <a:off x="244112" y="1780027"/>
          <a:ext cx="11700728" cy="3980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B5199E63-B821-914D-A037-2322B51CD6DF}"/>
              </a:ext>
            </a:extLst>
          </p:cNvPr>
          <p:cNvSpPr txBox="1"/>
          <p:nvPr/>
        </p:nvSpPr>
        <p:spPr>
          <a:xfrm>
            <a:off x="128016" y="2254685"/>
            <a:ext cx="1161985" cy="369332"/>
          </a:xfrm>
          <a:prstGeom prst="rect">
            <a:avLst/>
          </a:prstGeom>
          <a:noFill/>
        </p:spPr>
        <p:txBody>
          <a:bodyPr wrap="none" rtlCol="0">
            <a:spAutoFit/>
          </a:bodyPr>
          <a:lstStyle/>
          <a:p>
            <a:r>
              <a:rPr lang="en-US" b="1"/>
              <a:t>Process:</a:t>
            </a:r>
          </a:p>
        </p:txBody>
      </p:sp>
      <p:sp>
        <p:nvSpPr>
          <p:cNvPr id="7" name="Slide Number Placeholder 6">
            <a:extLst>
              <a:ext uri="{FF2B5EF4-FFF2-40B4-BE49-F238E27FC236}">
                <a16:creationId xmlns:a16="http://schemas.microsoft.com/office/drawing/2014/main" id="{69E78B56-EB43-BE4F-BCF8-18690254C0B6}"/>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271631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E9E6A63E-8573-C542-B4E0-3EE76FB5214B}"/>
              </a:ext>
            </a:extLst>
          </p:cNvPr>
          <p:cNvGraphicFramePr/>
          <p:nvPr>
            <p:extLst>
              <p:ext uri="{D42A27DB-BD31-4B8C-83A1-F6EECF244321}">
                <p14:modId xmlns:p14="http://schemas.microsoft.com/office/powerpoint/2010/main" val="3561833529"/>
              </p:ext>
            </p:extLst>
          </p:nvPr>
        </p:nvGraphicFramePr>
        <p:xfrm>
          <a:off x="400007" y="1912278"/>
          <a:ext cx="11388936"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Table 4">
            <a:extLst>
              <a:ext uri="{FF2B5EF4-FFF2-40B4-BE49-F238E27FC236}">
                <a16:creationId xmlns:a16="http://schemas.microsoft.com/office/drawing/2014/main" id="{082EA457-ABAC-1F43-8457-D857EED9CB95}"/>
              </a:ext>
            </a:extLst>
          </p:cNvPr>
          <p:cNvGraphicFramePr>
            <a:graphicFrameLocks noGrp="1"/>
          </p:cNvGraphicFramePr>
          <p:nvPr>
            <p:extLst>
              <p:ext uri="{D42A27DB-BD31-4B8C-83A1-F6EECF244321}">
                <p14:modId xmlns:p14="http://schemas.microsoft.com/office/powerpoint/2010/main" val="975223745"/>
              </p:ext>
            </p:extLst>
          </p:nvPr>
        </p:nvGraphicFramePr>
        <p:xfrm>
          <a:off x="400007" y="3829594"/>
          <a:ext cx="11106283" cy="2834640"/>
        </p:xfrm>
        <a:graphic>
          <a:graphicData uri="http://schemas.openxmlformats.org/drawingml/2006/table">
            <a:tbl>
              <a:tblPr firstRow="1" bandRow="1">
                <a:tableStyleId>{21E4AEA4-8DFA-4A89-87EB-49C32662AFE0}</a:tableStyleId>
              </a:tblPr>
              <a:tblGrid>
                <a:gridCol w="2925064">
                  <a:extLst>
                    <a:ext uri="{9D8B030D-6E8A-4147-A177-3AD203B41FA5}">
                      <a16:colId xmlns:a16="http://schemas.microsoft.com/office/drawing/2014/main" val="4177845618"/>
                    </a:ext>
                  </a:extLst>
                </a:gridCol>
                <a:gridCol w="1762318">
                  <a:extLst>
                    <a:ext uri="{9D8B030D-6E8A-4147-A177-3AD203B41FA5}">
                      <a16:colId xmlns:a16="http://schemas.microsoft.com/office/drawing/2014/main" val="4067081518"/>
                    </a:ext>
                  </a:extLst>
                </a:gridCol>
                <a:gridCol w="6418901">
                  <a:extLst>
                    <a:ext uri="{9D8B030D-6E8A-4147-A177-3AD203B41FA5}">
                      <a16:colId xmlns:a16="http://schemas.microsoft.com/office/drawing/2014/main" val="3956808162"/>
                    </a:ext>
                  </a:extLst>
                </a:gridCol>
              </a:tblGrid>
              <a:tr h="370840">
                <a:tc>
                  <a:txBody>
                    <a:bodyPr/>
                    <a:lstStyle/>
                    <a:p>
                      <a:pPr algn="ctr"/>
                      <a:r>
                        <a:rPr lang="en-US"/>
                        <a:t>Model</a:t>
                      </a:r>
                    </a:p>
                  </a:txBody>
                  <a:tcPr anchor="ctr"/>
                </a:tc>
                <a:tc>
                  <a:txBody>
                    <a:bodyPr/>
                    <a:lstStyle/>
                    <a:p>
                      <a:pPr algn="ctr"/>
                      <a:r>
                        <a:rPr lang="en-US"/>
                        <a:t>Time Taken for 130,000 sentences</a:t>
                      </a:r>
                    </a:p>
                  </a:txBody>
                  <a:tcPr anchor="ctr"/>
                </a:tc>
                <a:tc>
                  <a:txBody>
                    <a:bodyPr/>
                    <a:lstStyle/>
                    <a:p>
                      <a:pPr algn="ctr"/>
                      <a:r>
                        <a:rPr lang="en-US"/>
                        <a:t>Generated Sentence</a:t>
                      </a:r>
                    </a:p>
                  </a:txBody>
                  <a:tcPr anchor="ctr"/>
                </a:tc>
                <a:extLst>
                  <a:ext uri="{0D108BD9-81ED-4DB2-BD59-A6C34878D82A}">
                    <a16:rowId xmlns:a16="http://schemas.microsoft.com/office/drawing/2014/main" val="765486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BERT-based-cased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solidFill>
                        </a:rPr>
                        <a:t>14 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Scot Hicks said the remarks echoed the comments concerning Iran’s nuclear intensions.</a:t>
                      </a:r>
                    </a:p>
                  </a:txBody>
                  <a:tcPr/>
                </a:tc>
                <a:extLst>
                  <a:ext uri="{0D108BD9-81ED-4DB2-BD59-A6C34878D82A}">
                    <a16:rowId xmlns:a16="http://schemas.microsoft.com/office/drawing/2014/main" val="1433631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DistilBERT-based-cased</a:t>
                      </a:r>
                    </a:p>
                  </a:txBody>
                  <a:tcPr/>
                </a:tc>
                <a:tc>
                  <a:txBody>
                    <a:bodyPr/>
                    <a:lstStyle/>
                    <a:p>
                      <a:r>
                        <a:rPr lang="en-US"/>
                        <a:t>10 hrs+</a:t>
                      </a:r>
                    </a:p>
                  </a:txBody>
                  <a:tcPr/>
                </a:tc>
                <a:tc>
                  <a:txBody>
                    <a:bodyPr/>
                    <a:lstStyle/>
                    <a:p>
                      <a:pPr algn="l"/>
                      <a:r>
                        <a:rPr lang="en-US" i="1"/>
                        <a:t>George McClellan said these remarks underscore these concerns about </a:t>
                      </a:r>
                      <a:r>
                        <a:rPr lang="en-US" i="1">
                          <a:solidFill>
                            <a:schemeClr val="accent4"/>
                          </a:solidFill>
                        </a:rPr>
                        <a:t>publicly</a:t>
                      </a:r>
                      <a:r>
                        <a:rPr lang="en-US" i="1"/>
                        <a:t> expressing nuclear intensions.</a:t>
                      </a:r>
                    </a:p>
                  </a:txBody>
                  <a:tcPr/>
                </a:tc>
                <a:extLst>
                  <a:ext uri="{0D108BD9-81ED-4DB2-BD59-A6C34878D82A}">
                    <a16:rowId xmlns:a16="http://schemas.microsoft.com/office/drawing/2014/main" val="2521108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a:t>DistilRoBERTa-base</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10 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Michael McClellan says the memos underscore the skepticism about Russia voicing hostile intensions.</a:t>
                      </a:r>
                    </a:p>
                  </a:txBody>
                  <a:tcPr/>
                </a:tc>
                <a:extLst>
                  <a:ext uri="{0D108BD9-81ED-4DB2-BD59-A6C34878D82A}">
                    <a16:rowId xmlns:a16="http://schemas.microsoft.com/office/drawing/2014/main" val="3584564728"/>
                  </a:ext>
                </a:extLst>
              </a:tr>
            </a:tbl>
          </a:graphicData>
        </a:graphic>
      </p:graphicFrame>
      <p:sp>
        <p:nvSpPr>
          <p:cNvPr id="14" name="Rounded Rectangle 13">
            <a:extLst>
              <a:ext uri="{FF2B5EF4-FFF2-40B4-BE49-F238E27FC236}">
                <a16:creationId xmlns:a16="http://schemas.microsoft.com/office/drawing/2014/main" id="{A6466DDF-7D05-2F45-A0F8-9C51D90A4A04}"/>
              </a:ext>
            </a:extLst>
          </p:cNvPr>
          <p:cNvSpPr/>
          <p:nvPr/>
        </p:nvSpPr>
        <p:spPr>
          <a:xfrm>
            <a:off x="282133" y="6016974"/>
            <a:ext cx="11388936" cy="691332"/>
          </a:xfrm>
          <a:prstGeom prst="roundRect">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13F8656-C2AC-064B-B6F0-CE7272153CAC}"/>
              </a:ext>
            </a:extLst>
          </p:cNvPr>
          <p:cNvSpPr txBox="1"/>
          <p:nvPr/>
        </p:nvSpPr>
        <p:spPr>
          <a:xfrm rot="1177698">
            <a:off x="10480362" y="6089092"/>
            <a:ext cx="1553759" cy="369332"/>
          </a:xfrm>
          <a:prstGeom prst="rect">
            <a:avLst/>
          </a:prstGeom>
          <a:noFill/>
        </p:spPr>
        <p:txBody>
          <a:bodyPr wrap="none" rtlCol="0">
            <a:spAutoFit/>
          </a:bodyPr>
          <a:lstStyle/>
          <a:p>
            <a:r>
              <a:rPr lang="en-US" b="1">
                <a:solidFill>
                  <a:schemeClr val="accent2"/>
                </a:solidFill>
              </a:rPr>
              <a:t>BEST Model</a:t>
            </a:r>
          </a:p>
        </p:txBody>
      </p:sp>
      <p:graphicFrame>
        <p:nvGraphicFramePr>
          <p:cNvPr id="17" name="Table 12">
            <a:extLst>
              <a:ext uri="{FF2B5EF4-FFF2-40B4-BE49-F238E27FC236}">
                <a16:creationId xmlns:a16="http://schemas.microsoft.com/office/drawing/2014/main" id="{6BBF91DB-5451-F544-BB44-AC52864CFB29}"/>
              </a:ext>
            </a:extLst>
          </p:cNvPr>
          <p:cNvGraphicFramePr>
            <a:graphicFrameLocks noGrp="1"/>
          </p:cNvGraphicFramePr>
          <p:nvPr>
            <p:extLst>
              <p:ext uri="{D42A27DB-BD31-4B8C-83A1-F6EECF244321}">
                <p14:modId xmlns:p14="http://schemas.microsoft.com/office/powerpoint/2010/main" val="4195615444"/>
              </p:ext>
            </p:extLst>
          </p:nvPr>
        </p:nvGraphicFramePr>
        <p:xfrm>
          <a:off x="396959" y="2957482"/>
          <a:ext cx="10118900" cy="828040"/>
        </p:xfrm>
        <a:graphic>
          <a:graphicData uri="http://schemas.openxmlformats.org/drawingml/2006/table">
            <a:tbl>
              <a:tblPr firstRow="1" bandRow="1">
                <a:tableStyleId>{2D5ABB26-0587-4C30-8999-92F81FD0307C}</a:tableStyleId>
              </a:tblPr>
              <a:tblGrid>
                <a:gridCol w="916452">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925957">
                  <a:extLst>
                    <a:ext uri="{9D8B030D-6E8A-4147-A177-3AD203B41FA5}">
                      <a16:colId xmlns:a16="http://schemas.microsoft.com/office/drawing/2014/main" val="524399326"/>
                    </a:ext>
                  </a:extLst>
                </a:gridCol>
                <a:gridCol w="513842">
                  <a:extLst>
                    <a:ext uri="{9D8B030D-6E8A-4147-A177-3AD203B41FA5}">
                      <a16:colId xmlns:a16="http://schemas.microsoft.com/office/drawing/2014/main" val="4288884974"/>
                    </a:ext>
                  </a:extLst>
                </a:gridCol>
                <a:gridCol w="452755">
                  <a:extLst>
                    <a:ext uri="{9D8B030D-6E8A-4147-A177-3AD203B41FA5}">
                      <a16:colId xmlns:a16="http://schemas.microsoft.com/office/drawing/2014/main" val="3149883330"/>
                    </a:ext>
                  </a:extLst>
                </a:gridCol>
                <a:gridCol w="798386">
                  <a:extLst>
                    <a:ext uri="{9D8B030D-6E8A-4147-A177-3AD203B41FA5}">
                      <a16:colId xmlns:a16="http://schemas.microsoft.com/office/drawing/2014/main" val="382539835"/>
                    </a:ext>
                  </a:extLst>
                </a:gridCol>
                <a:gridCol w="1030796">
                  <a:extLst>
                    <a:ext uri="{9D8B030D-6E8A-4147-A177-3AD203B41FA5}">
                      <a16:colId xmlns:a16="http://schemas.microsoft.com/office/drawing/2014/main" val="1726291868"/>
                    </a:ext>
                  </a:extLst>
                </a:gridCol>
                <a:gridCol w="630555">
                  <a:extLst>
                    <a:ext uri="{9D8B030D-6E8A-4147-A177-3AD203B41FA5}">
                      <a16:colId xmlns:a16="http://schemas.microsoft.com/office/drawing/2014/main" val="4028661961"/>
                    </a:ext>
                  </a:extLst>
                </a:gridCol>
                <a:gridCol w="713740">
                  <a:extLst>
                    <a:ext uri="{9D8B030D-6E8A-4147-A177-3AD203B41FA5}">
                      <a16:colId xmlns:a16="http://schemas.microsoft.com/office/drawing/2014/main" val="83378705"/>
                    </a:ext>
                  </a:extLst>
                </a:gridCol>
                <a:gridCol w="739204">
                  <a:extLst>
                    <a:ext uri="{9D8B030D-6E8A-4147-A177-3AD203B41FA5}">
                      <a16:colId xmlns:a16="http://schemas.microsoft.com/office/drawing/2014/main" val="1979674894"/>
                    </a:ext>
                  </a:extLst>
                </a:gridCol>
                <a:gridCol w="1047585">
                  <a:extLst>
                    <a:ext uri="{9D8B030D-6E8A-4147-A177-3AD203B41FA5}">
                      <a16:colId xmlns:a16="http://schemas.microsoft.com/office/drawing/2014/main" val="954332272"/>
                    </a:ext>
                  </a:extLst>
                </a:gridCol>
                <a:gridCol w="941134">
                  <a:extLst>
                    <a:ext uri="{9D8B030D-6E8A-4147-A177-3AD203B41FA5}">
                      <a16:colId xmlns:a16="http://schemas.microsoft.com/office/drawing/2014/main" val="1091793126"/>
                    </a:ext>
                  </a:extLst>
                </a:gridCol>
                <a:gridCol w="713740">
                  <a:extLst>
                    <a:ext uri="{9D8B030D-6E8A-4147-A177-3AD203B41FA5}">
                      <a16:colId xmlns:a16="http://schemas.microsoft.com/office/drawing/2014/main" val="2168235495"/>
                    </a:ext>
                  </a:extLst>
                </a:gridCol>
              </a:tblGrid>
              <a:tr h="176761">
                <a:tc>
                  <a:txBody>
                    <a:bodyPr/>
                    <a:lstStyle/>
                    <a:p>
                      <a:pPr algn="ctr"/>
                      <a:r>
                        <a:rPr lang="en-US" sz="1200" b="1"/>
                        <a:t>Sample Sentence</a:t>
                      </a:r>
                    </a:p>
                  </a:txBody>
                  <a:tcPr/>
                </a:tc>
                <a:tc>
                  <a:txBody>
                    <a:bodyPr/>
                    <a:lstStyle/>
                    <a:p>
                      <a:pPr algn="ctr"/>
                      <a:r>
                        <a:rPr lang="en-US" sz="1200"/>
                        <a:t>Scott</a:t>
                      </a:r>
                    </a:p>
                  </a:txBody>
                  <a:tcPr/>
                </a:tc>
                <a:tc>
                  <a:txBody>
                    <a:bodyPr/>
                    <a:lstStyle/>
                    <a:p>
                      <a:pPr algn="ctr"/>
                      <a:r>
                        <a:rPr lang="en-US" sz="1200"/>
                        <a:t>McClellan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said</a:t>
                      </a:r>
                    </a:p>
                  </a:txBody>
                  <a:tcPr/>
                </a:tc>
                <a:tc>
                  <a:txBody>
                    <a:bodyPr/>
                    <a:lstStyle/>
                    <a:p>
                      <a:pPr algn="ctr"/>
                      <a:r>
                        <a:rPr lang="en-US" sz="1200"/>
                        <a:t>the</a:t>
                      </a:r>
                    </a:p>
                  </a:txBody>
                  <a:tcPr/>
                </a:tc>
                <a:tc>
                  <a:txBody>
                    <a:bodyPr/>
                    <a:lstStyle/>
                    <a:p>
                      <a:pPr algn="ctr"/>
                      <a:r>
                        <a:rPr lang="en-US" sz="1200"/>
                        <a:t>remarks</a:t>
                      </a:r>
                    </a:p>
                  </a:txBody>
                  <a:tcPr/>
                </a:tc>
                <a:tc>
                  <a:txBody>
                    <a:bodyPr/>
                    <a:lstStyle/>
                    <a:p>
                      <a:pPr algn="ctr"/>
                      <a:r>
                        <a:rPr lang="en-US" sz="1200"/>
                        <a:t>concerns</a:t>
                      </a:r>
                    </a:p>
                  </a:txBody>
                  <a:tcPr/>
                </a:tc>
                <a:tc>
                  <a:txBody>
                    <a:bodyPr/>
                    <a:lstStyle/>
                    <a:p>
                      <a:pPr algn="ctr"/>
                      <a:r>
                        <a:rPr lang="en-US" sz="1200"/>
                        <a:t>about</a:t>
                      </a:r>
                    </a:p>
                  </a:txBody>
                  <a:tcPr/>
                </a:tc>
                <a:tc>
                  <a:txBody>
                    <a:bodyPr/>
                    <a:lstStyle/>
                    <a:p>
                      <a:pPr algn="ctr"/>
                      <a:r>
                        <a:rPr lang="en-US" sz="1200"/>
                        <a:t>Iran</a:t>
                      </a:r>
                    </a:p>
                  </a:txBody>
                  <a:tcPr/>
                </a:tc>
                <a:tc>
                  <a:txBody>
                    <a:bodyPr/>
                    <a:lstStyle/>
                    <a:p>
                      <a:pPr algn="ctr"/>
                      <a:r>
                        <a:rPr lang="en-US" sz="1200"/>
                        <a:t>‘s</a:t>
                      </a:r>
                    </a:p>
                  </a:txBody>
                  <a:tcPr/>
                </a:tc>
                <a:tc>
                  <a:txBody>
                    <a:bodyPr/>
                    <a:lstStyle/>
                    <a:p>
                      <a:pPr algn="ctr"/>
                      <a:r>
                        <a:rPr lang="en-US" sz="1200"/>
                        <a:t>nuclear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intensions</a:t>
                      </a:r>
                    </a:p>
                  </a:txBody>
                  <a:tcPr/>
                </a:tc>
                <a:tc>
                  <a:txBody>
                    <a:bodyPr/>
                    <a:lstStyle/>
                    <a:p>
                      <a:pPr algn="ctr"/>
                      <a:r>
                        <a:rPr lang="en-US" sz="1200"/>
                        <a:t>.</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extLst>
                  <a:ext uri="{0D108BD9-81ED-4DB2-BD59-A6C34878D82A}">
                    <a16:rowId xmlns:a16="http://schemas.microsoft.com/office/drawing/2014/main" val="2921204373"/>
                  </a:ext>
                </a:extLst>
              </a:tr>
            </a:tbl>
          </a:graphicData>
        </a:graphic>
      </p:graphicFrame>
      <p:sp>
        <p:nvSpPr>
          <p:cNvPr id="8" name="Slide Number Placeholder 7">
            <a:extLst>
              <a:ext uri="{FF2B5EF4-FFF2-40B4-BE49-F238E27FC236}">
                <a16:creationId xmlns:a16="http://schemas.microsoft.com/office/drawing/2014/main" id="{642EEDC4-5EF0-AD41-9376-45EA5163620D}"/>
              </a:ext>
            </a:extLst>
          </p:cNvPr>
          <p:cNvSpPr>
            <a:spLocks noGrp="1"/>
          </p:cNvSpPr>
          <p:nvPr>
            <p:ph type="sldNum" sz="quarter" idx="12"/>
          </p:nvPr>
        </p:nvSpPr>
        <p:spPr/>
        <p:txBody>
          <a:bodyPr/>
          <a:lstStyle/>
          <a:p>
            <a:fld id="{B2DC25EE-239B-4C5F-AAD1-255A7D5F1EE2}" type="slidenum">
              <a:rPr lang="en-US" smtClean="0"/>
              <a:t>25</a:t>
            </a:fld>
            <a:endParaRPr lang="en-US"/>
          </a:p>
        </p:txBody>
      </p:sp>
    </p:spTree>
    <p:extLst>
      <p:ext uri="{BB962C8B-B14F-4D97-AF65-F5344CB8AC3E}">
        <p14:creationId xmlns:p14="http://schemas.microsoft.com/office/powerpoint/2010/main" val="15829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E9E6A63E-8573-C542-B4E0-3EE76FB5214B}"/>
              </a:ext>
            </a:extLst>
          </p:cNvPr>
          <p:cNvGraphicFramePr/>
          <p:nvPr>
            <p:extLst>
              <p:ext uri="{D42A27DB-BD31-4B8C-83A1-F6EECF244321}">
                <p14:modId xmlns:p14="http://schemas.microsoft.com/office/powerpoint/2010/main" val="3474058096"/>
              </p:ext>
            </p:extLst>
          </p:nvPr>
        </p:nvGraphicFramePr>
        <p:xfrm>
          <a:off x="400007" y="1912278"/>
          <a:ext cx="11388936"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Table 12">
            <a:extLst>
              <a:ext uri="{FF2B5EF4-FFF2-40B4-BE49-F238E27FC236}">
                <a16:creationId xmlns:a16="http://schemas.microsoft.com/office/drawing/2014/main" id="{3F873005-0E79-A549-B369-B7D936F08C95}"/>
              </a:ext>
            </a:extLst>
          </p:cNvPr>
          <p:cNvGraphicFramePr>
            <a:graphicFrameLocks noGrp="1"/>
          </p:cNvGraphicFramePr>
          <p:nvPr>
            <p:extLst>
              <p:ext uri="{D42A27DB-BD31-4B8C-83A1-F6EECF244321}">
                <p14:modId xmlns:p14="http://schemas.microsoft.com/office/powerpoint/2010/main" val="2831895644"/>
              </p:ext>
            </p:extLst>
          </p:nvPr>
        </p:nvGraphicFramePr>
        <p:xfrm>
          <a:off x="1510567" y="2957482"/>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t>Bob</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t>failure</a:t>
                      </a:r>
                    </a:p>
                  </a:txBody>
                  <a:tcPr/>
                </a:tc>
                <a:tc>
                  <a:txBody>
                    <a:bodyPr/>
                    <a:lstStyle/>
                    <a:p>
                      <a:pPr algn="ctr"/>
                      <a:r>
                        <a:rPr lang="en-US" sz="1200"/>
                        <a:t>at</a:t>
                      </a:r>
                    </a:p>
                  </a:txBody>
                  <a:tcPr/>
                </a:tc>
                <a:tc>
                  <a:txBody>
                    <a:bodyPr/>
                    <a:lstStyle/>
                    <a:p>
                      <a:pPr algn="ctr"/>
                      <a:r>
                        <a:rPr lang="en-US" sz="1200"/>
                        <a:t>Temasek</a:t>
                      </a:r>
                    </a:p>
                  </a:txBody>
                  <a:tcPr/>
                </a:tc>
                <a:tc>
                  <a:txBody>
                    <a:bodyPr/>
                    <a:lstStyle/>
                    <a:p>
                      <a:pPr algn="ctr"/>
                      <a:r>
                        <a:rPr lang="en-US" sz="1200"/>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t>Orchard</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4" name="Slide Number Placeholder 3">
            <a:extLst>
              <a:ext uri="{FF2B5EF4-FFF2-40B4-BE49-F238E27FC236}">
                <a16:creationId xmlns:a16="http://schemas.microsoft.com/office/drawing/2014/main" id="{7C7A5F60-FF0E-7E47-8F94-A7A4FD85852E}"/>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1866467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E9E6A63E-8573-C542-B4E0-3EE76FB5214B}"/>
              </a:ext>
            </a:extLst>
          </p:cNvPr>
          <p:cNvGraphicFramePr/>
          <p:nvPr>
            <p:extLst>
              <p:ext uri="{D42A27DB-BD31-4B8C-83A1-F6EECF244321}">
                <p14:modId xmlns:p14="http://schemas.microsoft.com/office/powerpoint/2010/main" val="999551735"/>
              </p:ext>
            </p:extLst>
          </p:nvPr>
        </p:nvGraphicFramePr>
        <p:xfrm>
          <a:off x="400007" y="1912278"/>
          <a:ext cx="11388936"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Table 12">
            <a:extLst>
              <a:ext uri="{FF2B5EF4-FFF2-40B4-BE49-F238E27FC236}">
                <a16:creationId xmlns:a16="http://schemas.microsoft.com/office/drawing/2014/main" id="{3F873005-0E79-A549-B369-B7D936F08C95}"/>
              </a:ext>
            </a:extLst>
          </p:cNvPr>
          <p:cNvGraphicFramePr>
            <a:graphicFrameLocks noGrp="1"/>
          </p:cNvGraphicFramePr>
          <p:nvPr>
            <p:extLst>
              <p:ext uri="{D42A27DB-BD31-4B8C-83A1-F6EECF244321}">
                <p14:modId xmlns:p14="http://schemas.microsoft.com/office/powerpoint/2010/main" val="1854188286"/>
              </p:ext>
            </p:extLst>
          </p:nvPr>
        </p:nvGraphicFramePr>
        <p:xfrm>
          <a:off x="1510567" y="2957482"/>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t>Bob</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t>failure</a:t>
                      </a:r>
                    </a:p>
                  </a:txBody>
                  <a:tcPr/>
                </a:tc>
                <a:tc>
                  <a:txBody>
                    <a:bodyPr/>
                    <a:lstStyle/>
                    <a:p>
                      <a:pPr algn="ctr"/>
                      <a:r>
                        <a:rPr lang="en-US" sz="1200"/>
                        <a:t>at</a:t>
                      </a:r>
                    </a:p>
                  </a:txBody>
                  <a:tcPr/>
                </a:tc>
                <a:tc>
                  <a:txBody>
                    <a:bodyPr/>
                    <a:lstStyle/>
                    <a:p>
                      <a:pPr algn="ctr"/>
                      <a:r>
                        <a:rPr lang="en-US" sz="1200"/>
                        <a:t>Temasek</a:t>
                      </a:r>
                    </a:p>
                  </a:txBody>
                  <a:tcPr/>
                </a:tc>
                <a:tc>
                  <a:txBody>
                    <a:bodyPr/>
                    <a:lstStyle/>
                    <a:p>
                      <a:pPr algn="ctr"/>
                      <a:r>
                        <a:rPr lang="en-US" sz="1200"/>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t>Orchard</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3" name="Down Arrow 2">
            <a:extLst>
              <a:ext uri="{FF2B5EF4-FFF2-40B4-BE49-F238E27FC236}">
                <a16:creationId xmlns:a16="http://schemas.microsoft.com/office/drawing/2014/main" id="{80099A0E-BC2A-1A4C-A7F1-EB7C81751653}"/>
              </a:ext>
            </a:extLst>
          </p:cNvPr>
          <p:cNvSpPr/>
          <p:nvPr/>
        </p:nvSpPr>
        <p:spPr>
          <a:xfrm>
            <a:off x="5849918" y="3486732"/>
            <a:ext cx="447851" cy="64516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0" name="Table 12">
            <a:extLst>
              <a:ext uri="{FF2B5EF4-FFF2-40B4-BE49-F238E27FC236}">
                <a16:creationId xmlns:a16="http://schemas.microsoft.com/office/drawing/2014/main" id="{5A36232D-F353-9949-8D9F-C9B2E3E8DB78}"/>
              </a:ext>
            </a:extLst>
          </p:cNvPr>
          <p:cNvGraphicFramePr>
            <a:graphicFrameLocks noGrp="1"/>
          </p:cNvGraphicFramePr>
          <p:nvPr>
            <p:extLst>
              <p:ext uri="{D42A27DB-BD31-4B8C-83A1-F6EECF244321}">
                <p14:modId xmlns:p14="http://schemas.microsoft.com/office/powerpoint/2010/main" val="2215959544"/>
              </p:ext>
            </p:extLst>
          </p:nvPr>
        </p:nvGraphicFramePr>
        <p:xfrm>
          <a:off x="1512092" y="4146775"/>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solidFill>
                            <a:srgbClr val="C00000"/>
                          </a:solidFill>
                        </a:rPr>
                        <a:t>####</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a:t>
                      </a:r>
                    </a:p>
                  </a:txBody>
                  <a:tcPr/>
                </a:tc>
                <a:tc>
                  <a:txBody>
                    <a:bodyPr/>
                    <a:lstStyle/>
                    <a:p>
                      <a:pPr algn="ctr"/>
                      <a:r>
                        <a:rPr lang="en-US" sz="1200"/>
                        <a:t>at</a:t>
                      </a:r>
                    </a:p>
                  </a:txBody>
                  <a:tcPr/>
                </a:tc>
                <a:tc>
                  <a:txBody>
                    <a:bodyPr/>
                    <a:lstStyle/>
                    <a:p>
                      <a:pPr algn="ctr"/>
                      <a:r>
                        <a:rPr lang="en-US" sz="1200">
                          <a:solidFill>
                            <a:srgbClr val="C00000"/>
                          </a:solidFill>
                        </a:rPr>
                        <a:t>####</a:t>
                      </a:r>
                    </a:p>
                  </a:txBody>
                  <a:tcPr/>
                </a:tc>
                <a:tc>
                  <a:txBody>
                    <a:bodyPr/>
                    <a:lstStyle/>
                    <a:p>
                      <a:pPr algn="ctr"/>
                      <a:r>
                        <a:rPr lang="en-US" sz="120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4" name="Slide Number Placeholder 3">
            <a:extLst>
              <a:ext uri="{FF2B5EF4-FFF2-40B4-BE49-F238E27FC236}">
                <a16:creationId xmlns:a16="http://schemas.microsoft.com/office/drawing/2014/main" id="{69E87D83-739A-8F42-8D84-B504FE941725}"/>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79880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E9E6A63E-8573-C542-B4E0-3EE76FB5214B}"/>
              </a:ext>
            </a:extLst>
          </p:cNvPr>
          <p:cNvGraphicFramePr/>
          <p:nvPr>
            <p:extLst>
              <p:ext uri="{D42A27DB-BD31-4B8C-83A1-F6EECF244321}">
                <p14:modId xmlns:p14="http://schemas.microsoft.com/office/powerpoint/2010/main" val="3189399108"/>
              </p:ext>
            </p:extLst>
          </p:nvPr>
        </p:nvGraphicFramePr>
        <p:xfrm>
          <a:off x="400007" y="1912278"/>
          <a:ext cx="11388936"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Table 12">
            <a:extLst>
              <a:ext uri="{FF2B5EF4-FFF2-40B4-BE49-F238E27FC236}">
                <a16:creationId xmlns:a16="http://schemas.microsoft.com/office/drawing/2014/main" id="{3F873005-0E79-A549-B369-B7D936F08C95}"/>
              </a:ext>
            </a:extLst>
          </p:cNvPr>
          <p:cNvGraphicFramePr>
            <a:graphicFrameLocks noGrp="1"/>
          </p:cNvGraphicFramePr>
          <p:nvPr>
            <p:extLst>
              <p:ext uri="{D42A27DB-BD31-4B8C-83A1-F6EECF244321}">
                <p14:modId xmlns:p14="http://schemas.microsoft.com/office/powerpoint/2010/main" val="3609439734"/>
              </p:ext>
            </p:extLst>
          </p:nvPr>
        </p:nvGraphicFramePr>
        <p:xfrm>
          <a:off x="1510567" y="2957482"/>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t>Bob</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t>failure</a:t>
                      </a:r>
                    </a:p>
                  </a:txBody>
                  <a:tcPr/>
                </a:tc>
                <a:tc>
                  <a:txBody>
                    <a:bodyPr/>
                    <a:lstStyle/>
                    <a:p>
                      <a:pPr algn="ctr"/>
                      <a:r>
                        <a:rPr lang="en-US" sz="1200"/>
                        <a:t>at</a:t>
                      </a:r>
                    </a:p>
                  </a:txBody>
                  <a:tcPr/>
                </a:tc>
                <a:tc>
                  <a:txBody>
                    <a:bodyPr/>
                    <a:lstStyle/>
                    <a:p>
                      <a:pPr algn="ctr"/>
                      <a:r>
                        <a:rPr lang="en-US" sz="1200"/>
                        <a:t>Temasek</a:t>
                      </a:r>
                    </a:p>
                  </a:txBody>
                  <a:tcPr/>
                </a:tc>
                <a:tc>
                  <a:txBody>
                    <a:bodyPr/>
                    <a:lstStyle/>
                    <a:p>
                      <a:pPr algn="ctr"/>
                      <a:r>
                        <a:rPr lang="en-US" sz="1200"/>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t>Orchard</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3" name="Down Arrow 2">
            <a:extLst>
              <a:ext uri="{FF2B5EF4-FFF2-40B4-BE49-F238E27FC236}">
                <a16:creationId xmlns:a16="http://schemas.microsoft.com/office/drawing/2014/main" id="{80099A0E-BC2A-1A4C-A7F1-EB7C81751653}"/>
              </a:ext>
            </a:extLst>
          </p:cNvPr>
          <p:cNvSpPr/>
          <p:nvPr/>
        </p:nvSpPr>
        <p:spPr>
          <a:xfrm>
            <a:off x="5849918" y="3486732"/>
            <a:ext cx="447851" cy="64516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0" name="Table 12">
            <a:extLst>
              <a:ext uri="{FF2B5EF4-FFF2-40B4-BE49-F238E27FC236}">
                <a16:creationId xmlns:a16="http://schemas.microsoft.com/office/drawing/2014/main" id="{5A36232D-F353-9949-8D9F-C9B2E3E8DB78}"/>
              </a:ext>
            </a:extLst>
          </p:cNvPr>
          <p:cNvGraphicFramePr>
            <a:graphicFrameLocks noGrp="1"/>
          </p:cNvGraphicFramePr>
          <p:nvPr>
            <p:extLst>
              <p:ext uri="{D42A27DB-BD31-4B8C-83A1-F6EECF244321}">
                <p14:modId xmlns:p14="http://schemas.microsoft.com/office/powerpoint/2010/main" val="890084443"/>
              </p:ext>
            </p:extLst>
          </p:nvPr>
        </p:nvGraphicFramePr>
        <p:xfrm>
          <a:off x="1512092" y="4146775"/>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solidFill>
                            <a:srgbClr val="C00000"/>
                          </a:solidFill>
                        </a:rPr>
                        <a:t>####</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a:t>
                      </a:r>
                    </a:p>
                  </a:txBody>
                  <a:tcPr/>
                </a:tc>
                <a:tc>
                  <a:txBody>
                    <a:bodyPr/>
                    <a:lstStyle/>
                    <a:p>
                      <a:pPr algn="ctr"/>
                      <a:r>
                        <a:rPr lang="en-US" sz="1200"/>
                        <a:t>at</a:t>
                      </a:r>
                    </a:p>
                  </a:txBody>
                  <a:tcPr/>
                </a:tc>
                <a:tc>
                  <a:txBody>
                    <a:bodyPr/>
                    <a:lstStyle/>
                    <a:p>
                      <a:pPr algn="ctr"/>
                      <a:r>
                        <a:rPr lang="en-US" sz="1200">
                          <a:solidFill>
                            <a:srgbClr val="C00000"/>
                          </a:solidFill>
                        </a:rPr>
                        <a:t>####</a:t>
                      </a:r>
                    </a:p>
                  </a:txBody>
                  <a:tcPr/>
                </a:tc>
                <a:tc>
                  <a:txBody>
                    <a:bodyPr/>
                    <a:lstStyle/>
                    <a:p>
                      <a:pPr algn="ctr"/>
                      <a:r>
                        <a:rPr lang="en-US" sz="1200">
                          <a:solidFill>
                            <a:srgbClr val="C0000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12" name="Down Arrow 11">
            <a:extLst>
              <a:ext uri="{FF2B5EF4-FFF2-40B4-BE49-F238E27FC236}">
                <a16:creationId xmlns:a16="http://schemas.microsoft.com/office/drawing/2014/main" id="{F8D5B729-52A2-3348-8DC9-4446A137E47C}"/>
              </a:ext>
            </a:extLst>
          </p:cNvPr>
          <p:cNvSpPr/>
          <p:nvPr/>
        </p:nvSpPr>
        <p:spPr>
          <a:xfrm>
            <a:off x="5849917" y="4743955"/>
            <a:ext cx="447851" cy="64516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4" name="Table 12">
            <a:extLst>
              <a:ext uri="{FF2B5EF4-FFF2-40B4-BE49-F238E27FC236}">
                <a16:creationId xmlns:a16="http://schemas.microsoft.com/office/drawing/2014/main" id="{62B6AF88-0C4C-A043-B876-C05E02B07E5C}"/>
              </a:ext>
            </a:extLst>
          </p:cNvPr>
          <p:cNvGraphicFramePr>
            <a:graphicFrameLocks noGrp="1"/>
          </p:cNvGraphicFramePr>
          <p:nvPr>
            <p:extLst>
              <p:ext uri="{D42A27DB-BD31-4B8C-83A1-F6EECF244321}">
                <p14:modId xmlns:p14="http://schemas.microsoft.com/office/powerpoint/2010/main" val="3704307508"/>
              </p:ext>
            </p:extLst>
          </p:nvPr>
        </p:nvGraphicFramePr>
        <p:xfrm>
          <a:off x="1171977" y="5517034"/>
          <a:ext cx="9619181" cy="645160"/>
        </p:xfrm>
        <a:graphic>
          <a:graphicData uri="http://schemas.openxmlformats.org/drawingml/2006/table">
            <a:tbl>
              <a:tblPr firstRow="1" bandRow="1">
                <a:tableStyleId>{2D5ABB26-0587-4C30-8999-92F81FD0307C}</a:tableStyleId>
              </a:tblPr>
              <a:tblGrid>
                <a:gridCol w="126340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769874">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New Sentence</a:t>
                      </a:r>
                    </a:p>
                  </a:txBody>
                  <a:tcPr/>
                </a:tc>
                <a:tc>
                  <a:txBody>
                    <a:bodyPr/>
                    <a:lstStyle/>
                    <a:p>
                      <a:pPr algn="ctr"/>
                      <a:r>
                        <a:rPr lang="en-US" sz="1200">
                          <a:solidFill>
                            <a:srgbClr val="C00000"/>
                          </a:solidFill>
                        </a:rPr>
                        <a:t>Max</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hurting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disease</a:t>
                      </a:r>
                    </a:p>
                  </a:txBody>
                  <a:tcPr/>
                </a:tc>
                <a:tc>
                  <a:txBody>
                    <a:bodyPr/>
                    <a:lstStyle/>
                    <a:p>
                      <a:pPr algn="ctr"/>
                      <a:r>
                        <a:rPr lang="en-US" sz="1200"/>
                        <a:t>at</a:t>
                      </a:r>
                    </a:p>
                  </a:txBody>
                  <a:tcPr/>
                </a:tc>
                <a:tc>
                  <a:txBody>
                    <a:bodyPr/>
                    <a:lstStyle/>
                    <a:p>
                      <a:pPr algn="ctr"/>
                      <a:r>
                        <a:rPr lang="en-US" sz="1200">
                          <a:solidFill>
                            <a:srgbClr val="C00000"/>
                          </a:solidFill>
                        </a:rPr>
                        <a:t>National</a:t>
                      </a:r>
                    </a:p>
                  </a:txBody>
                  <a:tcPr/>
                </a:tc>
                <a:tc>
                  <a:txBody>
                    <a:bodyPr/>
                    <a:lstStyle/>
                    <a:p>
                      <a:pPr algn="ctr"/>
                      <a:r>
                        <a:rPr lang="en-US" sz="1200">
                          <a:solidFill>
                            <a:srgbClr val="C00000"/>
                          </a:solidFill>
                        </a:rPr>
                        <a:t>Gallery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Bugis</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4" name="Slide Number Placeholder 3">
            <a:extLst>
              <a:ext uri="{FF2B5EF4-FFF2-40B4-BE49-F238E27FC236}">
                <a16:creationId xmlns:a16="http://schemas.microsoft.com/office/drawing/2014/main" id="{AD0CCB28-1811-1A4C-8480-3D6D308E39EB}"/>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066993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 Augmentation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E9E6A63E-8573-C542-B4E0-3EE76FB5214B}"/>
              </a:ext>
            </a:extLst>
          </p:cNvPr>
          <p:cNvGraphicFramePr/>
          <p:nvPr>
            <p:extLst>
              <p:ext uri="{D42A27DB-BD31-4B8C-83A1-F6EECF244321}">
                <p14:modId xmlns:p14="http://schemas.microsoft.com/office/powerpoint/2010/main" val="524339604"/>
              </p:ext>
            </p:extLst>
          </p:nvPr>
        </p:nvGraphicFramePr>
        <p:xfrm>
          <a:off x="400007" y="1912278"/>
          <a:ext cx="11388936"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Table 12">
            <a:extLst>
              <a:ext uri="{FF2B5EF4-FFF2-40B4-BE49-F238E27FC236}">
                <a16:creationId xmlns:a16="http://schemas.microsoft.com/office/drawing/2014/main" id="{3F873005-0E79-A549-B369-B7D936F08C95}"/>
              </a:ext>
            </a:extLst>
          </p:cNvPr>
          <p:cNvGraphicFramePr>
            <a:graphicFrameLocks noGrp="1"/>
          </p:cNvGraphicFramePr>
          <p:nvPr/>
        </p:nvGraphicFramePr>
        <p:xfrm>
          <a:off x="1510567" y="2957482"/>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t>Bob</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t>failure</a:t>
                      </a:r>
                    </a:p>
                  </a:txBody>
                  <a:tcPr/>
                </a:tc>
                <a:tc>
                  <a:txBody>
                    <a:bodyPr/>
                    <a:lstStyle/>
                    <a:p>
                      <a:pPr algn="ctr"/>
                      <a:r>
                        <a:rPr lang="en-US" sz="1200"/>
                        <a:t>at</a:t>
                      </a:r>
                    </a:p>
                  </a:txBody>
                  <a:tcPr/>
                </a:tc>
                <a:tc>
                  <a:txBody>
                    <a:bodyPr/>
                    <a:lstStyle/>
                    <a:p>
                      <a:pPr algn="ctr"/>
                      <a:r>
                        <a:rPr lang="en-US" sz="1200"/>
                        <a:t>Temasek</a:t>
                      </a:r>
                    </a:p>
                  </a:txBody>
                  <a:tcPr/>
                </a:tc>
                <a:tc>
                  <a:txBody>
                    <a:bodyPr/>
                    <a:lstStyle/>
                    <a:p>
                      <a:pPr algn="ctr"/>
                      <a:r>
                        <a:rPr lang="en-US" sz="1200"/>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t>Orchard</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3" name="Down Arrow 2">
            <a:extLst>
              <a:ext uri="{FF2B5EF4-FFF2-40B4-BE49-F238E27FC236}">
                <a16:creationId xmlns:a16="http://schemas.microsoft.com/office/drawing/2014/main" id="{80099A0E-BC2A-1A4C-A7F1-EB7C81751653}"/>
              </a:ext>
            </a:extLst>
          </p:cNvPr>
          <p:cNvSpPr/>
          <p:nvPr/>
        </p:nvSpPr>
        <p:spPr>
          <a:xfrm>
            <a:off x="5849918" y="3486732"/>
            <a:ext cx="447851" cy="20303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4" name="Table 12">
            <a:extLst>
              <a:ext uri="{FF2B5EF4-FFF2-40B4-BE49-F238E27FC236}">
                <a16:creationId xmlns:a16="http://schemas.microsoft.com/office/drawing/2014/main" id="{62B6AF88-0C4C-A043-B876-C05E02B07E5C}"/>
              </a:ext>
            </a:extLst>
          </p:cNvPr>
          <p:cNvGraphicFramePr>
            <a:graphicFrameLocks noGrp="1"/>
          </p:cNvGraphicFramePr>
          <p:nvPr/>
        </p:nvGraphicFramePr>
        <p:xfrm>
          <a:off x="1171977" y="5517034"/>
          <a:ext cx="9619181" cy="645160"/>
        </p:xfrm>
        <a:graphic>
          <a:graphicData uri="http://schemas.openxmlformats.org/drawingml/2006/table">
            <a:tbl>
              <a:tblPr firstRow="1" bandRow="1">
                <a:tableStyleId>{2D5ABB26-0587-4C30-8999-92F81FD0307C}</a:tableStyleId>
              </a:tblPr>
              <a:tblGrid>
                <a:gridCol w="126340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769874">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New Sentence</a:t>
                      </a:r>
                    </a:p>
                  </a:txBody>
                  <a:tcPr/>
                </a:tc>
                <a:tc>
                  <a:txBody>
                    <a:bodyPr/>
                    <a:lstStyle/>
                    <a:p>
                      <a:pPr algn="ctr"/>
                      <a:r>
                        <a:rPr lang="en-US" sz="1200">
                          <a:solidFill>
                            <a:srgbClr val="C00000"/>
                          </a:solidFill>
                        </a:rPr>
                        <a:t>Max</a:t>
                      </a:r>
                    </a:p>
                  </a:txBody>
                  <a:tcPr/>
                </a:tc>
                <a:tc>
                  <a:txBody>
                    <a:bodyPr/>
                    <a:lstStyle/>
                    <a:p>
                      <a:pPr algn="ctr"/>
                      <a:r>
                        <a:rPr lang="en-US" sz="1200"/>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solidFill>
                            <a:srgbClr val="C00000"/>
                          </a:solidFill>
                        </a:rPr>
                        <a:t>hurting</a:t>
                      </a:r>
                    </a:p>
                  </a:txBody>
                  <a:tcPr/>
                </a:tc>
                <a:tc>
                  <a:txBody>
                    <a:bodyPr/>
                    <a:lstStyle/>
                    <a:p>
                      <a:pPr algn="ctr"/>
                      <a:r>
                        <a:rPr lang="en-US" sz="1200"/>
                        <a:t>from</a:t>
                      </a:r>
                    </a:p>
                  </a:txBody>
                  <a:tcPr/>
                </a:tc>
                <a:tc>
                  <a:txBody>
                    <a:bodyPr/>
                    <a:lstStyle/>
                    <a:p>
                      <a:pPr algn="ctr"/>
                      <a:r>
                        <a:rPr lang="en-US" sz="1200"/>
                        <a:t>heart</a:t>
                      </a:r>
                    </a:p>
                  </a:txBody>
                  <a:tcPr/>
                </a:tc>
                <a:tc>
                  <a:txBody>
                    <a:bodyPr/>
                    <a:lstStyle/>
                    <a:p>
                      <a:pPr algn="ctr"/>
                      <a:r>
                        <a:rPr lang="en-US" sz="1200">
                          <a:solidFill>
                            <a:srgbClr val="C00000"/>
                          </a:solidFill>
                        </a:rPr>
                        <a:t>disease</a:t>
                      </a:r>
                    </a:p>
                  </a:txBody>
                  <a:tcPr/>
                </a:tc>
                <a:tc>
                  <a:txBody>
                    <a:bodyPr/>
                    <a:lstStyle/>
                    <a:p>
                      <a:pPr algn="ctr"/>
                      <a:r>
                        <a:rPr lang="en-US" sz="1200"/>
                        <a:t>at</a:t>
                      </a:r>
                    </a:p>
                  </a:txBody>
                  <a:tcPr/>
                </a:tc>
                <a:tc>
                  <a:txBody>
                    <a:bodyPr/>
                    <a:lstStyle/>
                    <a:p>
                      <a:pPr algn="ctr"/>
                      <a:r>
                        <a:rPr lang="en-US" sz="1200">
                          <a:solidFill>
                            <a:srgbClr val="C00000"/>
                          </a:solidFill>
                        </a:rPr>
                        <a:t>National</a:t>
                      </a:r>
                    </a:p>
                  </a:txBody>
                  <a:tcPr/>
                </a:tc>
                <a:tc>
                  <a:txBody>
                    <a:bodyPr/>
                    <a:lstStyle/>
                    <a:p>
                      <a:pPr algn="ctr"/>
                      <a:r>
                        <a:rPr lang="en-US" sz="1200">
                          <a:solidFill>
                            <a:srgbClr val="C00000"/>
                          </a:solidFill>
                        </a:rPr>
                        <a:t>Gallery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rgbClr val="C00000"/>
                          </a:solidFill>
                        </a:rPr>
                        <a:t>Bugis</a:t>
                      </a:r>
                    </a:p>
                  </a:txBody>
                  <a:tcPr/>
                </a:tc>
                <a:tc>
                  <a:txBody>
                    <a:bodyPr/>
                    <a:lstStyle/>
                    <a:p>
                      <a:pPr algn="ctr"/>
                      <a:r>
                        <a:rPr lang="en-US" sz="1200"/>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B-PER</a:t>
                      </a:r>
                    </a:p>
                  </a:txBody>
                  <a:tcPr/>
                </a:tc>
                <a:tc>
                  <a:txBody>
                    <a:bodyPr/>
                    <a:lstStyle/>
                    <a:p>
                      <a:pPr algn="ctr"/>
                      <a:r>
                        <a:rPr lang="en-US" sz="1200"/>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B-DIS</a:t>
                      </a:r>
                    </a:p>
                  </a:txBody>
                  <a:tcPr/>
                </a:tc>
                <a:tc>
                  <a:txBody>
                    <a:bodyPr/>
                    <a:lstStyle/>
                    <a:p>
                      <a:pPr algn="ctr"/>
                      <a:r>
                        <a:rPr lang="en-US" sz="1200"/>
                        <a:t>I-DIS</a:t>
                      </a:r>
                    </a:p>
                  </a:txBody>
                  <a:tcPr/>
                </a:tc>
                <a:tc>
                  <a:txBody>
                    <a:bodyPr/>
                    <a:lstStyle/>
                    <a:p>
                      <a:pPr algn="ctr"/>
                      <a:r>
                        <a:rPr lang="en-US" sz="1200"/>
                        <a:t>O</a:t>
                      </a:r>
                    </a:p>
                  </a:txBody>
                  <a:tcPr/>
                </a:tc>
                <a:tc>
                  <a:txBody>
                    <a:bodyPr/>
                    <a:lstStyle/>
                    <a:p>
                      <a:pPr algn="ctr"/>
                      <a:r>
                        <a:rPr lang="en-US" sz="1200"/>
                        <a:t>B-ORG</a:t>
                      </a:r>
                    </a:p>
                  </a:txBody>
                  <a:tcPr/>
                </a:tc>
                <a:tc>
                  <a:txBody>
                    <a:bodyPr/>
                    <a:lstStyle/>
                    <a:p>
                      <a:pPr algn="ctr"/>
                      <a:r>
                        <a:rPr lang="en-US" sz="1200"/>
                        <a:t>I-ORG</a:t>
                      </a:r>
                    </a:p>
                  </a:txBody>
                  <a:tcPr/>
                </a:tc>
                <a:tc>
                  <a:txBody>
                    <a:bodyPr/>
                    <a:lstStyle/>
                    <a:p>
                      <a:pPr algn="ctr"/>
                      <a:r>
                        <a:rPr lang="en-US" sz="1200"/>
                        <a:t>O</a:t>
                      </a:r>
                    </a:p>
                  </a:txBody>
                  <a:tcPr/>
                </a:tc>
                <a:tc>
                  <a:txBody>
                    <a:bodyPr/>
                    <a:lstStyle/>
                    <a:p>
                      <a:pPr algn="ctr"/>
                      <a:r>
                        <a:rPr lang="en-US" sz="1200"/>
                        <a:t>B-LOC</a:t>
                      </a:r>
                    </a:p>
                  </a:txBody>
                  <a:tcPr/>
                </a:tc>
                <a:tc>
                  <a:txBody>
                    <a:bodyPr/>
                    <a:lstStyle/>
                    <a:p>
                      <a:pPr algn="ctr"/>
                      <a:r>
                        <a:rPr lang="en-US" sz="1200"/>
                        <a:t>I-LOC</a:t>
                      </a:r>
                    </a:p>
                  </a:txBody>
                  <a:tcPr/>
                </a:tc>
                <a:extLst>
                  <a:ext uri="{0D108BD9-81ED-4DB2-BD59-A6C34878D82A}">
                    <a16:rowId xmlns:a16="http://schemas.microsoft.com/office/drawing/2014/main" val="2921204373"/>
                  </a:ext>
                </a:extLst>
              </a:tr>
            </a:tbl>
          </a:graphicData>
        </a:graphic>
      </p:graphicFrame>
      <p:sp>
        <p:nvSpPr>
          <p:cNvPr id="4" name="Slide Number Placeholder 3">
            <a:extLst>
              <a:ext uri="{FF2B5EF4-FFF2-40B4-BE49-F238E27FC236}">
                <a16:creationId xmlns:a16="http://schemas.microsoft.com/office/drawing/2014/main" id="{12F5C4CB-5E69-FC47-8A44-2C9519756801}"/>
              </a:ext>
            </a:extLst>
          </p:cNvPr>
          <p:cNvSpPr>
            <a:spLocks noGrp="1"/>
          </p:cNvSpPr>
          <p:nvPr>
            <p:ph type="sldNum" sz="quarter" idx="12"/>
          </p:nvPr>
        </p:nvSpPr>
        <p:spPr/>
        <p:txBody>
          <a:bodyPr/>
          <a:lstStyle/>
          <a:p>
            <a:fld id="{B2DC25EE-239B-4C5F-AAD1-255A7D5F1EE2}" type="slidenum">
              <a:rPr lang="en-US" smtClean="0"/>
              <a:t>29</a:t>
            </a:fld>
            <a:endParaRPr lang="en-US"/>
          </a:p>
        </p:txBody>
      </p:sp>
    </p:spTree>
    <p:extLst>
      <p:ext uri="{BB962C8B-B14F-4D97-AF65-F5344CB8AC3E}">
        <p14:creationId xmlns:p14="http://schemas.microsoft.com/office/powerpoint/2010/main" val="314820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r>
              <a:rPr lang="en-US" sz="4400"/>
              <a:t>01 Project Background</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r>
              <a:rPr lang="en-US" sz="2000"/>
              <a:t>Motivations and Objectives</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505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Dataset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5">
            <a:extLst>
              <a:ext uri="{FF2B5EF4-FFF2-40B4-BE49-F238E27FC236}">
                <a16:creationId xmlns:a16="http://schemas.microsoft.com/office/drawing/2014/main" id="{0961C7A7-1893-F949-B80F-D7063BA83856}"/>
              </a:ext>
            </a:extLst>
          </p:cNvPr>
          <p:cNvGraphicFramePr>
            <a:graphicFrameLocks noGrp="1"/>
          </p:cNvGraphicFramePr>
          <p:nvPr>
            <p:ph idx="1"/>
            <p:extLst>
              <p:ext uri="{D42A27DB-BD31-4B8C-83A1-F6EECF244321}">
                <p14:modId xmlns:p14="http://schemas.microsoft.com/office/powerpoint/2010/main" val="3201505889"/>
              </p:ext>
            </p:extLst>
          </p:nvPr>
        </p:nvGraphicFramePr>
        <p:xfrm>
          <a:off x="838200" y="2045810"/>
          <a:ext cx="10167937"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6216F3CB-8127-2A4E-9999-09812A42CFE1}"/>
              </a:ext>
            </a:extLst>
          </p:cNvPr>
          <p:cNvSpPr txBox="1"/>
          <p:nvPr/>
        </p:nvSpPr>
        <p:spPr>
          <a:xfrm>
            <a:off x="3419605" y="5889770"/>
            <a:ext cx="5083443" cy="461665"/>
          </a:xfrm>
          <a:prstGeom prst="rect">
            <a:avLst/>
          </a:prstGeom>
          <a:noFill/>
        </p:spPr>
        <p:txBody>
          <a:bodyPr wrap="none" rtlCol="0">
            <a:spAutoFit/>
          </a:bodyPr>
          <a:lstStyle/>
          <a:p>
            <a:r>
              <a:rPr lang="en-US" sz="2400" b="1">
                <a:solidFill>
                  <a:srgbClr val="16778F"/>
                </a:solidFill>
              </a:rPr>
              <a:t>8	     :	        1		:	  1</a:t>
            </a:r>
          </a:p>
        </p:txBody>
      </p:sp>
      <p:sp>
        <p:nvSpPr>
          <p:cNvPr id="18" name="TextBox 17">
            <a:extLst>
              <a:ext uri="{FF2B5EF4-FFF2-40B4-BE49-F238E27FC236}">
                <a16:creationId xmlns:a16="http://schemas.microsoft.com/office/drawing/2014/main" id="{ACBB00FB-21B1-8342-92F8-A2B5161EC71D}"/>
              </a:ext>
            </a:extLst>
          </p:cNvPr>
          <p:cNvSpPr txBox="1"/>
          <p:nvPr/>
        </p:nvSpPr>
        <p:spPr>
          <a:xfrm>
            <a:off x="2857409" y="6351435"/>
            <a:ext cx="6184193" cy="461665"/>
          </a:xfrm>
          <a:prstGeom prst="rect">
            <a:avLst/>
          </a:prstGeom>
          <a:noFill/>
        </p:spPr>
        <p:txBody>
          <a:bodyPr wrap="none" rtlCol="0">
            <a:spAutoFit/>
          </a:bodyPr>
          <a:lstStyle/>
          <a:p>
            <a:r>
              <a:rPr lang="en-US" sz="2400" b="1">
                <a:solidFill>
                  <a:srgbClr val="16778F"/>
                </a:solidFill>
              </a:rPr>
              <a:t>Training   	        Validation	    Testing</a:t>
            </a:r>
          </a:p>
        </p:txBody>
      </p:sp>
      <p:sp>
        <p:nvSpPr>
          <p:cNvPr id="3" name="Slide Number Placeholder 2">
            <a:extLst>
              <a:ext uri="{FF2B5EF4-FFF2-40B4-BE49-F238E27FC236}">
                <a16:creationId xmlns:a16="http://schemas.microsoft.com/office/drawing/2014/main" id="{0E0EE854-65F0-594C-966A-CE88BE433381}"/>
              </a:ext>
            </a:extLst>
          </p:cNvPr>
          <p:cNvSpPr>
            <a:spLocks noGrp="1"/>
          </p:cNvSpPr>
          <p:nvPr>
            <p:ph type="sldNum" sz="quarter" idx="12"/>
          </p:nvPr>
        </p:nvSpPr>
        <p:spPr/>
        <p:txBody>
          <a:bodyPr/>
          <a:lstStyle/>
          <a:p>
            <a:fld id="{B2DC25EE-239B-4C5F-AAD1-255A7D5F1EE2}" type="slidenum">
              <a:rPr lang="en-US" smtClean="0"/>
              <a:t>30</a:t>
            </a:fld>
            <a:endParaRPr lang="en-US"/>
          </a:p>
        </p:txBody>
      </p:sp>
    </p:spTree>
    <p:extLst>
      <p:ext uri="{BB962C8B-B14F-4D97-AF65-F5344CB8AC3E}">
        <p14:creationId xmlns:p14="http://schemas.microsoft.com/office/powerpoint/2010/main" val="1256486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BIO Tagging Scheme</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Table 6">
            <a:extLst>
              <a:ext uri="{FF2B5EF4-FFF2-40B4-BE49-F238E27FC236}">
                <a16:creationId xmlns:a16="http://schemas.microsoft.com/office/drawing/2014/main" id="{59D8F2D1-AF99-1742-9A6C-E0E11B260E55}"/>
              </a:ext>
            </a:extLst>
          </p:cNvPr>
          <p:cNvGraphicFramePr>
            <a:graphicFrameLocks noGrp="1"/>
          </p:cNvGraphicFramePr>
          <p:nvPr>
            <p:ph idx="1"/>
          </p:nvPr>
        </p:nvGraphicFramePr>
        <p:xfrm>
          <a:off x="1603755" y="2507860"/>
          <a:ext cx="4492245" cy="1560512"/>
        </p:xfrm>
        <a:graphic>
          <a:graphicData uri="http://schemas.openxmlformats.org/drawingml/2006/table">
            <a:tbl>
              <a:tblPr firstRow="1" bandRow="1">
                <a:tableStyleId>{21E4AEA4-8DFA-4A89-87EB-49C32662AFE0}</a:tableStyleId>
              </a:tblPr>
              <a:tblGrid>
                <a:gridCol w="637604">
                  <a:extLst>
                    <a:ext uri="{9D8B030D-6E8A-4147-A177-3AD203B41FA5}">
                      <a16:colId xmlns:a16="http://schemas.microsoft.com/office/drawing/2014/main" val="2491152965"/>
                    </a:ext>
                  </a:extLst>
                </a:gridCol>
                <a:gridCol w="3854641">
                  <a:extLst>
                    <a:ext uri="{9D8B030D-6E8A-4147-A177-3AD203B41FA5}">
                      <a16:colId xmlns:a16="http://schemas.microsoft.com/office/drawing/2014/main" val="293719217"/>
                    </a:ext>
                  </a:extLst>
                </a:gridCol>
              </a:tblGrid>
              <a:tr h="447992">
                <a:tc>
                  <a:txBody>
                    <a:bodyPr/>
                    <a:lstStyle/>
                    <a:p>
                      <a:r>
                        <a:rPr lang="en-US"/>
                        <a:t>Tag</a:t>
                      </a:r>
                    </a:p>
                  </a:txBody>
                  <a:tcPr/>
                </a:tc>
                <a:tc>
                  <a:txBody>
                    <a:bodyPr/>
                    <a:lstStyle/>
                    <a:p>
                      <a:r>
                        <a:rPr lang="en-US"/>
                        <a:t>Description</a:t>
                      </a:r>
                    </a:p>
                  </a:txBody>
                  <a:tcPr/>
                </a:tc>
                <a:extLst>
                  <a:ext uri="{0D108BD9-81ED-4DB2-BD59-A6C34878D82A}">
                    <a16:rowId xmlns:a16="http://schemas.microsoft.com/office/drawing/2014/main" val="3105825041"/>
                  </a:ext>
                </a:extLst>
              </a:tr>
              <a:tr h="370840">
                <a:tc>
                  <a:txBody>
                    <a:bodyPr/>
                    <a:lstStyle/>
                    <a:p>
                      <a:r>
                        <a:rPr lang="en-US"/>
                        <a:t>“B”</a:t>
                      </a:r>
                    </a:p>
                  </a:txBody>
                  <a:tcPr/>
                </a:tc>
                <a:tc>
                  <a:txBody>
                    <a:bodyPr/>
                    <a:lstStyle/>
                    <a:p>
                      <a:r>
                        <a:rPr lang="en-US"/>
                        <a:t>Token is the beginning of an entity</a:t>
                      </a:r>
                    </a:p>
                  </a:txBody>
                  <a:tcPr/>
                </a:tc>
                <a:extLst>
                  <a:ext uri="{0D108BD9-81ED-4DB2-BD59-A6C34878D82A}">
                    <a16:rowId xmlns:a16="http://schemas.microsoft.com/office/drawing/2014/main" val="1883793137"/>
                  </a:ext>
                </a:extLst>
              </a:tr>
              <a:tr h="370840">
                <a:tc>
                  <a:txBody>
                    <a:bodyPr/>
                    <a:lstStyle/>
                    <a:p>
                      <a:r>
                        <a:rPr lang="en-US"/>
                        <a:t>“I”</a:t>
                      </a:r>
                    </a:p>
                  </a:txBody>
                  <a:tcPr/>
                </a:tc>
                <a:tc>
                  <a:txBody>
                    <a:bodyPr/>
                    <a:lstStyle/>
                    <a:p>
                      <a:r>
                        <a:rPr lang="en-US"/>
                        <a:t>Token is inside an entity</a:t>
                      </a:r>
                    </a:p>
                  </a:txBody>
                  <a:tcPr/>
                </a:tc>
                <a:extLst>
                  <a:ext uri="{0D108BD9-81ED-4DB2-BD59-A6C34878D82A}">
                    <a16:rowId xmlns:a16="http://schemas.microsoft.com/office/drawing/2014/main" val="1873635580"/>
                  </a:ext>
                </a:extLst>
              </a:tr>
              <a:tr h="370840">
                <a:tc>
                  <a:txBody>
                    <a:bodyPr/>
                    <a:lstStyle/>
                    <a:p>
                      <a:r>
                        <a:rPr lang="en-US"/>
                        <a:t>“O”</a:t>
                      </a:r>
                    </a:p>
                  </a:txBody>
                  <a:tcPr/>
                </a:tc>
                <a:tc>
                  <a:txBody>
                    <a:bodyPr/>
                    <a:lstStyle/>
                    <a:p>
                      <a:r>
                        <a:rPr lang="en-US"/>
                        <a:t>Token is outside an entity</a:t>
                      </a:r>
                    </a:p>
                  </a:txBody>
                  <a:tcPr/>
                </a:tc>
                <a:extLst>
                  <a:ext uri="{0D108BD9-81ED-4DB2-BD59-A6C34878D82A}">
                    <a16:rowId xmlns:a16="http://schemas.microsoft.com/office/drawing/2014/main" val="1887326791"/>
                  </a:ext>
                </a:extLst>
              </a:tr>
            </a:tbl>
          </a:graphicData>
        </a:graphic>
      </p:graphicFrame>
      <p:graphicFrame>
        <p:nvGraphicFramePr>
          <p:cNvPr id="16" name="Table 8">
            <a:extLst>
              <a:ext uri="{FF2B5EF4-FFF2-40B4-BE49-F238E27FC236}">
                <a16:creationId xmlns:a16="http://schemas.microsoft.com/office/drawing/2014/main" id="{EFF9BC16-4ACB-3647-B72C-CC20DA5C611D}"/>
              </a:ext>
            </a:extLst>
          </p:cNvPr>
          <p:cNvGraphicFramePr>
            <a:graphicFrameLocks noGrp="1"/>
          </p:cNvGraphicFramePr>
          <p:nvPr>
            <p:extLst>
              <p:ext uri="{D42A27DB-BD31-4B8C-83A1-F6EECF244321}">
                <p14:modId xmlns:p14="http://schemas.microsoft.com/office/powerpoint/2010/main" val="139843595"/>
              </p:ext>
            </p:extLst>
          </p:nvPr>
        </p:nvGraphicFramePr>
        <p:xfrm>
          <a:off x="9488019" y="341263"/>
          <a:ext cx="2021523" cy="4820920"/>
        </p:xfrm>
        <a:graphic>
          <a:graphicData uri="http://schemas.openxmlformats.org/drawingml/2006/table">
            <a:tbl>
              <a:tblPr firstRow="1" bandRow="1">
                <a:tableStyleId>{21E4AEA4-8DFA-4A89-87EB-49C32662AFE0}</a:tableStyleId>
              </a:tblPr>
              <a:tblGrid>
                <a:gridCol w="730568">
                  <a:extLst>
                    <a:ext uri="{9D8B030D-6E8A-4147-A177-3AD203B41FA5}">
                      <a16:colId xmlns:a16="http://schemas.microsoft.com/office/drawing/2014/main" val="1082369775"/>
                    </a:ext>
                  </a:extLst>
                </a:gridCol>
                <a:gridCol w="1290955">
                  <a:extLst>
                    <a:ext uri="{9D8B030D-6E8A-4147-A177-3AD203B41FA5}">
                      <a16:colId xmlns:a16="http://schemas.microsoft.com/office/drawing/2014/main" val="798303605"/>
                    </a:ext>
                  </a:extLst>
                </a:gridCol>
              </a:tblGrid>
              <a:tr h="370840">
                <a:tc>
                  <a:txBody>
                    <a:bodyPr/>
                    <a:lstStyle/>
                    <a:p>
                      <a:r>
                        <a:rPr lang="en-US" sz="1100" b="1"/>
                        <a:t>Tags</a:t>
                      </a:r>
                    </a:p>
                  </a:txBody>
                  <a:tcPr/>
                </a:tc>
                <a:tc>
                  <a:txBody>
                    <a:bodyPr/>
                    <a:lstStyle/>
                    <a:p>
                      <a:r>
                        <a:rPr lang="en-US" sz="1100" b="1"/>
                        <a:t>Meaning</a:t>
                      </a:r>
                    </a:p>
                  </a:txBody>
                  <a:tcPr/>
                </a:tc>
                <a:extLst>
                  <a:ext uri="{0D108BD9-81ED-4DB2-BD59-A6C34878D82A}">
                    <a16:rowId xmlns:a16="http://schemas.microsoft.com/office/drawing/2014/main" val="1367618591"/>
                  </a:ext>
                </a:extLst>
              </a:tr>
              <a:tr h="370840">
                <a:tc>
                  <a:txBody>
                    <a:bodyPr/>
                    <a:lstStyle/>
                    <a:p>
                      <a:pPr algn="l"/>
                      <a:r>
                        <a:rPr lang="en-US" sz="1100" b="1">
                          <a:solidFill>
                            <a:schemeClr val="accent2"/>
                          </a:solidFill>
                        </a:rPr>
                        <a:t>B-PER</a:t>
                      </a:r>
                      <a:endParaRPr lang="en-US" sz="1100" b="1" i="1">
                        <a:solidFill>
                          <a:schemeClr val="accent2"/>
                        </a:solidFill>
                      </a:endParaRPr>
                    </a:p>
                  </a:txBody>
                  <a:tcPr/>
                </a:tc>
                <a:tc>
                  <a:txBody>
                    <a:bodyPr/>
                    <a:lstStyle/>
                    <a:p>
                      <a:r>
                        <a:rPr lang="en-US" sz="1100" b="0">
                          <a:solidFill>
                            <a:schemeClr val="accent2"/>
                          </a:solidFill>
                        </a:rPr>
                        <a:t>B-Person</a:t>
                      </a:r>
                    </a:p>
                  </a:txBody>
                  <a:tcPr/>
                </a:tc>
                <a:extLst>
                  <a:ext uri="{0D108BD9-81ED-4DB2-BD59-A6C34878D82A}">
                    <a16:rowId xmlns:a16="http://schemas.microsoft.com/office/drawing/2014/main" val="3210304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accent2"/>
                          </a:solidFill>
                        </a:rPr>
                        <a:t>I-PER</a:t>
                      </a:r>
                      <a:endParaRPr lang="en-US" sz="1100" b="1" i="1">
                        <a:solidFill>
                          <a:schemeClr val="accent2"/>
                        </a:solidFill>
                      </a:endParaRPr>
                    </a:p>
                  </a:txBody>
                  <a:tcPr/>
                </a:tc>
                <a:tc>
                  <a:txBody>
                    <a:bodyPr/>
                    <a:lstStyle/>
                    <a:p>
                      <a:r>
                        <a:rPr lang="en-US" sz="1100" b="0">
                          <a:solidFill>
                            <a:schemeClr val="accent2"/>
                          </a:solidFill>
                        </a:rPr>
                        <a:t>I-Person</a:t>
                      </a:r>
                    </a:p>
                  </a:txBody>
                  <a:tcPr/>
                </a:tc>
                <a:extLst>
                  <a:ext uri="{0D108BD9-81ED-4DB2-BD59-A6C34878D82A}">
                    <a16:rowId xmlns:a16="http://schemas.microsoft.com/office/drawing/2014/main" val="692341418"/>
                  </a:ext>
                </a:extLst>
              </a:tr>
              <a:tr h="370840">
                <a:tc>
                  <a:txBody>
                    <a:bodyPr/>
                    <a:lstStyle/>
                    <a:p>
                      <a:pPr algn="l"/>
                      <a:r>
                        <a:rPr lang="en-US" sz="1100" b="1">
                          <a:solidFill>
                            <a:schemeClr val="accent6"/>
                          </a:solidFill>
                        </a:rPr>
                        <a:t>B-ORG</a:t>
                      </a:r>
                      <a:endParaRPr lang="en-US" sz="1100" b="1" i="1">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accent6"/>
                          </a:solidFill>
                        </a:rPr>
                        <a:t>B-Organization</a:t>
                      </a:r>
                    </a:p>
                  </a:txBody>
                  <a:tcPr/>
                </a:tc>
                <a:extLst>
                  <a:ext uri="{0D108BD9-81ED-4DB2-BD59-A6C34878D82A}">
                    <a16:rowId xmlns:a16="http://schemas.microsoft.com/office/drawing/2014/main" val="1902287271"/>
                  </a:ext>
                </a:extLst>
              </a:tr>
              <a:tr h="370840">
                <a:tc>
                  <a:txBody>
                    <a:bodyPr/>
                    <a:lstStyle/>
                    <a:p>
                      <a:pPr algn="l"/>
                      <a:r>
                        <a:rPr lang="en-US" sz="1100" b="1">
                          <a:solidFill>
                            <a:schemeClr val="accent6"/>
                          </a:solidFill>
                        </a:rPr>
                        <a:t>I-ORG</a:t>
                      </a:r>
                      <a:endParaRPr lang="en-US" sz="1100" b="1" i="1">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accent6"/>
                          </a:solidFill>
                        </a:rPr>
                        <a:t>I-Organization</a:t>
                      </a:r>
                    </a:p>
                  </a:txBody>
                  <a:tcPr/>
                </a:tc>
                <a:extLst>
                  <a:ext uri="{0D108BD9-81ED-4DB2-BD59-A6C34878D82A}">
                    <a16:rowId xmlns:a16="http://schemas.microsoft.com/office/drawing/2014/main" val="1593696374"/>
                  </a:ext>
                </a:extLst>
              </a:tr>
              <a:tr h="370840">
                <a:tc>
                  <a:txBody>
                    <a:bodyPr/>
                    <a:lstStyle/>
                    <a:p>
                      <a:pPr algn="l"/>
                      <a:r>
                        <a:rPr lang="en-US" sz="1100" b="1">
                          <a:solidFill>
                            <a:schemeClr val="accent3"/>
                          </a:solidFill>
                        </a:rPr>
                        <a:t>B-LOC</a:t>
                      </a:r>
                      <a:endParaRPr lang="en-US" sz="1100" b="1" i="1">
                        <a:solidFill>
                          <a:schemeClr val="accent3"/>
                        </a:solidFill>
                      </a:endParaRPr>
                    </a:p>
                  </a:txBody>
                  <a:tcPr/>
                </a:tc>
                <a:tc>
                  <a:txBody>
                    <a:bodyPr/>
                    <a:lstStyle/>
                    <a:p>
                      <a:r>
                        <a:rPr lang="en-US" sz="1100" b="0">
                          <a:solidFill>
                            <a:schemeClr val="accent3"/>
                          </a:solidFill>
                        </a:rPr>
                        <a:t>B-Location</a:t>
                      </a:r>
                    </a:p>
                  </a:txBody>
                  <a:tcPr/>
                </a:tc>
                <a:extLst>
                  <a:ext uri="{0D108BD9-81ED-4DB2-BD59-A6C34878D82A}">
                    <a16:rowId xmlns:a16="http://schemas.microsoft.com/office/drawing/2014/main" val="3780454526"/>
                  </a:ext>
                </a:extLst>
              </a:tr>
              <a:tr h="370840">
                <a:tc>
                  <a:txBody>
                    <a:bodyPr/>
                    <a:lstStyle/>
                    <a:p>
                      <a:pPr algn="l"/>
                      <a:r>
                        <a:rPr lang="en-US" sz="1100" b="1">
                          <a:solidFill>
                            <a:schemeClr val="accent3"/>
                          </a:solidFill>
                        </a:rPr>
                        <a:t>I-LOC</a:t>
                      </a:r>
                      <a:endParaRPr lang="en-US" sz="1100" b="1" i="1">
                        <a:solidFill>
                          <a:schemeClr val="accent3"/>
                        </a:solidFill>
                      </a:endParaRPr>
                    </a:p>
                  </a:txBody>
                  <a:tcPr/>
                </a:tc>
                <a:tc>
                  <a:txBody>
                    <a:bodyPr/>
                    <a:lstStyle/>
                    <a:p>
                      <a:r>
                        <a:rPr lang="en-US" sz="1100" b="0">
                          <a:solidFill>
                            <a:schemeClr val="accent3"/>
                          </a:solidFill>
                        </a:rPr>
                        <a:t>I-Location</a:t>
                      </a:r>
                    </a:p>
                  </a:txBody>
                  <a:tcPr/>
                </a:tc>
                <a:extLst>
                  <a:ext uri="{0D108BD9-81ED-4DB2-BD59-A6C34878D82A}">
                    <a16:rowId xmlns:a16="http://schemas.microsoft.com/office/drawing/2014/main" val="2248367291"/>
                  </a:ext>
                </a:extLst>
              </a:tr>
              <a:tr h="370840">
                <a:tc>
                  <a:txBody>
                    <a:bodyPr/>
                    <a:lstStyle/>
                    <a:p>
                      <a:pPr algn="l"/>
                      <a:r>
                        <a:rPr lang="en-US" sz="1100" b="1">
                          <a:solidFill>
                            <a:schemeClr val="accent4">
                              <a:lumMod val="75000"/>
                            </a:schemeClr>
                          </a:solidFill>
                        </a:rPr>
                        <a:t>B-DIS</a:t>
                      </a:r>
                      <a:endParaRPr lang="en-US" sz="1100" b="1" i="1">
                        <a:solidFill>
                          <a:schemeClr val="accent4">
                            <a:lumMod val="75000"/>
                          </a:schemeClr>
                        </a:solidFill>
                      </a:endParaRPr>
                    </a:p>
                  </a:txBody>
                  <a:tcPr/>
                </a:tc>
                <a:tc>
                  <a:txBody>
                    <a:bodyPr/>
                    <a:lstStyle/>
                    <a:p>
                      <a:r>
                        <a:rPr lang="en-US" sz="1100" b="0">
                          <a:solidFill>
                            <a:schemeClr val="accent4">
                              <a:lumMod val="75000"/>
                            </a:schemeClr>
                          </a:solidFill>
                        </a:rPr>
                        <a:t>B-Disease</a:t>
                      </a:r>
                    </a:p>
                  </a:txBody>
                  <a:tcPr/>
                </a:tc>
                <a:extLst>
                  <a:ext uri="{0D108BD9-81ED-4DB2-BD59-A6C34878D82A}">
                    <a16:rowId xmlns:a16="http://schemas.microsoft.com/office/drawing/2014/main" val="2929199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accent4">
                              <a:lumMod val="75000"/>
                            </a:schemeClr>
                          </a:solidFill>
                        </a:rPr>
                        <a:t>I-DIS</a:t>
                      </a:r>
                      <a:endParaRPr lang="en-US" sz="1100" b="1" i="1">
                        <a:solidFill>
                          <a:schemeClr val="accent4">
                            <a:lumMod val="75000"/>
                          </a:schemeClr>
                        </a:solidFill>
                      </a:endParaRPr>
                    </a:p>
                  </a:txBody>
                  <a:tcPr/>
                </a:tc>
                <a:tc>
                  <a:txBody>
                    <a:bodyPr/>
                    <a:lstStyle/>
                    <a:p>
                      <a:r>
                        <a:rPr lang="en-US" sz="1100" b="0">
                          <a:solidFill>
                            <a:schemeClr val="accent4">
                              <a:lumMod val="75000"/>
                            </a:schemeClr>
                          </a:solidFill>
                        </a:rPr>
                        <a:t>I-Disease</a:t>
                      </a:r>
                    </a:p>
                  </a:txBody>
                  <a:tcPr/>
                </a:tc>
                <a:extLst>
                  <a:ext uri="{0D108BD9-81ED-4DB2-BD59-A6C34878D82A}">
                    <a16:rowId xmlns:a16="http://schemas.microsoft.com/office/drawing/2014/main" val="4107630183"/>
                  </a:ext>
                </a:extLst>
              </a:tr>
              <a:tr h="370840">
                <a:tc>
                  <a:txBody>
                    <a:bodyPr/>
                    <a:lstStyle/>
                    <a:p>
                      <a:pPr algn="l"/>
                      <a:r>
                        <a:rPr lang="en-US" sz="1100" b="1">
                          <a:solidFill>
                            <a:schemeClr val="accent1">
                              <a:lumMod val="75000"/>
                            </a:schemeClr>
                          </a:solidFill>
                        </a:rPr>
                        <a:t>B-MISC</a:t>
                      </a:r>
                      <a:endParaRPr lang="en-US" sz="1100" b="1" i="1">
                        <a:solidFill>
                          <a:schemeClr val="accent1">
                            <a:lumMod val="75000"/>
                          </a:schemeClr>
                        </a:solidFill>
                      </a:endParaRPr>
                    </a:p>
                  </a:txBody>
                  <a:tcPr/>
                </a:tc>
                <a:tc>
                  <a:txBody>
                    <a:bodyPr/>
                    <a:lstStyle/>
                    <a:p>
                      <a:r>
                        <a:rPr lang="en-US" sz="1100" b="0">
                          <a:solidFill>
                            <a:schemeClr val="accent1">
                              <a:lumMod val="75000"/>
                            </a:schemeClr>
                          </a:solidFill>
                        </a:rPr>
                        <a:t>B-Miscellaneous</a:t>
                      </a:r>
                    </a:p>
                  </a:txBody>
                  <a:tcPr/>
                </a:tc>
                <a:extLst>
                  <a:ext uri="{0D108BD9-81ED-4DB2-BD59-A6C34878D82A}">
                    <a16:rowId xmlns:a16="http://schemas.microsoft.com/office/drawing/2014/main" val="1390081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accent1">
                              <a:lumMod val="75000"/>
                            </a:schemeClr>
                          </a:solidFill>
                        </a:rPr>
                        <a:t>I-MISC</a:t>
                      </a:r>
                      <a:endParaRPr lang="en-US" sz="1100" b="1" i="1">
                        <a:solidFill>
                          <a:schemeClr val="accent1">
                            <a:lumMod val="75000"/>
                          </a:schemeClr>
                        </a:solidFill>
                      </a:endParaRPr>
                    </a:p>
                  </a:txBody>
                  <a:tcPr/>
                </a:tc>
                <a:tc>
                  <a:txBody>
                    <a:bodyPr/>
                    <a:lstStyle/>
                    <a:p>
                      <a:r>
                        <a:rPr lang="en-US" sz="1100" b="0">
                          <a:solidFill>
                            <a:schemeClr val="accent1">
                              <a:lumMod val="75000"/>
                            </a:schemeClr>
                          </a:solidFill>
                        </a:rPr>
                        <a:t>I-Miscellaneous</a:t>
                      </a:r>
                    </a:p>
                  </a:txBody>
                  <a:tcPr/>
                </a:tc>
                <a:extLst>
                  <a:ext uri="{0D108BD9-81ED-4DB2-BD59-A6C34878D82A}">
                    <a16:rowId xmlns:a16="http://schemas.microsoft.com/office/drawing/2014/main" val="3971197861"/>
                  </a:ext>
                </a:extLst>
              </a:tr>
              <a:tr h="370840">
                <a:tc>
                  <a:txBody>
                    <a:bodyPr/>
                    <a:lstStyle/>
                    <a:p>
                      <a:pPr algn="l"/>
                      <a:r>
                        <a:rPr lang="en-US" sz="1100" b="1"/>
                        <a:t>O</a:t>
                      </a:r>
                      <a:endParaRPr lang="en-US" sz="1100" b="1" i="1"/>
                    </a:p>
                  </a:txBody>
                  <a:tcPr/>
                </a:tc>
                <a:tc>
                  <a:txBody>
                    <a:bodyPr/>
                    <a:lstStyle/>
                    <a:p>
                      <a:r>
                        <a:rPr lang="en-US" sz="1100" b="0"/>
                        <a:t>Out of Vocab</a:t>
                      </a:r>
                    </a:p>
                  </a:txBody>
                  <a:tcPr/>
                </a:tc>
                <a:extLst>
                  <a:ext uri="{0D108BD9-81ED-4DB2-BD59-A6C34878D82A}">
                    <a16:rowId xmlns:a16="http://schemas.microsoft.com/office/drawing/2014/main" val="1254291913"/>
                  </a:ext>
                </a:extLst>
              </a:tr>
              <a:tr h="370840">
                <a:tc>
                  <a:txBody>
                    <a:bodyPr/>
                    <a:lstStyle/>
                    <a:p>
                      <a:pPr algn="l"/>
                      <a:r>
                        <a:rPr lang="en-US" sz="1100" b="1"/>
                        <a:t>PAD</a:t>
                      </a:r>
                      <a:endParaRPr lang="en-US" sz="1100" b="1" i="1"/>
                    </a:p>
                  </a:txBody>
                  <a:tcPr/>
                </a:tc>
                <a:tc>
                  <a:txBody>
                    <a:bodyPr/>
                    <a:lstStyle/>
                    <a:p>
                      <a:r>
                        <a:rPr lang="en-US" sz="1100" b="0"/>
                        <a:t>Padding</a:t>
                      </a:r>
                    </a:p>
                  </a:txBody>
                  <a:tcPr/>
                </a:tc>
                <a:extLst>
                  <a:ext uri="{0D108BD9-81ED-4DB2-BD59-A6C34878D82A}">
                    <a16:rowId xmlns:a16="http://schemas.microsoft.com/office/drawing/2014/main" val="2175155467"/>
                  </a:ext>
                </a:extLst>
              </a:tr>
            </a:tbl>
          </a:graphicData>
        </a:graphic>
      </p:graphicFrame>
      <p:graphicFrame>
        <p:nvGraphicFramePr>
          <p:cNvPr id="17" name="Table 12">
            <a:extLst>
              <a:ext uri="{FF2B5EF4-FFF2-40B4-BE49-F238E27FC236}">
                <a16:creationId xmlns:a16="http://schemas.microsoft.com/office/drawing/2014/main" id="{AEC93DFB-08BA-844B-B569-D7B2FAD96D39}"/>
              </a:ext>
            </a:extLst>
          </p:cNvPr>
          <p:cNvGraphicFramePr>
            <a:graphicFrameLocks noGrp="1"/>
          </p:cNvGraphicFramePr>
          <p:nvPr>
            <p:extLst>
              <p:ext uri="{D42A27DB-BD31-4B8C-83A1-F6EECF244321}">
                <p14:modId xmlns:p14="http://schemas.microsoft.com/office/powerpoint/2010/main" val="3430894099"/>
              </p:ext>
            </p:extLst>
          </p:nvPr>
        </p:nvGraphicFramePr>
        <p:xfrm>
          <a:off x="128016" y="4818026"/>
          <a:ext cx="9167815" cy="645160"/>
        </p:xfrm>
        <a:graphic>
          <a:graphicData uri="http://schemas.openxmlformats.org/drawingml/2006/table">
            <a:tbl>
              <a:tblPr firstRow="1" bandRow="1">
                <a:tableStyleId>{2D5ABB26-0587-4C30-8999-92F81FD0307C}</a:tableStyleId>
              </a:tblPr>
              <a:tblGrid>
                <a:gridCol w="924814">
                  <a:extLst>
                    <a:ext uri="{9D8B030D-6E8A-4147-A177-3AD203B41FA5}">
                      <a16:colId xmlns:a16="http://schemas.microsoft.com/office/drawing/2014/main" val="1632455798"/>
                    </a:ext>
                  </a:extLst>
                </a:gridCol>
                <a:gridCol w="694754">
                  <a:extLst>
                    <a:ext uri="{9D8B030D-6E8A-4147-A177-3AD203B41FA5}">
                      <a16:colId xmlns:a16="http://schemas.microsoft.com/office/drawing/2014/main" val="4153628486"/>
                    </a:ext>
                  </a:extLst>
                </a:gridCol>
                <a:gridCol w="627380">
                  <a:extLst>
                    <a:ext uri="{9D8B030D-6E8A-4147-A177-3AD203B41FA5}">
                      <a16:colId xmlns:a16="http://schemas.microsoft.com/office/drawing/2014/main" val="524399326"/>
                    </a:ext>
                  </a:extLst>
                </a:gridCol>
                <a:gridCol w="349568">
                  <a:extLst>
                    <a:ext uri="{9D8B030D-6E8A-4147-A177-3AD203B41FA5}">
                      <a16:colId xmlns:a16="http://schemas.microsoft.com/office/drawing/2014/main" val="4288884974"/>
                    </a:ext>
                  </a:extLst>
                </a:gridCol>
                <a:gridCol w="849122">
                  <a:extLst>
                    <a:ext uri="{9D8B030D-6E8A-4147-A177-3AD203B41FA5}">
                      <a16:colId xmlns:a16="http://schemas.microsoft.com/office/drawing/2014/main" val="3149883330"/>
                    </a:ext>
                  </a:extLst>
                </a:gridCol>
                <a:gridCol w="553022">
                  <a:extLst>
                    <a:ext uri="{9D8B030D-6E8A-4147-A177-3AD203B41FA5}">
                      <a16:colId xmlns:a16="http://schemas.microsoft.com/office/drawing/2014/main" val="382539835"/>
                    </a:ext>
                  </a:extLst>
                </a:gridCol>
                <a:gridCol w="642366">
                  <a:extLst>
                    <a:ext uri="{9D8B030D-6E8A-4147-A177-3AD203B41FA5}">
                      <a16:colId xmlns:a16="http://schemas.microsoft.com/office/drawing/2014/main" val="1726291868"/>
                    </a:ext>
                  </a:extLst>
                </a:gridCol>
                <a:gridCol w="657098">
                  <a:extLst>
                    <a:ext uri="{9D8B030D-6E8A-4147-A177-3AD203B41FA5}">
                      <a16:colId xmlns:a16="http://schemas.microsoft.com/office/drawing/2014/main" val="4028661961"/>
                    </a:ext>
                  </a:extLst>
                </a:gridCol>
                <a:gridCol w="362331">
                  <a:extLst>
                    <a:ext uri="{9D8B030D-6E8A-4147-A177-3AD203B41FA5}">
                      <a16:colId xmlns:a16="http://schemas.microsoft.com/office/drawing/2014/main" val="83378705"/>
                    </a:ext>
                  </a:extLst>
                </a:gridCol>
                <a:gridCol w="861124">
                  <a:extLst>
                    <a:ext uri="{9D8B030D-6E8A-4147-A177-3AD203B41FA5}">
                      <a16:colId xmlns:a16="http://schemas.microsoft.com/office/drawing/2014/main" val="1979674894"/>
                    </a:ext>
                  </a:extLst>
                </a:gridCol>
                <a:gridCol w="843280">
                  <a:extLst>
                    <a:ext uri="{9D8B030D-6E8A-4147-A177-3AD203B41FA5}">
                      <a16:colId xmlns:a16="http://schemas.microsoft.com/office/drawing/2014/main" val="954332272"/>
                    </a:ext>
                  </a:extLst>
                </a:gridCol>
                <a:gridCol w="349568">
                  <a:extLst>
                    <a:ext uri="{9D8B030D-6E8A-4147-A177-3AD203B41FA5}">
                      <a16:colId xmlns:a16="http://schemas.microsoft.com/office/drawing/2014/main" val="1091793126"/>
                    </a:ext>
                  </a:extLst>
                </a:gridCol>
                <a:gridCol w="807022">
                  <a:extLst>
                    <a:ext uri="{9D8B030D-6E8A-4147-A177-3AD203B41FA5}">
                      <a16:colId xmlns:a16="http://schemas.microsoft.com/office/drawing/2014/main" val="2168235495"/>
                    </a:ext>
                  </a:extLst>
                </a:gridCol>
                <a:gridCol w="646366">
                  <a:extLst>
                    <a:ext uri="{9D8B030D-6E8A-4147-A177-3AD203B41FA5}">
                      <a16:colId xmlns:a16="http://schemas.microsoft.com/office/drawing/2014/main" val="1786501733"/>
                    </a:ext>
                  </a:extLst>
                </a:gridCol>
              </a:tblGrid>
              <a:tr h="176761">
                <a:tc>
                  <a:txBody>
                    <a:bodyPr/>
                    <a:lstStyle/>
                    <a:p>
                      <a:pPr algn="ctr"/>
                      <a:r>
                        <a:rPr lang="en-US" sz="1200" b="1"/>
                        <a:t>Sentence</a:t>
                      </a:r>
                    </a:p>
                  </a:txBody>
                  <a:tcPr/>
                </a:tc>
                <a:tc>
                  <a:txBody>
                    <a:bodyPr/>
                    <a:lstStyle/>
                    <a:p>
                      <a:pPr algn="ctr"/>
                      <a:r>
                        <a:rPr lang="en-US" sz="1200">
                          <a:solidFill>
                            <a:schemeClr val="accent2"/>
                          </a:solidFill>
                        </a:rPr>
                        <a:t>Bob</a:t>
                      </a:r>
                    </a:p>
                  </a:txBody>
                  <a:tcPr/>
                </a:tc>
                <a:tc>
                  <a:txBody>
                    <a:bodyPr/>
                    <a:lstStyle/>
                    <a:p>
                      <a:pPr algn="ctr"/>
                      <a:r>
                        <a:rPr lang="en-US" sz="1200">
                          <a:solidFill>
                            <a:schemeClr val="accent2"/>
                          </a:solidFill>
                        </a:rPr>
                        <a:t>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is</a:t>
                      </a:r>
                    </a:p>
                  </a:txBody>
                  <a:tcPr/>
                </a:tc>
                <a:tc>
                  <a:txBody>
                    <a:bodyPr/>
                    <a:lstStyle/>
                    <a:p>
                      <a:pPr algn="ctr"/>
                      <a:r>
                        <a:rPr lang="en-US" sz="1200"/>
                        <a:t>suffering</a:t>
                      </a:r>
                    </a:p>
                  </a:txBody>
                  <a:tcPr/>
                </a:tc>
                <a:tc>
                  <a:txBody>
                    <a:bodyPr/>
                    <a:lstStyle/>
                    <a:p>
                      <a:pPr algn="ctr"/>
                      <a:r>
                        <a:rPr lang="en-US" sz="1200"/>
                        <a:t>from</a:t>
                      </a:r>
                    </a:p>
                  </a:txBody>
                  <a:tcPr/>
                </a:tc>
                <a:tc>
                  <a:txBody>
                    <a:bodyPr/>
                    <a:lstStyle/>
                    <a:p>
                      <a:pPr algn="ctr"/>
                      <a:r>
                        <a:rPr lang="en-US" sz="1200">
                          <a:solidFill>
                            <a:schemeClr val="accent4">
                              <a:lumMod val="75000"/>
                            </a:schemeClr>
                          </a:solidFill>
                        </a:rPr>
                        <a:t>heart</a:t>
                      </a:r>
                    </a:p>
                  </a:txBody>
                  <a:tcPr/>
                </a:tc>
                <a:tc>
                  <a:txBody>
                    <a:bodyPr/>
                    <a:lstStyle/>
                    <a:p>
                      <a:pPr algn="ctr"/>
                      <a:r>
                        <a:rPr lang="en-US" sz="1200">
                          <a:solidFill>
                            <a:schemeClr val="accent4">
                              <a:lumMod val="75000"/>
                            </a:schemeClr>
                          </a:solidFill>
                        </a:rPr>
                        <a:t>failure</a:t>
                      </a:r>
                    </a:p>
                  </a:txBody>
                  <a:tcPr/>
                </a:tc>
                <a:tc>
                  <a:txBody>
                    <a:bodyPr/>
                    <a:lstStyle/>
                    <a:p>
                      <a:pPr algn="ctr"/>
                      <a:r>
                        <a:rPr lang="en-US" sz="1200"/>
                        <a:t>at</a:t>
                      </a:r>
                    </a:p>
                  </a:txBody>
                  <a:tcPr/>
                </a:tc>
                <a:tc>
                  <a:txBody>
                    <a:bodyPr/>
                    <a:lstStyle/>
                    <a:p>
                      <a:pPr algn="ctr"/>
                      <a:r>
                        <a:rPr lang="en-US" sz="1200">
                          <a:solidFill>
                            <a:schemeClr val="accent6"/>
                          </a:solidFill>
                        </a:rPr>
                        <a:t>Temasek</a:t>
                      </a:r>
                    </a:p>
                  </a:txBody>
                  <a:tcPr/>
                </a:tc>
                <a:tc>
                  <a:txBody>
                    <a:bodyPr/>
                    <a:lstStyle/>
                    <a:p>
                      <a:pPr algn="ctr"/>
                      <a:r>
                        <a:rPr lang="en-US" sz="1200">
                          <a:solidFill>
                            <a:schemeClr val="accent6"/>
                          </a:solidFill>
                        </a:rPr>
                        <a:t>Holdings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a:t>
                      </a:r>
                    </a:p>
                  </a:txBody>
                  <a:tcPr/>
                </a:tc>
                <a:tc>
                  <a:txBody>
                    <a:bodyPr/>
                    <a:lstStyle/>
                    <a:p>
                      <a:pPr algn="ctr"/>
                      <a:r>
                        <a:rPr lang="en-US" sz="1200">
                          <a:solidFill>
                            <a:schemeClr val="accent3"/>
                          </a:solidFill>
                        </a:rPr>
                        <a:t>Orchard</a:t>
                      </a:r>
                    </a:p>
                  </a:txBody>
                  <a:tcPr/>
                </a:tc>
                <a:tc>
                  <a:txBody>
                    <a:bodyPr/>
                    <a:lstStyle/>
                    <a:p>
                      <a:pPr algn="ctr"/>
                      <a:r>
                        <a:rPr lang="en-US" sz="1200">
                          <a:solidFill>
                            <a:schemeClr val="accent3"/>
                          </a:solidFill>
                        </a:rPr>
                        <a:t>Road</a:t>
                      </a:r>
                    </a:p>
                  </a:txBody>
                  <a:tcPr/>
                </a:tc>
                <a:extLst>
                  <a:ext uri="{0D108BD9-81ED-4DB2-BD59-A6C34878D82A}">
                    <a16:rowId xmlns:a16="http://schemas.microsoft.com/office/drawing/2014/main" val="1411953025"/>
                  </a:ext>
                </a:extLst>
              </a:tr>
              <a:tr h="370840">
                <a:tc>
                  <a:txBody>
                    <a:bodyPr/>
                    <a:lstStyle/>
                    <a:p>
                      <a:pPr algn="ctr"/>
                      <a:r>
                        <a:rPr lang="en-US" sz="1200" b="1"/>
                        <a:t>Tags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accent2"/>
                          </a:solidFill>
                        </a:rPr>
                        <a:t>B-PER</a:t>
                      </a:r>
                    </a:p>
                  </a:txBody>
                  <a:tcPr/>
                </a:tc>
                <a:tc>
                  <a:txBody>
                    <a:bodyPr/>
                    <a:lstStyle/>
                    <a:p>
                      <a:pPr algn="ctr"/>
                      <a:r>
                        <a:rPr lang="en-US" sz="1200">
                          <a:solidFill>
                            <a:schemeClr val="accent2"/>
                          </a:solidFill>
                        </a:rPr>
                        <a:t>I-PER</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t>O</a:t>
                      </a:r>
                    </a:p>
                  </a:txBody>
                  <a:tcPr/>
                </a:tc>
                <a:tc>
                  <a:txBody>
                    <a:bodyPr/>
                    <a:lstStyle/>
                    <a:p>
                      <a:pPr algn="ctr"/>
                      <a:r>
                        <a:rPr lang="en-US" sz="1200">
                          <a:solidFill>
                            <a:schemeClr val="accent4">
                              <a:lumMod val="75000"/>
                            </a:schemeClr>
                          </a:solidFill>
                        </a:rPr>
                        <a:t>B-DIS</a:t>
                      </a:r>
                    </a:p>
                  </a:txBody>
                  <a:tcPr/>
                </a:tc>
                <a:tc>
                  <a:txBody>
                    <a:bodyPr/>
                    <a:lstStyle/>
                    <a:p>
                      <a:pPr algn="ctr"/>
                      <a:r>
                        <a:rPr lang="en-US" sz="1200">
                          <a:solidFill>
                            <a:schemeClr val="accent4">
                              <a:lumMod val="75000"/>
                            </a:schemeClr>
                          </a:solidFill>
                        </a:rPr>
                        <a:t>I-DIS</a:t>
                      </a:r>
                    </a:p>
                  </a:txBody>
                  <a:tcPr/>
                </a:tc>
                <a:tc>
                  <a:txBody>
                    <a:bodyPr/>
                    <a:lstStyle/>
                    <a:p>
                      <a:pPr algn="ctr"/>
                      <a:r>
                        <a:rPr lang="en-US" sz="1200"/>
                        <a:t>O</a:t>
                      </a:r>
                    </a:p>
                  </a:txBody>
                  <a:tcPr/>
                </a:tc>
                <a:tc>
                  <a:txBody>
                    <a:bodyPr/>
                    <a:lstStyle/>
                    <a:p>
                      <a:pPr algn="ctr"/>
                      <a:r>
                        <a:rPr lang="en-US" sz="1200">
                          <a:solidFill>
                            <a:schemeClr val="accent6"/>
                          </a:solidFill>
                        </a:rPr>
                        <a:t>B-ORG</a:t>
                      </a:r>
                    </a:p>
                  </a:txBody>
                  <a:tcPr/>
                </a:tc>
                <a:tc>
                  <a:txBody>
                    <a:bodyPr/>
                    <a:lstStyle/>
                    <a:p>
                      <a:pPr algn="ctr"/>
                      <a:r>
                        <a:rPr lang="en-US" sz="1200">
                          <a:solidFill>
                            <a:schemeClr val="accent6"/>
                          </a:solidFill>
                        </a:rPr>
                        <a:t>I-ORG</a:t>
                      </a:r>
                    </a:p>
                  </a:txBody>
                  <a:tcPr/>
                </a:tc>
                <a:tc>
                  <a:txBody>
                    <a:bodyPr/>
                    <a:lstStyle/>
                    <a:p>
                      <a:pPr algn="ctr"/>
                      <a:r>
                        <a:rPr lang="en-US" sz="1200"/>
                        <a:t>O</a:t>
                      </a:r>
                    </a:p>
                  </a:txBody>
                  <a:tcPr/>
                </a:tc>
                <a:tc>
                  <a:txBody>
                    <a:bodyPr/>
                    <a:lstStyle/>
                    <a:p>
                      <a:pPr algn="ctr"/>
                      <a:r>
                        <a:rPr lang="en-US" sz="1200">
                          <a:solidFill>
                            <a:schemeClr val="accent3"/>
                          </a:solidFill>
                        </a:rPr>
                        <a:t>B-LOC</a:t>
                      </a:r>
                    </a:p>
                  </a:txBody>
                  <a:tcPr/>
                </a:tc>
                <a:tc>
                  <a:txBody>
                    <a:bodyPr/>
                    <a:lstStyle/>
                    <a:p>
                      <a:pPr algn="ctr"/>
                      <a:r>
                        <a:rPr lang="en-US" sz="1200">
                          <a:solidFill>
                            <a:schemeClr val="accent3"/>
                          </a:solidFill>
                        </a:rPr>
                        <a:t>I-LOC</a:t>
                      </a:r>
                    </a:p>
                  </a:txBody>
                  <a:tcPr/>
                </a:tc>
                <a:extLst>
                  <a:ext uri="{0D108BD9-81ED-4DB2-BD59-A6C34878D82A}">
                    <a16:rowId xmlns:a16="http://schemas.microsoft.com/office/drawing/2014/main" val="2921204373"/>
                  </a:ext>
                </a:extLst>
              </a:tr>
            </a:tbl>
          </a:graphicData>
        </a:graphic>
      </p:graphicFrame>
      <p:sp>
        <p:nvSpPr>
          <p:cNvPr id="3" name="Slide Number Placeholder 2">
            <a:extLst>
              <a:ext uri="{FF2B5EF4-FFF2-40B4-BE49-F238E27FC236}">
                <a16:creationId xmlns:a16="http://schemas.microsoft.com/office/drawing/2014/main" id="{E6A4692B-5AEC-4A47-B296-DC73E4D33D21}"/>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456925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2"/>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0" y="1122363"/>
            <a:ext cx="4633281" cy="3204134"/>
          </a:xfrm>
        </p:spPr>
        <p:txBody>
          <a:bodyPr anchor="b">
            <a:normAutofit/>
          </a:bodyPr>
          <a:lstStyle/>
          <a:p>
            <a:r>
              <a:rPr lang="en-US" sz="4400"/>
              <a:t>04 System Implementation &amp; Design</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99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System Architecture</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Diagram&#10;&#10;Description automatically generated">
            <a:extLst>
              <a:ext uri="{FF2B5EF4-FFF2-40B4-BE49-F238E27FC236}">
                <a16:creationId xmlns:a16="http://schemas.microsoft.com/office/drawing/2014/main" id="{298CD269-DA50-054E-A161-D1771A6A581A}"/>
              </a:ext>
            </a:extLst>
          </p:cNvPr>
          <p:cNvPicPr/>
          <p:nvPr/>
        </p:nvPicPr>
        <p:blipFill rotWithShape="1">
          <a:blip r:embed="rId3">
            <a:extLst>
              <a:ext uri="{28A0092B-C50C-407E-A947-70E740481C1C}">
                <a14:useLocalDpi xmlns:a14="http://schemas.microsoft.com/office/drawing/2010/main" val="0"/>
              </a:ext>
            </a:extLst>
          </a:blip>
          <a:srcRect l="7497" t="12494" r="22228" b="12256"/>
          <a:stretch/>
        </p:blipFill>
        <p:spPr bwMode="auto">
          <a:xfrm>
            <a:off x="2035727" y="1715071"/>
            <a:ext cx="8117498" cy="4889532"/>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09E80871-41C8-8B42-A9DB-12C90F5F2F50}"/>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2479645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2"/>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r>
              <a:rPr lang="en-US" sz="4400"/>
              <a:t>05 Experiment &amp; Result</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57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Training</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5A4378AB-C472-8E49-85B8-B61A864A3681}"/>
              </a:ext>
            </a:extLst>
          </p:cNvPr>
          <p:cNvGraphicFramePr/>
          <p:nvPr>
            <p:extLst>
              <p:ext uri="{D42A27DB-BD31-4B8C-83A1-F6EECF244321}">
                <p14:modId xmlns:p14="http://schemas.microsoft.com/office/powerpoint/2010/main" val="985709467"/>
              </p:ext>
            </p:extLst>
          </p:nvPr>
        </p:nvGraphicFramePr>
        <p:xfrm>
          <a:off x="1570182" y="719666"/>
          <a:ext cx="9051636"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695C7E6-A205-9B49-9688-ADCFBC37737F}"/>
              </a:ext>
            </a:extLst>
          </p:cNvPr>
          <p:cNvSpPr>
            <a:spLocks noGrp="1"/>
          </p:cNvSpPr>
          <p:nvPr>
            <p:ph type="sldNum" sz="quarter" idx="12"/>
          </p:nvPr>
        </p:nvSpPr>
        <p:spPr/>
        <p:txBody>
          <a:bodyPr/>
          <a:lstStyle/>
          <a:p>
            <a:fld id="{B2DC25EE-239B-4C5F-AAD1-255A7D5F1EE2}" type="slidenum">
              <a:rPr lang="en-US" smtClean="0"/>
              <a:t>35</a:t>
            </a:fld>
            <a:endParaRPr lang="en-US"/>
          </a:p>
        </p:txBody>
      </p:sp>
      <p:sp>
        <p:nvSpPr>
          <p:cNvPr id="6" name="TextBox 5">
            <a:extLst>
              <a:ext uri="{FF2B5EF4-FFF2-40B4-BE49-F238E27FC236}">
                <a16:creationId xmlns:a16="http://schemas.microsoft.com/office/drawing/2014/main" id="{87AABC5F-3322-D547-8E59-F5784F06302D}"/>
              </a:ext>
            </a:extLst>
          </p:cNvPr>
          <p:cNvSpPr txBox="1"/>
          <p:nvPr/>
        </p:nvSpPr>
        <p:spPr>
          <a:xfrm>
            <a:off x="128016" y="6538912"/>
            <a:ext cx="6588663" cy="261610"/>
          </a:xfrm>
          <a:prstGeom prst="rect">
            <a:avLst/>
          </a:prstGeom>
          <a:noFill/>
        </p:spPr>
        <p:txBody>
          <a:bodyPr wrap="none" rtlCol="0">
            <a:spAutoFit/>
          </a:bodyPr>
          <a:lstStyle/>
          <a:p>
            <a:r>
              <a:rPr lang="en-US" sz="1100"/>
              <a:t>Source: https://</a:t>
            </a:r>
            <a:r>
              <a:rPr lang="en-US" sz="1100" err="1"/>
              <a:t>www.marketing-branding.com</a:t>
            </a:r>
            <a:r>
              <a:rPr lang="en-US" sz="1100"/>
              <a:t>/google-</a:t>
            </a:r>
            <a:r>
              <a:rPr lang="en-US" sz="1100" err="1"/>
              <a:t>colaboratory</a:t>
            </a:r>
            <a:r>
              <a:rPr lang="en-US" sz="1100"/>
              <a:t>-</a:t>
            </a:r>
            <a:r>
              <a:rPr lang="en-US" sz="1100" err="1"/>
              <a:t>colab-guia-completa-espanol</a:t>
            </a:r>
            <a:r>
              <a:rPr lang="en-US" sz="1100"/>
              <a:t>/</a:t>
            </a:r>
          </a:p>
        </p:txBody>
      </p:sp>
      <p:pic>
        <p:nvPicPr>
          <p:cNvPr id="5122" name="Picture 2">
            <a:extLst>
              <a:ext uri="{FF2B5EF4-FFF2-40B4-BE49-F238E27FC236}">
                <a16:creationId xmlns:a16="http://schemas.microsoft.com/office/drawing/2014/main" id="{1BA4F52E-B3B4-4D4A-94E1-172947F2A8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4152" y="4635918"/>
            <a:ext cx="2580648" cy="172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04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Result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riangle 5">
            <a:extLst>
              <a:ext uri="{FF2B5EF4-FFF2-40B4-BE49-F238E27FC236}">
                <a16:creationId xmlns:a16="http://schemas.microsoft.com/office/drawing/2014/main" id="{B684822F-E6DB-3C42-AAD4-1D3CC455BF76}"/>
              </a:ext>
            </a:extLst>
          </p:cNvPr>
          <p:cNvSpPr/>
          <p:nvPr/>
        </p:nvSpPr>
        <p:spPr>
          <a:xfrm>
            <a:off x="2342508" y="2838447"/>
            <a:ext cx="5527496" cy="1271216"/>
          </a:xfrm>
          <a:prstGeom prst="triangle">
            <a:avLst>
              <a:gd name="adj" fmla="val 61018"/>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3" name="Table 4">
            <a:extLst>
              <a:ext uri="{FF2B5EF4-FFF2-40B4-BE49-F238E27FC236}">
                <a16:creationId xmlns:a16="http://schemas.microsoft.com/office/drawing/2014/main" id="{A403C3BC-7140-2F44-96D8-E0A92F97E451}"/>
              </a:ext>
            </a:extLst>
          </p:cNvPr>
          <p:cNvGraphicFramePr>
            <a:graphicFrameLocks noGrp="1"/>
          </p:cNvGraphicFramePr>
          <p:nvPr>
            <p:ph idx="1"/>
            <p:extLst>
              <p:ext uri="{D42A27DB-BD31-4B8C-83A1-F6EECF244321}">
                <p14:modId xmlns:p14="http://schemas.microsoft.com/office/powerpoint/2010/main" val="1965087797"/>
              </p:ext>
            </p:extLst>
          </p:nvPr>
        </p:nvGraphicFramePr>
        <p:xfrm>
          <a:off x="267558" y="1910120"/>
          <a:ext cx="5989004" cy="1112520"/>
        </p:xfrm>
        <a:graphic>
          <a:graphicData uri="http://schemas.openxmlformats.org/drawingml/2006/table">
            <a:tbl>
              <a:tblPr firstRow="1" bandRow="1">
                <a:tableStyleId>{21E4AEA4-8DFA-4A89-87EB-49C32662AFE0}</a:tableStyleId>
              </a:tblPr>
              <a:tblGrid>
                <a:gridCol w="1337310">
                  <a:extLst>
                    <a:ext uri="{9D8B030D-6E8A-4147-A177-3AD203B41FA5}">
                      <a16:colId xmlns:a16="http://schemas.microsoft.com/office/drawing/2014/main" val="780384130"/>
                    </a:ext>
                  </a:extLst>
                </a:gridCol>
                <a:gridCol w="1692974">
                  <a:extLst>
                    <a:ext uri="{9D8B030D-6E8A-4147-A177-3AD203B41FA5}">
                      <a16:colId xmlns:a16="http://schemas.microsoft.com/office/drawing/2014/main" val="3516796561"/>
                    </a:ext>
                  </a:extLst>
                </a:gridCol>
                <a:gridCol w="1759903">
                  <a:extLst>
                    <a:ext uri="{9D8B030D-6E8A-4147-A177-3AD203B41FA5}">
                      <a16:colId xmlns:a16="http://schemas.microsoft.com/office/drawing/2014/main" val="1383715056"/>
                    </a:ext>
                  </a:extLst>
                </a:gridCol>
                <a:gridCol w="1198817">
                  <a:extLst>
                    <a:ext uri="{9D8B030D-6E8A-4147-A177-3AD203B41FA5}">
                      <a16:colId xmlns:a16="http://schemas.microsoft.com/office/drawing/2014/main" val="2387092661"/>
                    </a:ext>
                  </a:extLst>
                </a:gridCol>
              </a:tblGrid>
              <a:tr h="370840">
                <a:tc>
                  <a:txBody>
                    <a:bodyPr/>
                    <a:lstStyle/>
                    <a:p>
                      <a:endParaRPr lang="en-US" b="1"/>
                    </a:p>
                  </a:txBody>
                  <a:tcPr/>
                </a:tc>
                <a:tc>
                  <a:txBody>
                    <a:bodyPr/>
                    <a:lstStyle/>
                    <a:p>
                      <a:r>
                        <a:rPr lang="en-US"/>
                        <a:t>Accuracy</a:t>
                      </a:r>
                    </a:p>
                  </a:txBody>
                  <a:tcPr/>
                </a:tc>
                <a:tc>
                  <a:txBody>
                    <a:bodyPr/>
                    <a:lstStyle/>
                    <a:p>
                      <a:r>
                        <a:rPr lang="en-US"/>
                        <a:t>Loss</a:t>
                      </a:r>
                    </a:p>
                  </a:txBody>
                  <a:tcPr/>
                </a:tc>
                <a:tc>
                  <a:txBody>
                    <a:bodyPr/>
                    <a:lstStyle/>
                    <a:p>
                      <a:r>
                        <a:rPr lang="en-US"/>
                        <a:t>F1 Score</a:t>
                      </a:r>
                    </a:p>
                  </a:txBody>
                  <a:tcPr/>
                </a:tc>
                <a:extLst>
                  <a:ext uri="{0D108BD9-81ED-4DB2-BD59-A6C34878D82A}">
                    <a16:rowId xmlns:a16="http://schemas.microsoft.com/office/drawing/2014/main" val="3542387902"/>
                  </a:ext>
                </a:extLst>
              </a:tr>
              <a:tr h="370840">
                <a:tc>
                  <a:txBody>
                    <a:bodyPr/>
                    <a:lstStyle/>
                    <a:p>
                      <a:r>
                        <a:rPr lang="en-US" b="1"/>
                        <a:t>Training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latin typeface="+mn-lt"/>
                          <a:ea typeface="+mn-ea"/>
                          <a:cs typeface="+mn-cs"/>
                        </a:rPr>
                        <a:t>0.992089279</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latin typeface="+mn-lt"/>
                          <a:ea typeface="+mn-ea"/>
                          <a:cs typeface="+mn-cs"/>
                        </a:rPr>
                        <a:t>0.025385366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latin typeface="+mn-lt"/>
                          <a:ea typeface="+mn-ea"/>
                          <a:cs typeface="+mn-cs"/>
                        </a:rPr>
                        <a:t>0.91 </a:t>
                      </a:r>
                      <a:endParaRPr lang="en-SG"/>
                    </a:p>
                  </a:txBody>
                  <a:tcPr/>
                </a:tc>
                <a:extLst>
                  <a:ext uri="{0D108BD9-81ED-4DB2-BD59-A6C34878D82A}">
                    <a16:rowId xmlns:a16="http://schemas.microsoft.com/office/drawing/2014/main" val="1961035850"/>
                  </a:ext>
                </a:extLst>
              </a:tr>
              <a:tr h="370840">
                <a:tc>
                  <a:txBody>
                    <a:bodyPr/>
                    <a:lstStyle/>
                    <a:p>
                      <a:r>
                        <a:rPr lang="en-US" b="1"/>
                        <a:t>Validation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latin typeface="+mn-lt"/>
                          <a:ea typeface="+mn-ea"/>
                          <a:cs typeface="+mn-cs"/>
                        </a:rPr>
                        <a:t>0.954151639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latin typeface="+mn-lt"/>
                          <a:ea typeface="+mn-ea"/>
                          <a:cs typeface="+mn-cs"/>
                        </a:rPr>
                        <a:t>0.191778849 </a:t>
                      </a:r>
                      <a:endParaRPr lang="en-SG"/>
                    </a:p>
                  </a:txBody>
                  <a:tcPr/>
                </a:tc>
                <a:tc>
                  <a:txBody>
                    <a:bodyPr/>
                    <a:lstStyle/>
                    <a:p>
                      <a:r>
                        <a:rPr lang="en-US"/>
                        <a:t>0.91</a:t>
                      </a:r>
                    </a:p>
                  </a:txBody>
                  <a:tcPr/>
                </a:tc>
                <a:extLst>
                  <a:ext uri="{0D108BD9-81ED-4DB2-BD59-A6C34878D82A}">
                    <a16:rowId xmlns:a16="http://schemas.microsoft.com/office/drawing/2014/main" val="3894046010"/>
                  </a:ext>
                </a:extLst>
              </a:tr>
            </a:tbl>
          </a:graphicData>
        </a:graphic>
      </p:graphicFrame>
      <p:graphicFrame>
        <p:nvGraphicFramePr>
          <p:cNvPr id="5" name="Table 5">
            <a:extLst>
              <a:ext uri="{FF2B5EF4-FFF2-40B4-BE49-F238E27FC236}">
                <a16:creationId xmlns:a16="http://schemas.microsoft.com/office/drawing/2014/main" id="{F06CE1D6-C1AF-AE4B-88FE-495C7A99F3C7}"/>
              </a:ext>
            </a:extLst>
          </p:cNvPr>
          <p:cNvGraphicFramePr>
            <a:graphicFrameLocks noGrp="1"/>
          </p:cNvGraphicFramePr>
          <p:nvPr>
            <p:extLst>
              <p:ext uri="{D42A27DB-BD31-4B8C-83A1-F6EECF244321}">
                <p14:modId xmlns:p14="http://schemas.microsoft.com/office/powerpoint/2010/main" val="291910575"/>
              </p:ext>
            </p:extLst>
          </p:nvPr>
        </p:nvGraphicFramePr>
        <p:xfrm>
          <a:off x="2240026" y="4019552"/>
          <a:ext cx="5705349" cy="2585051"/>
        </p:xfrm>
        <a:graphic>
          <a:graphicData uri="http://schemas.openxmlformats.org/drawingml/2006/table">
            <a:tbl>
              <a:tblPr firstRow="1" bandRow="1">
                <a:tableStyleId>{21E4AEA4-8DFA-4A89-87EB-49C32662AFE0}</a:tableStyleId>
              </a:tblPr>
              <a:tblGrid>
                <a:gridCol w="2106295">
                  <a:extLst>
                    <a:ext uri="{9D8B030D-6E8A-4147-A177-3AD203B41FA5}">
                      <a16:colId xmlns:a16="http://schemas.microsoft.com/office/drawing/2014/main" val="1368489992"/>
                    </a:ext>
                  </a:extLst>
                </a:gridCol>
                <a:gridCol w="1334453">
                  <a:extLst>
                    <a:ext uri="{9D8B030D-6E8A-4147-A177-3AD203B41FA5}">
                      <a16:colId xmlns:a16="http://schemas.microsoft.com/office/drawing/2014/main" val="1411262589"/>
                    </a:ext>
                  </a:extLst>
                </a:gridCol>
                <a:gridCol w="980948">
                  <a:extLst>
                    <a:ext uri="{9D8B030D-6E8A-4147-A177-3AD203B41FA5}">
                      <a16:colId xmlns:a16="http://schemas.microsoft.com/office/drawing/2014/main" val="1167288506"/>
                    </a:ext>
                  </a:extLst>
                </a:gridCol>
                <a:gridCol w="1283653">
                  <a:extLst>
                    <a:ext uri="{9D8B030D-6E8A-4147-A177-3AD203B41FA5}">
                      <a16:colId xmlns:a16="http://schemas.microsoft.com/office/drawing/2014/main" val="3072274720"/>
                    </a:ext>
                  </a:extLst>
                </a:gridCol>
              </a:tblGrid>
              <a:tr h="369293">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lt1"/>
                          </a:solidFill>
                          <a:effectLst/>
                        </a:rPr>
                        <a:t>Precision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lt1"/>
                          </a:solidFill>
                          <a:effectLst/>
                        </a:rPr>
                        <a:t>Recall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lt1"/>
                          </a:solidFill>
                          <a:effectLst/>
                        </a:rPr>
                        <a:t>F1-Score </a:t>
                      </a:r>
                      <a:endParaRPr lang="en-SG"/>
                    </a:p>
                  </a:txBody>
                  <a:tcPr/>
                </a:tc>
                <a:extLst>
                  <a:ext uri="{0D108BD9-81ED-4DB2-BD59-A6C34878D82A}">
                    <a16:rowId xmlns:a16="http://schemas.microsoft.com/office/drawing/2014/main" val="3447277578"/>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ORGANIZATION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0.89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0.91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0.90 </a:t>
                      </a:r>
                      <a:endParaRPr lang="en-SG"/>
                    </a:p>
                  </a:txBody>
                  <a:tcPr/>
                </a:tc>
                <a:extLst>
                  <a:ext uri="{0D108BD9-81ED-4DB2-BD59-A6C34878D82A}">
                    <a16:rowId xmlns:a16="http://schemas.microsoft.com/office/drawing/2014/main" val="2159982802"/>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LOCATION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0.93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0.95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0.94 </a:t>
                      </a:r>
                      <a:endParaRPr lang="en-SG"/>
                    </a:p>
                  </a:txBody>
                  <a:tcPr/>
                </a:tc>
                <a:extLst>
                  <a:ext uri="{0D108BD9-81ED-4DB2-BD59-A6C34878D82A}">
                    <a16:rowId xmlns:a16="http://schemas.microsoft.com/office/drawing/2014/main" val="2012879820"/>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PERSON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0.94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0.87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0.90 </a:t>
                      </a:r>
                      <a:endParaRPr lang="en-SG"/>
                    </a:p>
                  </a:txBody>
                  <a:tcPr/>
                </a:tc>
                <a:extLst>
                  <a:ext uri="{0D108BD9-81ED-4DB2-BD59-A6C34878D82A}">
                    <a16:rowId xmlns:a16="http://schemas.microsoft.com/office/drawing/2014/main" val="2440101526"/>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DISEASE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0.85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0.89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0.87 </a:t>
                      </a:r>
                      <a:endParaRPr lang="en-SG"/>
                    </a:p>
                  </a:txBody>
                  <a:tcPr/>
                </a:tc>
                <a:extLst>
                  <a:ext uri="{0D108BD9-81ED-4DB2-BD59-A6C34878D82A}">
                    <a16:rowId xmlns:a16="http://schemas.microsoft.com/office/drawing/2014/main" val="3995091019"/>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MISC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0.86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0.88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0.87 </a:t>
                      </a:r>
                      <a:endParaRPr lang="en-SG"/>
                    </a:p>
                  </a:txBody>
                  <a:tcPr/>
                </a:tc>
                <a:extLst>
                  <a:ext uri="{0D108BD9-81ED-4DB2-BD59-A6C34878D82A}">
                    <a16:rowId xmlns:a16="http://schemas.microsoft.com/office/drawing/2014/main" val="674563150"/>
                  </a:ext>
                </a:extLst>
              </a:tr>
              <a:tr h="369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kern="1200">
                          <a:solidFill>
                            <a:schemeClr val="dk1"/>
                          </a:solidFill>
                          <a:effectLst/>
                        </a:rPr>
                        <a:t>AVERAGE </a:t>
                      </a:r>
                      <a:endParaRPr lang="en-SG"/>
                    </a:p>
                  </a:txBody>
                  <a:tcPr/>
                </a:tc>
                <a:tc>
                  <a:txBody>
                    <a:bodyPr/>
                    <a:lstStyle/>
                    <a:p>
                      <a:r>
                        <a:rPr lang="en-SG" sz="1800" kern="1200">
                          <a:solidFill>
                            <a:schemeClr val="dk1"/>
                          </a:solidFill>
                          <a:effectLst/>
                        </a:rPr>
                        <a:t>0.90</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0.91 </a:t>
                      </a:r>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a:solidFill>
                            <a:schemeClr val="dk1"/>
                          </a:solidFill>
                          <a:effectLst/>
                        </a:rPr>
                        <a:t>0.91 </a:t>
                      </a:r>
                      <a:endParaRPr lang="en-SG"/>
                    </a:p>
                  </a:txBody>
                  <a:tcPr/>
                </a:tc>
                <a:extLst>
                  <a:ext uri="{0D108BD9-81ED-4DB2-BD59-A6C34878D82A}">
                    <a16:rowId xmlns:a16="http://schemas.microsoft.com/office/drawing/2014/main" val="3530900535"/>
                  </a:ext>
                </a:extLst>
              </a:tr>
            </a:tbl>
          </a:graphicData>
        </a:graphic>
      </p:graphicFrame>
      <p:sp>
        <p:nvSpPr>
          <p:cNvPr id="7" name="Slide Number Placeholder 6">
            <a:extLst>
              <a:ext uri="{FF2B5EF4-FFF2-40B4-BE49-F238E27FC236}">
                <a16:creationId xmlns:a16="http://schemas.microsoft.com/office/drawing/2014/main" id="{195F46A4-FC61-8240-9995-6C3BB6A3E6FE}"/>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2193360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Result</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Slide Number Placeholder 17">
            <a:extLst>
              <a:ext uri="{FF2B5EF4-FFF2-40B4-BE49-F238E27FC236}">
                <a16:creationId xmlns:a16="http://schemas.microsoft.com/office/drawing/2014/main" id="{F541FD24-A297-B94D-B8E3-954477C5CC3D}"/>
              </a:ext>
            </a:extLst>
          </p:cNvPr>
          <p:cNvSpPr>
            <a:spLocks noGrp="1"/>
          </p:cNvSpPr>
          <p:nvPr>
            <p:ph type="sldNum" sz="quarter" idx="12"/>
          </p:nvPr>
        </p:nvSpPr>
        <p:spPr/>
        <p:txBody>
          <a:bodyPr/>
          <a:lstStyle/>
          <a:p>
            <a:fld id="{B2DC25EE-239B-4C5F-AAD1-255A7D5F1EE2}" type="slidenum">
              <a:rPr lang="en-US" smtClean="0"/>
              <a:t>37</a:t>
            </a:fld>
            <a:endParaRPr lang="en-US"/>
          </a:p>
        </p:txBody>
      </p:sp>
      <p:pic>
        <p:nvPicPr>
          <p:cNvPr id="19" name="Picture 18" descr="Graphical user interface, text, application, email&#10;&#10;Description automatically generated">
            <a:extLst>
              <a:ext uri="{FF2B5EF4-FFF2-40B4-BE49-F238E27FC236}">
                <a16:creationId xmlns:a16="http://schemas.microsoft.com/office/drawing/2014/main" id="{64C210BF-BAB4-9A41-BAB4-31AB61315732}"/>
              </a:ext>
            </a:extLst>
          </p:cNvPr>
          <p:cNvPicPr>
            <a:picLocks noChangeAspect="1"/>
          </p:cNvPicPr>
          <p:nvPr/>
        </p:nvPicPr>
        <p:blipFill>
          <a:blip r:embed="rId3"/>
          <a:stretch>
            <a:fillRect/>
          </a:stretch>
        </p:blipFill>
        <p:spPr>
          <a:xfrm>
            <a:off x="793908" y="2492444"/>
            <a:ext cx="10604184" cy="3490935"/>
          </a:xfrm>
          <a:prstGeom prst="rect">
            <a:avLst/>
          </a:prstGeom>
        </p:spPr>
      </p:pic>
    </p:spTree>
    <p:extLst>
      <p:ext uri="{BB962C8B-B14F-4D97-AF65-F5344CB8AC3E}">
        <p14:creationId xmlns:p14="http://schemas.microsoft.com/office/powerpoint/2010/main" val="2358709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Interface Design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Graphical user interface, application, Teams&#10;&#10;Description automatically generated">
            <a:extLst>
              <a:ext uri="{FF2B5EF4-FFF2-40B4-BE49-F238E27FC236}">
                <a16:creationId xmlns:a16="http://schemas.microsoft.com/office/drawing/2014/main" id="{91907962-9BC9-9944-83AB-6D19A6F6F968}"/>
              </a:ext>
            </a:extLst>
          </p:cNvPr>
          <p:cNvPicPr/>
          <p:nvPr/>
        </p:nvPicPr>
        <p:blipFill>
          <a:blip r:embed="rId3">
            <a:extLst>
              <a:ext uri="{28A0092B-C50C-407E-A947-70E740481C1C}">
                <a14:useLocalDpi xmlns:a14="http://schemas.microsoft.com/office/drawing/2010/main" val="0"/>
              </a:ext>
            </a:extLst>
          </a:blip>
          <a:stretch>
            <a:fillRect/>
          </a:stretch>
        </p:blipFill>
        <p:spPr>
          <a:xfrm>
            <a:off x="6789460" y="253397"/>
            <a:ext cx="4494236" cy="6351206"/>
          </a:xfrm>
          <a:prstGeom prst="rect">
            <a:avLst/>
          </a:prstGeom>
        </p:spPr>
      </p:pic>
      <p:cxnSp>
        <p:nvCxnSpPr>
          <p:cNvPr id="25" name="Straight Arrow Connector 24">
            <a:extLst>
              <a:ext uri="{FF2B5EF4-FFF2-40B4-BE49-F238E27FC236}">
                <a16:creationId xmlns:a16="http://schemas.microsoft.com/office/drawing/2014/main" id="{BCBA8C86-4804-B345-B1BC-66C00208B46F}"/>
              </a:ext>
            </a:extLst>
          </p:cNvPr>
          <p:cNvCxnSpPr>
            <a:cxnSpLocks/>
          </p:cNvCxnSpPr>
          <p:nvPr/>
        </p:nvCxnSpPr>
        <p:spPr>
          <a:xfrm flipH="1">
            <a:off x="3844733" y="1365272"/>
            <a:ext cx="3252967" cy="12494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3D2B43A-4685-C54A-B8B6-3257CB21CAE5}"/>
              </a:ext>
            </a:extLst>
          </p:cNvPr>
          <p:cNvSpPr txBox="1"/>
          <p:nvPr/>
        </p:nvSpPr>
        <p:spPr>
          <a:xfrm rot="21571178">
            <a:off x="1227295" y="2273756"/>
            <a:ext cx="3895041" cy="2227661"/>
          </a:xfrm>
          <a:prstGeom prst="rect">
            <a:avLst/>
          </a:prstGeom>
          <a:noFill/>
        </p:spPr>
        <p:txBody>
          <a:bodyPr wrap="none" rtlCol="0">
            <a:spAutoFit/>
          </a:bodyPr>
          <a:lstStyle/>
          <a:p>
            <a:pPr marL="342900" indent="-342900">
              <a:lnSpc>
                <a:spcPct val="200000"/>
              </a:lnSpc>
              <a:buAutoNum type="arabicPeriod"/>
            </a:pPr>
            <a:r>
              <a:rPr lang="en-US" b="1"/>
              <a:t>Choose NER Model</a:t>
            </a:r>
          </a:p>
          <a:p>
            <a:pPr marL="342900" indent="-342900">
              <a:lnSpc>
                <a:spcPct val="200000"/>
              </a:lnSpc>
              <a:buAutoNum type="arabicPeriod"/>
            </a:pPr>
            <a:r>
              <a:rPr lang="en-US" b="1"/>
              <a:t>Input Text to Predict</a:t>
            </a:r>
          </a:p>
          <a:p>
            <a:pPr marL="342900" indent="-342900">
              <a:lnSpc>
                <a:spcPct val="200000"/>
              </a:lnSpc>
              <a:buAutoNum type="arabicPeriod"/>
            </a:pPr>
            <a:r>
              <a:rPr lang="en-US" b="1"/>
              <a:t>Display the annotated Entities</a:t>
            </a:r>
          </a:p>
          <a:p>
            <a:pPr marL="342900" indent="-342900">
              <a:lnSpc>
                <a:spcPct val="200000"/>
              </a:lnSpc>
              <a:buAutoNum type="arabicPeriod"/>
            </a:pPr>
            <a:r>
              <a:rPr lang="en-US" b="1"/>
              <a:t>Filter Results by Entity types</a:t>
            </a:r>
          </a:p>
        </p:txBody>
      </p:sp>
      <p:sp>
        <p:nvSpPr>
          <p:cNvPr id="65" name="Slide Number Placeholder 64">
            <a:extLst>
              <a:ext uri="{FF2B5EF4-FFF2-40B4-BE49-F238E27FC236}">
                <a16:creationId xmlns:a16="http://schemas.microsoft.com/office/drawing/2014/main" id="{C2DDB56D-C279-C748-9539-804DB91160C7}"/>
              </a:ext>
            </a:extLst>
          </p:cNvPr>
          <p:cNvSpPr>
            <a:spLocks noGrp="1"/>
          </p:cNvSpPr>
          <p:nvPr>
            <p:ph type="sldNum" sz="quarter" idx="12"/>
          </p:nvPr>
        </p:nvSpPr>
        <p:spPr/>
        <p:txBody>
          <a:bodyPr/>
          <a:lstStyle/>
          <a:p>
            <a:fld id="{B2DC25EE-239B-4C5F-AAD1-255A7D5F1EE2}" type="slidenum">
              <a:rPr lang="en-US" smtClean="0"/>
              <a:t>38</a:t>
            </a:fld>
            <a:endParaRPr lang="en-US"/>
          </a:p>
        </p:txBody>
      </p:sp>
      <p:cxnSp>
        <p:nvCxnSpPr>
          <p:cNvPr id="78" name="Straight Arrow Connector 77">
            <a:extLst>
              <a:ext uri="{FF2B5EF4-FFF2-40B4-BE49-F238E27FC236}">
                <a16:creationId xmlns:a16="http://schemas.microsoft.com/office/drawing/2014/main" id="{2B9297B1-5EF8-DA4F-A430-F1CE95AA6F9A}"/>
              </a:ext>
            </a:extLst>
          </p:cNvPr>
          <p:cNvCxnSpPr>
            <a:cxnSpLocks/>
          </p:cNvCxnSpPr>
          <p:nvPr/>
        </p:nvCxnSpPr>
        <p:spPr>
          <a:xfrm flipH="1">
            <a:off x="3841685" y="1899601"/>
            <a:ext cx="3256015" cy="131928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AEF6BE4-84DB-8941-B7F2-324D44290F29}"/>
              </a:ext>
            </a:extLst>
          </p:cNvPr>
          <p:cNvCxnSpPr>
            <a:cxnSpLocks/>
          </p:cNvCxnSpPr>
          <p:nvPr/>
        </p:nvCxnSpPr>
        <p:spPr>
          <a:xfrm flipH="1">
            <a:off x="5007802" y="3218883"/>
            <a:ext cx="2089898" cy="51998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84AD688-60C7-3E49-BFAA-B9C5EAB2AA0C}"/>
              </a:ext>
            </a:extLst>
          </p:cNvPr>
          <p:cNvCxnSpPr>
            <a:cxnSpLocks/>
          </p:cNvCxnSpPr>
          <p:nvPr/>
        </p:nvCxnSpPr>
        <p:spPr>
          <a:xfrm flipH="1" flipV="1">
            <a:off x="4852219" y="4417615"/>
            <a:ext cx="2173019" cy="10751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2"/>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r>
              <a:rPr lang="en-US" sz="4400"/>
              <a:t>06 Conclusion &amp; Future Works</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18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Motivation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car&#10;&#10;Description automatically generated">
            <a:extLst>
              <a:ext uri="{FF2B5EF4-FFF2-40B4-BE49-F238E27FC236}">
                <a16:creationId xmlns:a16="http://schemas.microsoft.com/office/drawing/2014/main" id="{7B1D9646-1EF4-FD46-9F40-AB2BB0E4BF3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27724" y="3902275"/>
            <a:ext cx="2326215" cy="2382269"/>
          </a:xfrm>
          <a:prstGeom prst="rect">
            <a:avLst/>
          </a:prstGeom>
        </p:spPr>
      </p:pic>
      <p:pic>
        <p:nvPicPr>
          <p:cNvPr id="17" name="Picture 16" descr="Icon&#10;&#10;Description automatically generated">
            <a:extLst>
              <a:ext uri="{FF2B5EF4-FFF2-40B4-BE49-F238E27FC236}">
                <a16:creationId xmlns:a16="http://schemas.microsoft.com/office/drawing/2014/main" id="{C2AC5D12-EB4B-BE4E-9B05-610766502C0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266549" y="4524927"/>
            <a:ext cx="1607018" cy="1136965"/>
          </a:xfrm>
          <a:prstGeom prst="rect">
            <a:avLst/>
          </a:prstGeom>
        </p:spPr>
      </p:pic>
      <p:pic>
        <p:nvPicPr>
          <p:cNvPr id="23" name="Picture 22">
            <a:extLst>
              <a:ext uri="{FF2B5EF4-FFF2-40B4-BE49-F238E27FC236}">
                <a16:creationId xmlns:a16="http://schemas.microsoft.com/office/drawing/2014/main" id="{43F29B09-BB4E-014E-9209-37388980309E}"/>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24444" t="14480" r="21233" b="7410"/>
          <a:stretch/>
        </p:blipFill>
        <p:spPr>
          <a:xfrm>
            <a:off x="7861271" y="4628216"/>
            <a:ext cx="1064180" cy="1019109"/>
          </a:xfrm>
          <a:prstGeom prst="rect">
            <a:avLst/>
          </a:prstGeom>
        </p:spPr>
      </p:pic>
      <p:sp>
        <p:nvSpPr>
          <p:cNvPr id="25" name="Right Arrow 24">
            <a:extLst>
              <a:ext uri="{FF2B5EF4-FFF2-40B4-BE49-F238E27FC236}">
                <a16:creationId xmlns:a16="http://schemas.microsoft.com/office/drawing/2014/main" id="{458AC6B2-B7BF-4E41-B669-B77EAFD3E3A4}"/>
              </a:ext>
            </a:extLst>
          </p:cNvPr>
          <p:cNvSpPr/>
          <p:nvPr/>
        </p:nvSpPr>
        <p:spPr>
          <a:xfrm>
            <a:off x="4638612" y="4897217"/>
            <a:ext cx="642286" cy="3923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C8EB4F00-A47D-8C48-9500-AF2C2A0CB18C}"/>
              </a:ext>
            </a:extLst>
          </p:cNvPr>
          <p:cNvSpPr/>
          <p:nvPr/>
        </p:nvSpPr>
        <p:spPr>
          <a:xfrm>
            <a:off x="7219160" y="4884103"/>
            <a:ext cx="642286" cy="3923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8" name="Picture 27" descr="Diagram&#10;&#10;Description automatically generated">
            <a:extLst>
              <a:ext uri="{FF2B5EF4-FFF2-40B4-BE49-F238E27FC236}">
                <a16:creationId xmlns:a16="http://schemas.microsoft.com/office/drawing/2014/main" id="{A6A3B28C-8F1C-4B48-BAF4-4FB0863EDB9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452928" y="4660133"/>
            <a:ext cx="1121209" cy="866552"/>
          </a:xfrm>
          <a:prstGeom prst="rect">
            <a:avLst/>
          </a:prstGeom>
        </p:spPr>
      </p:pic>
      <p:sp>
        <p:nvSpPr>
          <p:cNvPr id="30" name="TextBox 29">
            <a:extLst>
              <a:ext uri="{FF2B5EF4-FFF2-40B4-BE49-F238E27FC236}">
                <a16:creationId xmlns:a16="http://schemas.microsoft.com/office/drawing/2014/main" id="{C1E82A23-BFBB-0E48-A7F4-FC20A7A6C677}"/>
              </a:ext>
            </a:extLst>
          </p:cNvPr>
          <p:cNvSpPr txBox="1"/>
          <p:nvPr/>
        </p:nvSpPr>
        <p:spPr>
          <a:xfrm>
            <a:off x="1629275" y="2608156"/>
            <a:ext cx="4206042" cy="1046440"/>
          </a:xfrm>
          <a:prstGeom prst="rect">
            <a:avLst/>
          </a:prstGeom>
          <a:noFill/>
        </p:spPr>
        <p:txBody>
          <a:bodyPr wrap="square" rtlCol="0">
            <a:spAutoFit/>
          </a:bodyPr>
          <a:lstStyle/>
          <a:p>
            <a:pPr algn="ctr"/>
            <a:r>
              <a:rPr lang="en-SG" sz="4800" b="1"/>
              <a:t>2,500</a:t>
            </a:r>
            <a:r>
              <a:rPr lang="en-SG"/>
              <a:t> lives</a:t>
            </a:r>
          </a:p>
          <a:p>
            <a:pPr algn="ctr"/>
            <a:r>
              <a:rPr lang="en-SG" sz="1400"/>
              <a:t>delayed ambulance response times.</a:t>
            </a:r>
          </a:p>
        </p:txBody>
      </p:sp>
      <p:sp>
        <p:nvSpPr>
          <p:cNvPr id="33" name="TextBox 32">
            <a:extLst>
              <a:ext uri="{FF2B5EF4-FFF2-40B4-BE49-F238E27FC236}">
                <a16:creationId xmlns:a16="http://schemas.microsoft.com/office/drawing/2014/main" id="{E1C46709-DA22-C540-8D21-CB3D7A4657D5}"/>
              </a:ext>
            </a:extLst>
          </p:cNvPr>
          <p:cNvSpPr txBox="1"/>
          <p:nvPr/>
        </p:nvSpPr>
        <p:spPr>
          <a:xfrm>
            <a:off x="7219160" y="2608156"/>
            <a:ext cx="2233625" cy="1046440"/>
          </a:xfrm>
          <a:prstGeom prst="rect">
            <a:avLst/>
          </a:prstGeom>
          <a:noFill/>
        </p:spPr>
        <p:txBody>
          <a:bodyPr wrap="none" rtlCol="0">
            <a:spAutoFit/>
          </a:bodyPr>
          <a:lstStyle/>
          <a:p>
            <a:pPr algn="ctr"/>
            <a:r>
              <a:rPr lang="en-US" sz="4800" b="1"/>
              <a:t>790</a:t>
            </a:r>
            <a:r>
              <a:rPr lang="en-US" sz="1400"/>
              <a:t> calls</a:t>
            </a:r>
            <a:endParaRPr lang="en-US"/>
          </a:p>
          <a:p>
            <a:pPr algn="ctr"/>
            <a:r>
              <a:rPr lang="en-SG" sz="1400"/>
              <a:t>Emergency calls per day</a:t>
            </a:r>
          </a:p>
        </p:txBody>
      </p:sp>
      <p:sp>
        <p:nvSpPr>
          <p:cNvPr id="37" name="TextBox 36">
            <a:extLst>
              <a:ext uri="{FF2B5EF4-FFF2-40B4-BE49-F238E27FC236}">
                <a16:creationId xmlns:a16="http://schemas.microsoft.com/office/drawing/2014/main" id="{CF75B242-9A15-B944-942D-0BE5233F367B}"/>
              </a:ext>
            </a:extLst>
          </p:cNvPr>
          <p:cNvSpPr txBox="1"/>
          <p:nvPr/>
        </p:nvSpPr>
        <p:spPr>
          <a:xfrm>
            <a:off x="-3048" y="6082935"/>
            <a:ext cx="12192000" cy="769441"/>
          </a:xfrm>
          <a:prstGeom prst="rect">
            <a:avLst/>
          </a:prstGeom>
          <a:noFill/>
        </p:spPr>
        <p:txBody>
          <a:bodyPr wrap="square" rtlCol="0">
            <a:spAutoFit/>
          </a:bodyPr>
          <a:lstStyle/>
          <a:p>
            <a:r>
              <a:rPr lang="en-US" sz="1100" b="1"/>
              <a:t>Source</a:t>
            </a:r>
            <a:r>
              <a:rPr lang="en-US" sz="1100"/>
              <a:t>: </a:t>
            </a:r>
            <a:r>
              <a:rPr lang="en-SG" sz="1100"/>
              <a:t>G. C, “Deaths due to Ambulance Delays: Clinical Negligence Team Blog,” </a:t>
            </a:r>
            <a:r>
              <a:rPr lang="en-SG" sz="1100" i="1"/>
              <a:t>Clinical Negligence Team</a:t>
            </a:r>
            <a:r>
              <a:rPr lang="en-SG" sz="1100"/>
              <a:t>, 24-Jul-2014. [Online]. Available: https://www.clinicalnegligenceteam.co.uk /blog/deaths-due-to-ambulance-delays/.</a:t>
            </a:r>
          </a:p>
          <a:p>
            <a:r>
              <a:rPr lang="en-SG" sz="1100"/>
              <a:t>T. T. Mei, “Answering the (995) call with speed and efficiency,” </a:t>
            </a:r>
            <a:r>
              <a:rPr lang="en-SG" sz="1100" i="1"/>
              <a:t>The Straits Times</a:t>
            </a:r>
            <a:r>
              <a:rPr lang="en-SG" sz="1100"/>
              <a:t>, 25-Dec-2017. [Online]. Available: https://</a:t>
            </a:r>
            <a:r>
              <a:rPr lang="en-SG" sz="1100" err="1"/>
              <a:t>www.straitstimes.com</a:t>
            </a:r>
            <a:r>
              <a:rPr lang="en-SG" sz="1100"/>
              <a:t>/singapore/answering-the-995-call-with-speed-and-efficiency.</a:t>
            </a:r>
            <a:endParaRPr lang="en-US" sz="1100"/>
          </a:p>
        </p:txBody>
      </p:sp>
      <p:sp>
        <p:nvSpPr>
          <p:cNvPr id="38" name="Slide Number Placeholder 37">
            <a:extLst>
              <a:ext uri="{FF2B5EF4-FFF2-40B4-BE49-F238E27FC236}">
                <a16:creationId xmlns:a16="http://schemas.microsoft.com/office/drawing/2014/main" id="{88FA71D4-3EE7-6245-896D-888E91B378D5}"/>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1371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Conclusion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4B52B2E9-952F-D941-AFAD-649513FC9B03}"/>
              </a:ext>
            </a:extLst>
          </p:cNvPr>
          <p:cNvSpPr>
            <a:spLocks noGrp="1"/>
          </p:cNvSpPr>
          <p:nvPr>
            <p:ph idx="1"/>
          </p:nvPr>
        </p:nvSpPr>
        <p:spPr>
          <a:xfrm>
            <a:off x="7038663" y="3222493"/>
            <a:ext cx="1766177" cy="1151867"/>
          </a:xfrm>
        </p:spPr>
        <p:txBody>
          <a:bodyPr>
            <a:normAutofit fontScale="77500" lnSpcReduction="20000"/>
          </a:bodyPr>
          <a:lstStyle/>
          <a:p>
            <a:pPr marL="0" indent="0" algn="ctr">
              <a:buNone/>
            </a:pPr>
            <a:r>
              <a:rPr lang="en-US" sz="5200" b="1"/>
              <a:t>91.0%</a:t>
            </a:r>
          </a:p>
          <a:p>
            <a:pPr marL="0" indent="0" algn="ctr">
              <a:buNone/>
            </a:pPr>
            <a:r>
              <a:rPr lang="en-US" b="1"/>
              <a:t>F1 Score</a:t>
            </a:r>
          </a:p>
        </p:txBody>
      </p:sp>
      <p:sp>
        <p:nvSpPr>
          <p:cNvPr id="12" name="Content Placeholder 2">
            <a:extLst>
              <a:ext uri="{FF2B5EF4-FFF2-40B4-BE49-F238E27FC236}">
                <a16:creationId xmlns:a16="http://schemas.microsoft.com/office/drawing/2014/main" id="{528A9D14-25A9-4F40-8B19-822BB64B7E9B}"/>
              </a:ext>
            </a:extLst>
          </p:cNvPr>
          <p:cNvSpPr txBox="1">
            <a:spLocks/>
          </p:cNvSpPr>
          <p:nvPr/>
        </p:nvSpPr>
        <p:spPr>
          <a:xfrm>
            <a:off x="2636243" y="3231372"/>
            <a:ext cx="2517095" cy="11518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5200" b="1"/>
              <a:t>95.4%</a:t>
            </a:r>
          </a:p>
          <a:p>
            <a:pPr marL="0" indent="0" algn="ctr">
              <a:buFont typeface="Arial" panose="020B0604020202020204" pitchFamily="34" charset="0"/>
              <a:buNone/>
            </a:pPr>
            <a:r>
              <a:rPr lang="en-US" b="1"/>
              <a:t>Validation Accuracy</a:t>
            </a:r>
          </a:p>
        </p:txBody>
      </p:sp>
      <p:sp>
        <p:nvSpPr>
          <p:cNvPr id="5" name="Slide Number Placeholder 4">
            <a:extLst>
              <a:ext uri="{FF2B5EF4-FFF2-40B4-BE49-F238E27FC236}">
                <a16:creationId xmlns:a16="http://schemas.microsoft.com/office/drawing/2014/main" id="{FDB0A12D-8329-114E-BD6D-70E2341ED2C9}"/>
              </a:ext>
            </a:extLst>
          </p:cNvPr>
          <p:cNvSpPr>
            <a:spLocks noGrp="1"/>
          </p:cNvSpPr>
          <p:nvPr>
            <p:ph type="sldNum" sz="quarter" idx="12"/>
          </p:nvPr>
        </p:nvSpPr>
        <p:spPr/>
        <p:txBody>
          <a:bodyPr/>
          <a:lstStyle/>
          <a:p>
            <a:fld id="{B2DC25EE-239B-4C5F-AAD1-255A7D5F1EE2}" type="slidenum">
              <a:rPr lang="en-US" smtClean="0"/>
              <a:t>40</a:t>
            </a:fld>
            <a:endParaRPr lang="en-US"/>
          </a:p>
        </p:txBody>
      </p:sp>
    </p:spTree>
    <p:extLst>
      <p:ext uri="{BB962C8B-B14F-4D97-AF65-F5344CB8AC3E}">
        <p14:creationId xmlns:p14="http://schemas.microsoft.com/office/powerpoint/2010/main" val="4142734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Future Work</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E2AE68A8-DDC5-A548-A128-27DA42DB588E}"/>
              </a:ext>
            </a:extLst>
          </p:cNvPr>
          <p:cNvGraphicFramePr>
            <a:graphicFrameLocks noGrp="1"/>
          </p:cNvGraphicFramePr>
          <p:nvPr>
            <p:ph idx="1"/>
            <p:extLst>
              <p:ext uri="{D42A27DB-BD31-4B8C-83A1-F6EECF244321}">
                <p14:modId xmlns:p14="http://schemas.microsoft.com/office/powerpoint/2010/main" val="16454890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877BA044-B86C-F84B-9E14-8E6532462EFA}"/>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2186898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pPr algn="ctr"/>
            <a:r>
              <a:rPr lang="en-US" sz="4400">
                <a:latin typeface="Aharoni" panose="02010803020104030203" pitchFamily="2" charset="-79"/>
                <a:cs typeface="Aharoni" panose="02010803020104030203" pitchFamily="2" charset="-79"/>
              </a:rPr>
              <a:t>Q &amp; A</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686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pPr algn="ctr"/>
            <a:r>
              <a:rPr lang="en-US" sz="4400" dirty="0">
                <a:latin typeface="Aharoni" panose="02010803020104030203" pitchFamily="2" charset="-79"/>
                <a:cs typeface="Aharoni" panose="02010803020104030203" pitchFamily="2" charset="-79"/>
              </a:rPr>
              <a:t>Thank you</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437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pPr algn="ctr"/>
            <a:r>
              <a:rPr lang="en-US" sz="4400" dirty="0">
                <a:latin typeface="Aharoni" panose="02010803020104030203" pitchFamily="2" charset="-79"/>
                <a:cs typeface="Aharoni" panose="02010803020104030203" pitchFamily="2" charset="-79"/>
              </a:rPr>
              <a:t>Appendix</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712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Padding/Truncating</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Table 12">
            <a:extLst>
              <a:ext uri="{FF2B5EF4-FFF2-40B4-BE49-F238E27FC236}">
                <a16:creationId xmlns:a16="http://schemas.microsoft.com/office/drawing/2014/main" id="{159B69B2-6C17-4F44-BBCA-2ECE3B293957}"/>
              </a:ext>
            </a:extLst>
          </p:cNvPr>
          <p:cNvGraphicFramePr>
            <a:graphicFrameLocks noGrp="1"/>
          </p:cNvGraphicFramePr>
          <p:nvPr>
            <p:extLst>
              <p:ext uri="{D42A27DB-BD31-4B8C-83A1-F6EECF244321}">
                <p14:modId xmlns:p14="http://schemas.microsoft.com/office/powerpoint/2010/main" val="2304657927"/>
              </p:ext>
            </p:extLst>
          </p:nvPr>
        </p:nvGraphicFramePr>
        <p:xfrm>
          <a:off x="754047" y="2596744"/>
          <a:ext cx="9458186" cy="518160"/>
        </p:xfrm>
        <a:graphic>
          <a:graphicData uri="http://schemas.openxmlformats.org/drawingml/2006/table">
            <a:tbl>
              <a:tblPr firstRow="1" bandRow="1">
                <a:tableStyleId>{2D5ABB26-0587-4C30-8999-92F81FD0307C}</a:tableStyleId>
              </a:tblPr>
              <a:tblGrid>
                <a:gridCol w="751530">
                  <a:extLst>
                    <a:ext uri="{9D8B030D-6E8A-4147-A177-3AD203B41FA5}">
                      <a16:colId xmlns:a16="http://schemas.microsoft.com/office/drawing/2014/main" val="3749718554"/>
                    </a:ext>
                  </a:extLst>
                </a:gridCol>
                <a:gridCol w="589575">
                  <a:extLst>
                    <a:ext uri="{9D8B030D-6E8A-4147-A177-3AD203B41FA5}">
                      <a16:colId xmlns:a16="http://schemas.microsoft.com/office/drawing/2014/main" val="4153628486"/>
                    </a:ext>
                  </a:extLst>
                </a:gridCol>
                <a:gridCol w="1013254">
                  <a:extLst>
                    <a:ext uri="{9D8B030D-6E8A-4147-A177-3AD203B41FA5}">
                      <a16:colId xmlns:a16="http://schemas.microsoft.com/office/drawing/2014/main" val="524399326"/>
                    </a:ext>
                  </a:extLst>
                </a:gridCol>
                <a:gridCol w="533071">
                  <a:extLst>
                    <a:ext uri="{9D8B030D-6E8A-4147-A177-3AD203B41FA5}">
                      <a16:colId xmlns:a16="http://schemas.microsoft.com/office/drawing/2014/main" val="4288884974"/>
                    </a:ext>
                  </a:extLst>
                </a:gridCol>
                <a:gridCol w="1059362">
                  <a:extLst>
                    <a:ext uri="{9D8B030D-6E8A-4147-A177-3AD203B41FA5}">
                      <a16:colId xmlns:a16="http://schemas.microsoft.com/office/drawing/2014/main" val="3149883330"/>
                    </a:ext>
                  </a:extLst>
                </a:gridCol>
                <a:gridCol w="757471">
                  <a:extLst>
                    <a:ext uri="{9D8B030D-6E8A-4147-A177-3AD203B41FA5}">
                      <a16:colId xmlns:a16="http://schemas.microsoft.com/office/drawing/2014/main" val="382539835"/>
                    </a:ext>
                  </a:extLst>
                </a:gridCol>
                <a:gridCol w="403726">
                  <a:extLst>
                    <a:ext uri="{9D8B030D-6E8A-4147-A177-3AD203B41FA5}">
                      <a16:colId xmlns:a16="http://schemas.microsoft.com/office/drawing/2014/main" val="1726291868"/>
                    </a:ext>
                  </a:extLst>
                </a:gridCol>
                <a:gridCol w="567167">
                  <a:extLst>
                    <a:ext uri="{9D8B030D-6E8A-4147-A177-3AD203B41FA5}">
                      <a16:colId xmlns:a16="http://schemas.microsoft.com/office/drawing/2014/main" val="4028661961"/>
                    </a:ext>
                  </a:extLst>
                </a:gridCol>
                <a:gridCol w="605719">
                  <a:extLst>
                    <a:ext uri="{9D8B030D-6E8A-4147-A177-3AD203B41FA5}">
                      <a16:colId xmlns:a16="http://schemas.microsoft.com/office/drawing/2014/main" val="83378705"/>
                    </a:ext>
                  </a:extLst>
                </a:gridCol>
                <a:gridCol w="514731">
                  <a:extLst>
                    <a:ext uri="{9D8B030D-6E8A-4147-A177-3AD203B41FA5}">
                      <a16:colId xmlns:a16="http://schemas.microsoft.com/office/drawing/2014/main" val="1979674894"/>
                    </a:ext>
                  </a:extLst>
                </a:gridCol>
                <a:gridCol w="799574">
                  <a:extLst>
                    <a:ext uri="{9D8B030D-6E8A-4147-A177-3AD203B41FA5}">
                      <a16:colId xmlns:a16="http://schemas.microsoft.com/office/drawing/2014/main" val="954332272"/>
                    </a:ext>
                  </a:extLst>
                </a:gridCol>
                <a:gridCol w="500784">
                  <a:extLst>
                    <a:ext uri="{9D8B030D-6E8A-4147-A177-3AD203B41FA5}">
                      <a16:colId xmlns:a16="http://schemas.microsoft.com/office/drawing/2014/main" val="458628319"/>
                    </a:ext>
                  </a:extLst>
                </a:gridCol>
                <a:gridCol w="609593">
                  <a:extLst>
                    <a:ext uri="{9D8B030D-6E8A-4147-A177-3AD203B41FA5}">
                      <a16:colId xmlns:a16="http://schemas.microsoft.com/office/drawing/2014/main" val="2101850478"/>
                    </a:ext>
                  </a:extLst>
                </a:gridCol>
                <a:gridCol w="752629">
                  <a:extLst>
                    <a:ext uri="{9D8B030D-6E8A-4147-A177-3AD203B41FA5}">
                      <a16:colId xmlns:a16="http://schemas.microsoft.com/office/drawing/2014/main" val="4060689417"/>
                    </a:ext>
                  </a:extLst>
                </a:gridCol>
              </a:tblGrid>
              <a:tr h="176761">
                <a:tc>
                  <a:txBody>
                    <a:bodyPr/>
                    <a:lstStyle/>
                    <a:p>
                      <a:pPr algn="ctr"/>
                      <a:r>
                        <a:rPr lang="en-US" sz="1400" b="1"/>
                        <a:t>[CLS]</a:t>
                      </a:r>
                    </a:p>
                  </a:txBody>
                  <a:tcPr/>
                </a:tc>
                <a:tc>
                  <a:txBody>
                    <a:bodyPr/>
                    <a:lstStyle/>
                    <a:p>
                      <a:pPr algn="ctr"/>
                      <a:r>
                        <a:rPr lang="en-US" sz="1400"/>
                        <a:t>This</a:t>
                      </a:r>
                    </a:p>
                  </a:txBody>
                  <a:tcPr/>
                </a:tc>
                <a:tc>
                  <a:txBody>
                    <a:bodyPr/>
                    <a:lstStyle/>
                    <a:p>
                      <a:pPr algn="ctr"/>
                      <a:r>
                        <a:rPr lang="en-US" sz="1400"/>
                        <a:t>sentence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has</a:t>
                      </a:r>
                    </a:p>
                  </a:txBody>
                  <a:tcPr/>
                </a:tc>
                <a:tc>
                  <a:txBody>
                    <a:bodyPr/>
                    <a:lstStyle/>
                    <a:p>
                      <a:pPr algn="ctr"/>
                      <a:r>
                        <a:rPr lang="en-US" sz="1400"/>
                        <a:t>sequence</a:t>
                      </a:r>
                    </a:p>
                  </a:txBody>
                  <a:tcPr/>
                </a:tc>
                <a:tc>
                  <a:txBody>
                    <a:bodyPr/>
                    <a:lstStyle/>
                    <a:p>
                      <a:pPr algn="ctr"/>
                      <a:r>
                        <a:rPr lang="en-US" sz="1400"/>
                        <a:t>length</a:t>
                      </a:r>
                    </a:p>
                  </a:txBody>
                  <a:tcPr/>
                </a:tc>
                <a:tc>
                  <a:txBody>
                    <a:bodyPr/>
                    <a:lstStyle/>
                    <a:p>
                      <a:pPr algn="ctr"/>
                      <a:r>
                        <a:rPr lang="en-US" sz="1400"/>
                        <a:t>of</a:t>
                      </a:r>
                    </a:p>
                  </a:txBody>
                  <a:tcPr/>
                </a:tc>
                <a:tc>
                  <a:txBody>
                    <a:bodyPr/>
                    <a:lstStyle/>
                    <a:p>
                      <a:pPr algn="ctr"/>
                      <a:r>
                        <a:rPr lang="en-US" sz="1400" b="1"/>
                        <a:t>less</a:t>
                      </a:r>
                    </a:p>
                  </a:txBody>
                  <a:tcPr/>
                </a:tc>
                <a:tc>
                  <a:txBody>
                    <a:bodyPr/>
                    <a:lstStyle/>
                    <a:p>
                      <a:pPr algn="ctr"/>
                      <a:r>
                        <a:rPr lang="en-US" sz="1400"/>
                        <a:t>than</a:t>
                      </a:r>
                    </a:p>
                  </a:txBody>
                  <a:tcPr/>
                </a:tc>
                <a:tc>
                  <a:txBody>
                    <a:bodyPr/>
                    <a:lstStyle/>
                    <a:p>
                      <a:pPr algn="ctr"/>
                      <a:r>
                        <a:rPr lang="en-US" sz="1400"/>
                        <a:t>512</a:t>
                      </a:r>
                    </a:p>
                  </a:txBody>
                  <a:tcPr/>
                </a:tc>
                <a:tc>
                  <a:txBody>
                    <a:bodyPr/>
                    <a:lstStyle/>
                    <a:p>
                      <a:pPr algn="ctr"/>
                      <a:r>
                        <a:rPr lang="en-US" sz="1400"/>
                        <a:t>tokens</a:t>
                      </a:r>
                    </a:p>
                  </a:txBody>
                  <a:tcPr/>
                </a:tc>
                <a:tc>
                  <a:txBody>
                    <a:bodyPr/>
                    <a:lstStyle/>
                    <a:p>
                      <a:pPr algn="ctr"/>
                      <a:r>
                        <a:rPr lang="en-US" sz="1400" b="1"/>
                        <a:t>......</a:t>
                      </a:r>
                    </a:p>
                  </a:txBody>
                  <a:tcPr/>
                </a:tc>
                <a:tc>
                  <a:txBody>
                    <a:bodyPr/>
                    <a:lstStyle/>
                    <a:p>
                      <a:pPr algn="ctr"/>
                      <a:r>
                        <a:rPr lang="en-US" sz="1400" b="1"/>
                        <a:t>PAD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t>[SEP]</a:t>
                      </a:r>
                    </a:p>
                    <a:p>
                      <a:pPr algn="ctr"/>
                      <a:endParaRPr lang="en-US" sz="1400" b="1"/>
                    </a:p>
                  </a:txBody>
                  <a:tcPr/>
                </a:tc>
                <a:extLst>
                  <a:ext uri="{0D108BD9-81ED-4DB2-BD59-A6C34878D82A}">
                    <a16:rowId xmlns:a16="http://schemas.microsoft.com/office/drawing/2014/main" val="1411953025"/>
                  </a:ext>
                </a:extLst>
              </a:tr>
            </a:tbl>
          </a:graphicData>
        </a:graphic>
      </p:graphicFrame>
      <p:cxnSp>
        <p:nvCxnSpPr>
          <p:cNvPr id="22" name="Straight Connector 21">
            <a:extLst>
              <a:ext uri="{FF2B5EF4-FFF2-40B4-BE49-F238E27FC236}">
                <a16:creationId xmlns:a16="http://schemas.microsoft.com/office/drawing/2014/main" id="{CC933A49-0F4B-0B43-8D6B-AEEFC83F131F}"/>
              </a:ext>
            </a:extLst>
          </p:cNvPr>
          <p:cNvCxnSpPr/>
          <p:nvPr/>
        </p:nvCxnSpPr>
        <p:spPr>
          <a:xfrm>
            <a:off x="867826" y="2269462"/>
            <a:ext cx="0" cy="266324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6F66FBBC-2C46-4B46-941D-416CD6CFBE1B}"/>
              </a:ext>
            </a:extLst>
          </p:cNvPr>
          <p:cNvCxnSpPr/>
          <p:nvPr/>
        </p:nvCxnSpPr>
        <p:spPr>
          <a:xfrm>
            <a:off x="10091236" y="2269462"/>
            <a:ext cx="0" cy="2663242"/>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7" name="Table 12">
            <a:extLst>
              <a:ext uri="{FF2B5EF4-FFF2-40B4-BE49-F238E27FC236}">
                <a16:creationId xmlns:a16="http://schemas.microsoft.com/office/drawing/2014/main" id="{BA1E0DDC-0777-8648-97F1-7C21945899E6}"/>
              </a:ext>
            </a:extLst>
          </p:cNvPr>
          <p:cNvGraphicFramePr>
            <a:graphicFrameLocks noGrp="1"/>
          </p:cNvGraphicFramePr>
          <p:nvPr>
            <p:extLst>
              <p:ext uri="{D42A27DB-BD31-4B8C-83A1-F6EECF244321}">
                <p14:modId xmlns:p14="http://schemas.microsoft.com/office/powerpoint/2010/main" val="3016853539"/>
              </p:ext>
            </p:extLst>
          </p:nvPr>
        </p:nvGraphicFramePr>
        <p:xfrm>
          <a:off x="766926" y="3867948"/>
          <a:ext cx="10849378" cy="304800"/>
        </p:xfrm>
        <a:graphic>
          <a:graphicData uri="http://schemas.openxmlformats.org/drawingml/2006/table">
            <a:tbl>
              <a:tblPr firstRow="1" bandRow="1">
                <a:tableStyleId>{2D5ABB26-0587-4C30-8999-92F81FD0307C}</a:tableStyleId>
              </a:tblPr>
              <a:tblGrid>
                <a:gridCol w="720201">
                  <a:extLst>
                    <a:ext uri="{9D8B030D-6E8A-4147-A177-3AD203B41FA5}">
                      <a16:colId xmlns:a16="http://schemas.microsoft.com/office/drawing/2014/main" val="3749718554"/>
                    </a:ext>
                  </a:extLst>
                </a:gridCol>
                <a:gridCol w="564997">
                  <a:extLst>
                    <a:ext uri="{9D8B030D-6E8A-4147-A177-3AD203B41FA5}">
                      <a16:colId xmlns:a16="http://schemas.microsoft.com/office/drawing/2014/main" val="4153628486"/>
                    </a:ext>
                  </a:extLst>
                </a:gridCol>
                <a:gridCol w="971014">
                  <a:extLst>
                    <a:ext uri="{9D8B030D-6E8A-4147-A177-3AD203B41FA5}">
                      <a16:colId xmlns:a16="http://schemas.microsoft.com/office/drawing/2014/main" val="524399326"/>
                    </a:ext>
                  </a:extLst>
                </a:gridCol>
                <a:gridCol w="510849">
                  <a:extLst>
                    <a:ext uri="{9D8B030D-6E8A-4147-A177-3AD203B41FA5}">
                      <a16:colId xmlns:a16="http://schemas.microsoft.com/office/drawing/2014/main" val="4288884974"/>
                    </a:ext>
                  </a:extLst>
                </a:gridCol>
                <a:gridCol w="1015201">
                  <a:extLst>
                    <a:ext uri="{9D8B030D-6E8A-4147-A177-3AD203B41FA5}">
                      <a16:colId xmlns:a16="http://schemas.microsoft.com/office/drawing/2014/main" val="3149883330"/>
                    </a:ext>
                  </a:extLst>
                </a:gridCol>
                <a:gridCol w="725894">
                  <a:extLst>
                    <a:ext uri="{9D8B030D-6E8A-4147-A177-3AD203B41FA5}">
                      <a16:colId xmlns:a16="http://schemas.microsoft.com/office/drawing/2014/main" val="382539835"/>
                    </a:ext>
                  </a:extLst>
                </a:gridCol>
                <a:gridCol w="386897">
                  <a:extLst>
                    <a:ext uri="{9D8B030D-6E8A-4147-A177-3AD203B41FA5}">
                      <a16:colId xmlns:a16="http://schemas.microsoft.com/office/drawing/2014/main" val="1726291868"/>
                    </a:ext>
                  </a:extLst>
                </a:gridCol>
                <a:gridCol w="637524">
                  <a:extLst>
                    <a:ext uri="{9D8B030D-6E8A-4147-A177-3AD203B41FA5}">
                      <a16:colId xmlns:a16="http://schemas.microsoft.com/office/drawing/2014/main" val="4028661961"/>
                    </a:ext>
                  </a:extLst>
                </a:gridCol>
                <a:gridCol w="580467">
                  <a:extLst>
                    <a:ext uri="{9D8B030D-6E8A-4147-A177-3AD203B41FA5}">
                      <a16:colId xmlns:a16="http://schemas.microsoft.com/office/drawing/2014/main" val="83378705"/>
                    </a:ext>
                  </a:extLst>
                </a:gridCol>
                <a:gridCol w="493274">
                  <a:extLst>
                    <a:ext uri="{9D8B030D-6E8A-4147-A177-3AD203B41FA5}">
                      <a16:colId xmlns:a16="http://schemas.microsoft.com/office/drawing/2014/main" val="1979674894"/>
                    </a:ext>
                  </a:extLst>
                </a:gridCol>
                <a:gridCol w="766243">
                  <a:extLst>
                    <a:ext uri="{9D8B030D-6E8A-4147-A177-3AD203B41FA5}">
                      <a16:colId xmlns:a16="http://schemas.microsoft.com/office/drawing/2014/main" val="954332272"/>
                    </a:ext>
                  </a:extLst>
                </a:gridCol>
                <a:gridCol w="683976">
                  <a:extLst>
                    <a:ext uri="{9D8B030D-6E8A-4147-A177-3AD203B41FA5}">
                      <a16:colId xmlns:a16="http://schemas.microsoft.com/office/drawing/2014/main" val="458628319"/>
                    </a:ext>
                  </a:extLst>
                </a:gridCol>
                <a:gridCol w="639508">
                  <a:extLst>
                    <a:ext uri="{9D8B030D-6E8A-4147-A177-3AD203B41FA5}">
                      <a16:colId xmlns:a16="http://schemas.microsoft.com/office/drawing/2014/main" val="2101850478"/>
                    </a:ext>
                  </a:extLst>
                </a:gridCol>
                <a:gridCol w="632952">
                  <a:extLst>
                    <a:ext uri="{9D8B030D-6E8A-4147-A177-3AD203B41FA5}">
                      <a16:colId xmlns:a16="http://schemas.microsoft.com/office/drawing/2014/main" val="2397778052"/>
                    </a:ext>
                  </a:extLst>
                </a:gridCol>
                <a:gridCol w="443230">
                  <a:extLst>
                    <a:ext uri="{9D8B030D-6E8A-4147-A177-3AD203B41FA5}">
                      <a16:colId xmlns:a16="http://schemas.microsoft.com/office/drawing/2014/main" val="3069437783"/>
                    </a:ext>
                  </a:extLst>
                </a:gridCol>
                <a:gridCol w="1077151">
                  <a:extLst>
                    <a:ext uri="{9D8B030D-6E8A-4147-A177-3AD203B41FA5}">
                      <a16:colId xmlns:a16="http://schemas.microsoft.com/office/drawing/2014/main" val="3372900244"/>
                    </a:ext>
                  </a:extLst>
                </a:gridCol>
              </a:tblGrid>
              <a:tr h="176761">
                <a:tc>
                  <a:txBody>
                    <a:bodyPr/>
                    <a:lstStyle/>
                    <a:p>
                      <a:pPr algn="ctr"/>
                      <a:r>
                        <a:rPr lang="en-US" sz="1400" b="1"/>
                        <a:t>[CLS]</a:t>
                      </a:r>
                    </a:p>
                  </a:txBody>
                  <a:tcPr/>
                </a:tc>
                <a:tc>
                  <a:txBody>
                    <a:bodyPr/>
                    <a:lstStyle/>
                    <a:p>
                      <a:pPr algn="ctr"/>
                      <a:r>
                        <a:rPr lang="en-US" sz="1400"/>
                        <a:t>This</a:t>
                      </a:r>
                    </a:p>
                  </a:txBody>
                  <a:tcPr/>
                </a:tc>
                <a:tc>
                  <a:txBody>
                    <a:bodyPr/>
                    <a:lstStyle/>
                    <a:p>
                      <a:pPr algn="ctr"/>
                      <a:r>
                        <a:rPr lang="en-US" sz="1400"/>
                        <a:t>sentence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has</a:t>
                      </a:r>
                    </a:p>
                  </a:txBody>
                  <a:tcPr/>
                </a:tc>
                <a:tc>
                  <a:txBody>
                    <a:bodyPr/>
                    <a:lstStyle/>
                    <a:p>
                      <a:pPr algn="ctr"/>
                      <a:r>
                        <a:rPr lang="en-US" sz="1400"/>
                        <a:t>sequence</a:t>
                      </a:r>
                    </a:p>
                  </a:txBody>
                  <a:tcPr/>
                </a:tc>
                <a:tc>
                  <a:txBody>
                    <a:bodyPr/>
                    <a:lstStyle/>
                    <a:p>
                      <a:pPr algn="ctr"/>
                      <a:r>
                        <a:rPr lang="en-US" sz="1400"/>
                        <a:t>length</a:t>
                      </a:r>
                    </a:p>
                  </a:txBody>
                  <a:tcPr/>
                </a:tc>
                <a:tc>
                  <a:txBody>
                    <a:bodyPr/>
                    <a:lstStyle/>
                    <a:p>
                      <a:pPr algn="ctr"/>
                      <a:r>
                        <a:rPr lang="en-US" sz="1400"/>
                        <a:t>of</a:t>
                      </a:r>
                    </a:p>
                  </a:txBody>
                  <a:tcPr/>
                </a:tc>
                <a:tc>
                  <a:txBody>
                    <a:bodyPr/>
                    <a:lstStyle/>
                    <a:p>
                      <a:pPr algn="ctr"/>
                      <a:r>
                        <a:rPr lang="en-US" sz="1400" b="1"/>
                        <a:t>more</a:t>
                      </a:r>
                    </a:p>
                  </a:txBody>
                  <a:tcPr/>
                </a:tc>
                <a:tc>
                  <a:txBody>
                    <a:bodyPr/>
                    <a:lstStyle/>
                    <a:p>
                      <a:pPr algn="ctr"/>
                      <a:r>
                        <a:rPr lang="en-US" sz="1400"/>
                        <a:t>than</a:t>
                      </a:r>
                    </a:p>
                  </a:txBody>
                  <a:tcPr/>
                </a:tc>
                <a:tc>
                  <a:txBody>
                    <a:bodyPr/>
                    <a:lstStyle/>
                    <a:p>
                      <a:pPr algn="ctr"/>
                      <a:r>
                        <a:rPr lang="en-US" sz="1400"/>
                        <a:t>512</a:t>
                      </a:r>
                    </a:p>
                  </a:txBody>
                  <a:tcPr/>
                </a:tc>
                <a:tc>
                  <a:txBody>
                    <a:bodyPr/>
                    <a:lstStyle/>
                    <a:p>
                      <a:pPr algn="ctr"/>
                      <a:r>
                        <a:rPr lang="en-US" sz="1400"/>
                        <a:t>tokens</a:t>
                      </a:r>
                    </a:p>
                  </a:txBody>
                  <a:tcPr/>
                </a:tc>
                <a:tc>
                  <a:txBody>
                    <a:bodyPr/>
                    <a:lstStyle/>
                    <a:p>
                      <a:pPr algn="ctr"/>
                      <a:r>
                        <a:rPr lang="en-US" sz="1400" b="0"/>
                        <a:t>some</a:t>
                      </a:r>
                    </a:p>
                  </a:txBody>
                  <a:tcPr/>
                </a:tc>
                <a:tc>
                  <a:txBody>
                    <a:bodyPr/>
                    <a:lstStyle/>
                    <a:p>
                      <a:pPr algn="ctr"/>
                      <a:r>
                        <a:rPr lang="en-US" sz="1400" b="0"/>
                        <a:t>texts</a:t>
                      </a:r>
                    </a:p>
                  </a:txBody>
                  <a:tcPr/>
                </a:tc>
                <a:tc>
                  <a:txBody>
                    <a:bodyPr/>
                    <a:lstStyle/>
                    <a:p>
                      <a:pPr algn="ctr"/>
                      <a:r>
                        <a:rPr lang="en-US" sz="1400" b="1" strike="noStrike"/>
                        <a:t>to</a:t>
                      </a:r>
                    </a:p>
                  </a:txBody>
                  <a:tcPr/>
                </a:tc>
                <a:tc>
                  <a:txBody>
                    <a:bodyPr/>
                    <a:lstStyle/>
                    <a:p>
                      <a:pPr algn="ctr"/>
                      <a:r>
                        <a:rPr lang="en-US" sz="1400" b="1" strike="noStrike"/>
                        <a:t>be</a:t>
                      </a:r>
                    </a:p>
                  </a:txBody>
                  <a:tcPr/>
                </a:tc>
                <a:tc>
                  <a:txBody>
                    <a:bodyPr/>
                    <a:lstStyle/>
                    <a:p>
                      <a:pPr algn="ctr"/>
                      <a:r>
                        <a:rPr lang="en-US" sz="1400" b="1" strike="noStrike"/>
                        <a:t>truncated</a:t>
                      </a:r>
                    </a:p>
                  </a:txBody>
                  <a:tcPr/>
                </a:tc>
                <a:extLst>
                  <a:ext uri="{0D108BD9-81ED-4DB2-BD59-A6C34878D82A}">
                    <a16:rowId xmlns:a16="http://schemas.microsoft.com/office/drawing/2014/main" val="1411953025"/>
                  </a:ext>
                </a:extLst>
              </a:tr>
            </a:tbl>
          </a:graphicData>
        </a:graphic>
      </p:graphicFrame>
      <p:cxnSp>
        <p:nvCxnSpPr>
          <p:cNvPr id="29" name="Straight Connector 28">
            <a:extLst>
              <a:ext uri="{FF2B5EF4-FFF2-40B4-BE49-F238E27FC236}">
                <a16:creationId xmlns:a16="http://schemas.microsoft.com/office/drawing/2014/main" id="{F166E123-815A-E74A-8CB3-55FB438DA457}"/>
              </a:ext>
            </a:extLst>
          </p:cNvPr>
          <p:cNvCxnSpPr>
            <a:cxnSpLocks/>
          </p:cNvCxnSpPr>
          <p:nvPr/>
        </p:nvCxnSpPr>
        <p:spPr>
          <a:xfrm>
            <a:off x="9697202" y="4052616"/>
            <a:ext cx="191910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 name="TextBox 5">
            <a:extLst>
              <a:ext uri="{FF2B5EF4-FFF2-40B4-BE49-F238E27FC236}">
                <a16:creationId xmlns:a16="http://schemas.microsoft.com/office/drawing/2014/main" id="{1E0292D2-2BFB-0640-B01F-2D795EE3418E}"/>
              </a:ext>
            </a:extLst>
          </p:cNvPr>
          <p:cNvSpPr txBox="1"/>
          <p:nvPr/>
        </p:nvSpPr>
        <p:spPr>
          <a:xfrm>
            <a:off x="64008" y="2127901"/>
            <a:ext cx="1106585" cy="369332"/>
          </a:xfrm>
          <a:prstGeom prst="rect">
            <a:avLst/>
          </a:prstGeom>
          <a:noFill/>
        </p:spPr>
        <p:txBody>
          <a:bodyPr wrap="none" rtlCol="0">
            <a:spAutoFit/>
          </a:bodyPr>
          <a:lstStyle/>
          <a:p>
            <a:r>
              <a:rPr lang="en-US"/>
              <a:t>Padding:</a:t>
            </a:r>
          </a:p>
        </p:txBody>
      </p:sp>
      <p:sp>
        <p:nvSpPr>
          <p:cNvPr id="8" name="TextBox 7">
            <a:extLst>
              <a:ext uri="{FF2B5EF4-FFF2-40B4-BE49-F238E27FC236}">
                <a16:creationId xmlns:a16="http://schemas.microsoft.com/office/drawing/2014/main" id="{D8C3C06F-68EF-BA42-8911-DDA9D15D95CF}"/>
              </a:ext>
            </a:extLst>
          </p:cNvPr>
          <p:cNvSpPr txBox="1"/>
          <p:nvPr/>
        </p:nvSpPr>
        <p:spPr>
          <a:xfrm>
            <a:off x="128016" y="3411013"/>
            <a:ext cx="1381084" cy="369332"/>
          </a:xfrm>
          <a:prstGeom prst="rect">
            <a:avLst/>
          </a:prstGeom>
          <a:noFill/>
        </p:spPr>
        <p:txBody>
          <a:bodyPr wrap="none" rtlCol="0">
            <a:spAutoFit/>
          </a:bodyPr>
          <a:lstStyle/>
          <a:p>
            <a:r>
              <a:rPr lang="en-US"/>
              <a:t>Truncating:</a:t>
            </a:r>
          </a:p>
        </p:txBody>
      </p:sp>
      <p:grpSp>
        <p:nvGrpSpPr>
          <p:cNvPr id="34" name="Group 33">
            <a:extLst>
              <a:ext uri="{FF2B5EF4-FFF2-40B4-BE49-F238E27FC236}">
                <a16:creationId xmlns:a16="http://schemas.microsoft.com/office/drawing/2014/main" id="{66F2CBA9-AC35-1543-B725-366C07A0DA35}"/>
              </a:ext>
            </a:extLst>
          </p:cNvPr>
          <p:cNvGrpSpPr/>
          <p:nvPr/>
        </p:nvGrpSpPr>
        <p:grpSpPr>
          <a:xfrm>
            <a:off x="867826" y="4624927"/>
            <a:ext cx="9223410" cy="307777"/>
            <a:chOff x="951978" y="3632500"/>
            <a:chExt cx="9223410" cy="307777"/>
          </a:xfrm>
        </p:grpSpPr>
        <p:cxnSp>
          <p:nvCxnSpPr>
            <p:cNvPr id="35" name="Straight Arrow Connector 34">
              <a:extLst>
                <a:ext uri="{FF2B5EF4-FFF2-40B4-BE49-F238E27FC236}">
                  <a16:creationId xmlns:a16="http://schemas.microsoft.com/office/drawing/2014/main" id="{24FA82E8-7F37-0747-BB83-1DD815CC327A}"/>
                </a:ext>
              </a:extLst>
            </p:cNvPr>
            <p:cNvCxnSpPr>
              <a:cxnSpLocks/>
            </p:cNvCxnSpPr>
            <p:nvPr/>
          </p:nvCxnSpPr>
          <p:spPr>
            <a:xfrm>
              <a:off x="951978" y="3908121"/>
              <a:ext cx="922341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0AB1C6D-06E1-8F48-B3D2-23A2800FD069}"/>
                </a:ext>
              </a:extLst>
            </p:cNvPr>
            <p:cNvSpPr txBox="1"/>
            <p:nvPr/>
          </p:nvSpPr>
          <p:spPr>
            <a:xfrm>
              <a:off x="4352194" y="3632500"/>
              <a:ext cx="2143151" cy="307777"/>
            </a:xfrm>
            <a:prstGeom prst="rect">
              <a:avLst/>
            </a:prstGeom>
            <a:noFill/>
          </p:spPr>
          <p:txBody>
            <a:bodyPr wrap="none" rtlCol="0">
              <a:spAutoFit/>
            </a:bodyPr>
            <a:lstStyle/>
            <a:p>
              <a:r>
                <a:rPr lang="en-US" sz="1400">
                  <a:solidFill>
                    <a:srgbClr val="16778F"/>
                  </a:solidFill>
                </a:rPr>
                <a:t>Sequence Length = 512</a:t>
              </a:r>
            </a:p>
          </p:txBody>
        </p:sp>
      </p:grpSp>
      <p:sp>
        <p:nvSpPr>
          <p:cNvPr id="38" name="Slide Number Placeholder 37">
            <a:extLst>
              <a:ext uri="{FF2B5EF4-FFF2-40B4-BE49-F238E27FC236}">
                <a16:creationId xmlns:a16="http://schemas.microsoft.com/office/drawing/2014/main" id="{5F9495DA-50F4-994B-A292-74C3076A4AE9}"/>
              </a:ext>
            </a:extLst>
          </p:cNvPr>
          <p:cNvSpPr>
            <a:spLocks noGrp="1"/>
          </p:cNvSpPr>
          <p:nvPr>
            <p:ph type="sldNum" sz="quarter" idx="12"/>
          </p:nvPr>
        </p:nvSpPr>
        <p:spPr/>
        <p:txBody>
          <a:bodyPr/>
          <a:lstStyle/>
          <a:p>
            <a:fld id="{B2DC25EE-239B-4C5F-AAD1-255A7D5F1EE2}" type="slidenum">
              <a:rPr lang="en-US" smtClean="0"/>
              <a:t>45</a:t>
            </a:fld>
            <a:endParaRPr lang="en-US"/>
          </a:p>
        </p:txBody>
      </p:sp>
    </p:spTree>
    <p:extLst>
      <p:ext uri="{BB962C8B-B14F-4D97-AF65-F5344CB8AC3E}">
        <p14:creationId xmlns:p14="http://schemas.microsoft.com/office/powerpoint/2010/main" val="52627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Padding/Truncating</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Table 12">
            <a:extLst>
              <a:ext uri="{FF2B5EF4-FFF2-40B4-BE49-F238E27FC236}">
                <a16:creationId xmlns:a16="http://schemas.microsoft.com/office/drawing/2014/main" id="{159B69B2-6C17-4F44-BBCA-2ECE3B293957}"/>
              </a:ext>
            </a:extLst>
          </p:cNvPr>
          <p:cNvGraphicFramePr>
            <a:graphicFrameLocks noGrp="1"/>
          </p:cNvGraphicFramePr>
          <p:nvPr>
            <p:extLst>
              <p:ext uri="{D42A27DB-BD31-4B8C-83A1-F6EECF244321}">
                <p14:modId xmlns:p14="http://schemas.microsoft.com/office/powerpoint/2010/main" val="632729582"/>
              </p:ext>
            </p:extLst>
          </p:nvPr>
        </p:nvGraphicFramePr>
        <p:xfrm>
          <a:off x="754047" y="2596744"/>
          <a:ext cx="9458186" cy="518160"/>
        </p:xfrm>
        <a:graphic>
          <a:graphicData uri="http://schemas.openxmlformats.org/drawingml/2006/table">
            <a:tbl>
              <a:tblPr firstRow="1" bandRow="1">
                <a:tableStyleId>{2D5ABB26-0587-4C30-8999-92F81FD0307C}</a:tableStyleId>
              </a:tblPr>
              <a:tblGrid>
                <a:gridCol w="751530">
                  <a:extLst>
                    <a:ext uri="{9D8B030D-6E8A-4147-A177-3AD203B41FA5}">
                      <a16:colId xmlns:a16="http://schemas.microsoft.com/office/drawing/2014/main" val="3749718554"/>
                    </a:ext>
                  </a:extLst>
                </a:gridCol>
                <a:gridCol w="589575">
                  <a:extLst>
                    <a:ext uri="{9D8B030D-6E8A-4147-A177-3AD203B41FA5}">
                      <a16:colId xmlns:a16="http://schemas.microsoft.com/office/drawing/2014/main" val="4153628486"/>
                    </a:ext>
                  </a:extLst>
                </a:gridCol>
                <a:gridCol w="1013254">
                  <a:extLst>
                    <a:ext uri="{9D8B030D-6E8A-4147-A177-3AD203B41FA5}">
                      <a16:colId xmlns:a16="http://schemas.microsoft.com/office/drawing/2014/main" val="524399326"/>
                    </a:ext>
                  </a:extLst>
                </a:gridCol>
                <a:gridCol w="533071">
                  <a:extLst>
                    <a:ext uri="{9D8B030D-6E8A-4147-A177-3AD203B41FA5}">
                      <a16:colId xmlns:a16="http://schemas.microsoft.com/office/drawing/2014/main" val="4288884974"/>
                    </a:ext>
                  </a:extLst>
                </a:gridCol>
                <a:gridCol w="1059362">
                  <a:extLst>
                    <a:ext uri="{9D8B030D-6E8A-4147-A177-3AD203B41FA5}">
                      <a16:colId xmlns:a16="http://schemas.microsoft.com/office/drawing/2014/main" val="3149883330"/>
                    </a:ext>
                  </a:extLst>
                </a:gridCol>
                <a:gridCol w="757471">
                  <a:extLst>
                    <a:ext uri="{9D8B030D-6E8A-4147-A177-3AD203B41FA5}">
                      <a16:colId xmlns:a16="http://schemas.microsoft.com/office/drawing/2014/main" val="382539835"/>
                    </a:ext>
                  </a:extLst>
                </a:gridCol>
                <a:gridCol w="403726">
                  <a:extLst>
                    <a:ext uri="{9D8B030D-6E8A-4147-A177-3AD203B41FA5}">
                      <a16:colId xmlns:a16="http://schemas.microsoft.com/office/drawing/2014/main" val="1726291868"/>
                    </a:ext>
                  </a:extLst>
                </a:gridCol>
                <a:gridCol w="567167">
                  <a:extLst>
                    <a:ext uri="{9D8B030D-6E8A-4147-A177-3AD203B41FA5}">
                      <a16:colId xmlns:a16="http://schemas.microsoft.com/office/drawing/2014/main" val="4028661961"/>
                    </a:ext>
                  </a:extLst>
                </a:gridCol>
                <a:gridCol w="605719">
                  <a:extLst>
                    <a:ext uri="{9D8B030D-6E8A-4147-A177-3AD203B41FA5}">
                      <a16:colId xmlns:a16="http://schemas.microsoft.com/office/drawing/2014/main" val="83378705"/>
                    </a:ext>
                  </a:extLst>
                </a:gridCol>
                <a:gridCol w="514731">
                  <a:extLst>
                    <a:ext uri="{9D8B030D-6E8A-4147-A177-3AD203B41FA5}">
                      <a16:colId xmlns:a16="http://schemas.microsoft.com/office/drawing/2014/main" val="1979674894"/>
                    </a:ext>
                  </a:extLst>
                </a:gridCol>
                <a:gridCol w="799574">
                  <a:extLst>
                    <a:ext uri="{9D8B030D-6E8A-4147-A177-3AD203B41FA5}">
                      <a16:colId xmlns:a16="http://schemas.microsoft.com/office/drawing/2014/main" val="954332272"/>
                    </a:ext>
                  </a:extLst>
                </a:gridCol>
                <a:gridCol w="500784">
                  <a:extLst>
                    <a:ext uri="{9D8B030D-6E8A-4147-A177-3AD203B41FA5}">
                      <a16:colId xmlns:a16="http://schemas.microsoft.com/office/drawing/2014/main" val="458628319"/>
                    </a:ext>
                  </a:extLst>
                </a:gridCol>
                <a:gridCol w="609593">
                  <a:extLst>
                    <a:ext uri="{9D8B030D-6E8A-4147-A177-3AD203B41FA5}">
                      <a16:colId xmlns:a16="http://schemas.microsoft.com/office/drawing/2014/main" val="2101850478"/>
                    </a:ext>
                  </a:extLst>
                </a:gridCol>
                <a:gridCol w="752629">
                  <a:extLst>
                    <a:ext uri="{9D8B030D-6E8A-4147-A177-3AD203B41FA5}">
                      <a16:colId xmlns:a16="http://schemas.microsoft.com/office/drawing/2014/main" val="4060689417"/>
                    </a:ext>
                  </a:extLst>
                </a:gridCol>
              </a:tblGrid>
              <a:tr h="176761">
                <a:tc>
                  <a:txBody>
                    <a:bodyPr/>
                    <a:lstStyle/>
                    <a:p>
                      <a:pPr algn="ctr"/>
                      <a:r>
                        <a:rPr lang="en-US" sz="1400" b="1"/>
                        <a:t>[CLS]</a:t>
                      </a:r>
                    </a:p>
                  </a:txBody>
                  <a:tcPr/>
                </a:tc>
                <a:tc>
                  <a:txBody>
                    <a:bodyPr/>
                    <a:lstStyle/>
                    <a:p>
                      <a:pPr algn="ctr"/>
                      <a:r>
                        <a:rPr lang="en-US" sz="1400"/>
                        <a:t>This</a:t>
                      </a:r>
                    </a:p>
                  </a:txBody>
                  <a:tcPr/>
                </a:tc>
                <a:tc>
                  <a:txBody>
                    <a:bodyPr/>
                    <a:lstStyle/>
                    <a:p>
                      <a:pPr algn="ctr"/>
                      <a:r>
                        <a:rPr lang="en-US" sz="1400"/>
                        <a:t>sentence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has</a:t>
                      </a:r>
                    </a:p>
                  </a:txBody>
                  <a:tcPr/>
                </a:tc>
                <a:tc>
                  <a:txBody>
                    <a:bodyPr/>
                    <a:lstStyle/>
                    <a:p>
                      <a:pPr algn="ctr"/>
                      <a:r>
                        <a:rPr lang="en-US" sz="1400"/>
                        <a:t>sequence</a:t>
                      </a:r>
                    </a:p>
                  </a:txBody>
                  <a:tcPr/>
                </a:tc>
                <a:tc>
                  <a:txBody>
                    <a:bodyPr/>
                    <a:lstStyle/>
                    <a:p>
                      <a:pPr algn="ctr"/>
                      <a:r>
                        <a:rPr lang="en-US" sz="1400"/>
                        <a:t>length</a:t>
                      </a:r>
                    </a:p>
                  </a:txBody>
                  <a:tcPr/>
                </a:tc>
                <a:tc>
                  <a:txBody>
                    <a:bodyPr/>
                    <a:lstStyle/>
                    <a:p>
                      <a:pPr algn="ctr"/>
                      <a:r>
                        <a:rPr lang="en-US" sz="1400"/>
                        <a:t>of</a:t>
                      </a:r>
                    </a:p>
                  </a:txBody>
                  <a:tcPr/>
                </a:tc>
                <a:tc>
                  <a:txBody>
                    <a:bodyPr/>
                    <a:lstStyle/>
                    <a:p>
                      <a:pPr algn="ctr"/>
                      <a:r>
                        <a:rPr lang="en-US" sz="1400" b="1"/>
                        <a:t>less</a:t>
                      </a:r>
                    </a:p>
                  </a:txBody>
                  <a:tcPr/>
                </a:tc>
                <a:tc>
                  <a:txBody>
                    <a:bodyPr/>
                    <a:lstStyle/>
                    <a:p>
                      <a:pPr algn="ctr"/>
                      <a:r>
                        <a:rPr lang="en-US" sz="1400"/>
                        <a:t>than</a:t>
                      </a:r>
                    </a:p>
                  </a:txBody>
                  <a:tcPr/>
                </a:tc>
                <a:tc>
                  <a:txBody>
                    <a:bodyPr/>
                    <a:lstStyle/>
                    <a:p>
                      <a:pPr algn="ctr"/>
                      <a:r>
                        <a:rPr lang="en-US" sz="1400"/>
                        <a:t>512</a:t>
                      </a:r>
                    </a:p>
                  </a:txBody>
                  <a:tcPr/>
                </a:tc>
                <a:tc>
                  <a:txBody>
                    <a:bodyPr/>
                    <a:lstStyle/>
                    <a:p>
                      <a:pPr algn="ctr"/>
                      <a:r>
                        <a:rPr lang="en-US" sz="1400"/>
                        <a:t>tokens</a:t>
                      </a:r>
                    </a:p>
                  </a:txBody>
                  <a:tcPr/>
                </a:tc>
                <a:tc>
                  <a:txBody>
                    <a:bodyPr/>
                    <a:lstStyle/>
                    <a:p>
                      <a:pPr algn="ctr"/>
                      <a:r>
                        <a:rPr lang="en-US" sz="1400" b="1"/>
                        <a:t>......</a:t>
                      </a:r>
                    </a:p>
                  </a:txBody>
                  <a:tcPr/>
                </a:tc>
                <a:tc>
                  <a:txBody>
                    <a:bodyPr/>
                    <a:lstStyle/>
                    <a:p>
                      <a:pPr algn="ctr"/>
                      <a:r>
                        <a:rPr lang="en-US" sz="1400" b="1"/>
                        <a:t>PAD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t>[SEP]</a:t>
                      </a:r>
                    </a:p>
                    <a:p>
                      <a:pPr algn="ctr"/>
                      <a:endParaRPr lang="en-US" sz="1400" b="1"/>
                    </a:p>
                  </a:txBody>
                  <a:tcPr/>
                </a:tc>
                <a:extLst>
                  <a:ext uri="{0D108BD9-81ED-4DB2-BD59-A6C34878D82A}">
                    <a16:rowId xmlns:a16="http://schemas.microsoft.com/office/drawing/2014/main" val="1411953025"/>
                  </a:ext>
                </a:extLst>
              </a:tr>
            </a:tbl>
          </a:graphicData>
        </a:graphic>
      </p:graphicFrame>
      <p:cxnSp>
        <p:nvCxnSpPr>
          <p:cNvPr id="22" name="Straight Connector 21">
            <a:extLst>
              <a:ext uri="{FF2B5EF4-FFF2-40B4-BE49-F238E27FC236}">
                <a16:creationId xmlns:a16="http://schemas.microsoft.com/office/drawing/2014/main" id="{CC933A49-0F4B-0B43-8D6B-AEEFC83F131F}"/>
              </a:ext>
            </a:extLst>
          </p:cNvPr>
          <p:cNvCxnSpPr/>
          <p:nvPr/>
        </p:nvCxnSpPr>
        <p:spPr>
          <a:xfrm>
            <a:off x="867826" y="2269462"/>
            <a:ext cx="0" cy="266324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6F66FBBC-2C46-4B46-941D-416CD6CFBE1B}"/>
              </a:ext>
            </a:extLst>
          </p:cNvPr>
          <p:cNvCxnSpPr/>
          <p:nvPr/>
        </p:nvCxnSpPr>
        <p:spPr>
          <a:xfrm>
            <a:off x="10091236" y="2269462"/>
            <a:ext cx="0" cy="2663242"/>
          </a:xfrm>
          <a:prstGeom prst="line">
            <a:avLst/>
          </a:prstGeom>
        </p:spPr>
        <p:style>
          <a:lnRef idx="1">
            <a:schemeClr val="accent2"/>
          </a:lnRef>
          <a:fillRef idx="0">
            <a:schemeClr val="accent2"/>
          </a:fillRef>
          <a:effectRef idx="0">
            <a:schemeClr val="accent2"/>
          </a:effectRef>
          <a:fontRef idx="minor">
            <a:schemeClr val="tx1"/>
          </a:fontRef>
        </p:style>
      </p:cxnSp>
      <p:grpSp>
        <p:nvGrpSpPr>
          <p:cNvPr id="24" name="Group 23">
            <a:extLst>
              <a:ext uri="{FF2B5EF4-FFF2-40B4-BE49-F238E27FC236}">
                <a16:creationId xmlns:a16="http://schemas.microsoft.com/office/drawing/2014/main" id="{C7CA69AC-F90B-2343-8126-40FA30FFEF94}"/>
              </a:ext>
            </a:extLst>
          </p:cNvPr>
          <p:cNvGrpSpPr/>
          <p:nvPr/>
        </p:nvGrpSpPr>
        <p:grpSpPr>
          <a:xfrm>
            <a:off x="867826" y="4624927"/>
            <a:ext cx="9223410" cy="307777"/>
            <a:chOff x="951978" y="3632500"/>
            <a:chExt cx="9223410" cy="307777"/>
          </a:xfrm>
        </p:grpSpPr>
        <p:cxnSp>
          <p:nvCxnSpPr>
            <p:cNvPr id="25" name="Straight Arrow Connector 24">
              <a:extLst>
                <a:ext uri="{FF2B5EF4-FFF2-40B4-BE49-F238E27FC236}">
                  <a16:creationId xmlns:a16="http://schemas.microsoft.com/office/drawing/2014/main" id="{289C065F-6915-7F46-86A0-86D1CFBB4B34}"/>
                </a:ext>
              </a:extLst>
            </p:cNvPr>
            <p:cNvCxnSpPr>
              <a:cxnSpLocks/>
            </p:cNvCxnSpPr>
            <p:nvPr/>
          </p:nvCxnSpPr>
          <p:spPr>
            <a:xfrm>
              <a:off x="951978" y="3908121"/>
              <a:ext cx="922341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EBC388-EAE6-0B45-8754-949748979179}"/>
                </a:ext>
              </a:extLst>
            </p:cNvPr>
            <p:cNvSpPr txBox="1"/>
            <p:nvPr/>
          </p:nvSpPr>
          <p:spPr>
            <a:xfrm>
              <a:off x="4352194" y="3632500"/>
              <a:ext cx="2143151" cy="307777"/>
            </a:xfrm>
            <a:prstGeom prst="rect">
              <a:avLst/>
            </a:prstGeom>
            <a:noFill/>
          </p:spPr>
          <p:txBody>
            <a:bodyPr wrap="none" rtlCol="0">
              <a:spAutoFit/>
            </a:bodyPr>
            <a:lstStyle/>
            <a:p>
              <a:r>
                <a:rPr lang="en-US" sz="1400">
                  <a:solidFill>
                    <a:srgbClr val="16778F"/>
                  </a:solidFill>
                </a:rPr>
                <a:t>Sequence Length = 512</a:t>
              </a:r>
            </a:p>
          </p:txBody>
        </p:sp>
      </p:grpSp>
      <p:graphicFrame>
        <p:nvGraphicFramePr>
          <p:cNvPr id="27" name="Table 12">
            <a:extLst>
              <a:ext uri="{FF2B5EF4-FFF2-40B4-BE49-F238E27FC236}">
                <a16:creationId xmlns:a16="http://schemas.microsoft.com/office/drawing/2014/main" id="{BA1E0DDC-0777-8648-97F1-7C21945899E6}"/>
              </a:ext>
            </a:extLst>
          </p:cNvPr>
          <p:cNvGraphicFramePr>
            <a:graphicFrameLocks noGrp="1"/>
          </p:cNvGraphicFramePr>
          <p:nvPr>
            <p:extLst>
              <p:ext uri="{D42A27DB-BD31-4B8C-83A1-F6EECF244321}">
                <p14:modId xmlns:p14="http://schemas.microsoft.com/office/powerpoint/2010/main" val="1142686879"/>
              </p:ext>
            </p:extLst>
          </p:nvPr>
        </p:nvGraphicFramePr>
        <p:xfrm>
          <a:off x="766579" y="3871135"/>
          <a:ext cx="9439583" cy="304800"/>
        </p:xfrm>
        <a:graphic>
          <a:graphicData uri="http://schemas.openxmlformats.org/drawingml/2006/table">
            <a:tbl>
              <a:tblPr firstRow="1" bandRow="1">
                <a:tableStyleId>{2D5ABB26-0587-4C30-8999-92F81FD0307C}</a:tableStyleId>
              </a:tblPr>
              <a:tblGrid>
                <a:gridCol w="720783">
                  <a:extLst>
                    <a:ext uri="{9D8B030D-6E8A-4147-A177-3AD203B41FA5}">
                      <a16:colId xmlns:a16="http://schemas.microsoft.com/office/drawing/2014/main" val="3749718554"/>
                    </a:ext>
                  </a:extLst>
                </a:gridCol>
                <a:gridCol w="565455">
                  <a:extLst>
                    <a:ext uri="{9D8B030D-6E8A-4147-A177-3AD203B41FA5}">
                      <a16:colId xmlns:a16="http://schemas.microsoft.com/office/drawing/2014/main" val="4153628486"/>
                    </a:ext>
                  </a:extLst>
                </a:gridCol>
                <a:gridCol w="971800">
                  <a:extLst>
                    <a:ext uri="{9D8B030D-6E8A-4147-A177-3AD203B41FA5}">
                      <a16:colId xmlns:a16="http://schemas.microsoft.com/office/drawing/2014/main" val="524399326"/>
                    </a:ext>
                  </a:extLst>
                </a:gridCol>
                <a:gridCol w="511262">
                  <a:extLst>
                    <a:ext uri="{9D8B030D-6E8A-4147-A177-3AD203B41FA5}">
                      <a16:colId xmlns:a16="http://schemas.microsoft.com/office/drawing/2014/main" val="4288884974"/>
                    </a:ext>
                  </a:extLst>
                </a:gridCol>
                <a:gridCol w="1016023">
                  <a:extLst>
                    <a:ext uri="{9D8B030D-6E8A-4147-A177-3AD203B41FA5}">
                      <a16:colId xmlns:a16="http://schemas.microsoft.com/office/drawing/2014/main" val="3149883330"/>
                    </a:ext>
                  </a:extLst>
                </a:gridCol>
                <a:gridCol w="726482">
                  <a:extLst>
                    <a:ext uri="{9D8B030D-6E8A-4147-A177-3AD203B41FA5}">
                      <a16:colId xmlns:a16="http://schemas.microsoft.com/office/drawing/2014/main" val="382539835"/>
                    </a:ext>
                  </a:extLst>
                </a:gridCol>
                <a:gridCol w="387209">
                  <a:extLst>
                    <a:ext uri="{9D8B030D-6E8A-4147-A177-3AD203B41FA5}">
                      <a16:colId xmlns:a16="http://schemas.microsoft.com/office/drawing/2014/main" val="1726291868"/>
                    </a:ext>
                  </a:extLst>
                </a:gridCol>
                <a:gridCol w="638041">
                  <a:extLst>
                    <a:ext uri="{9D8B030D-6E8A-4147-A177-3AD203B41FA5}">
                      <a16:colId xmlns:a16="http://schemas.microsoft.com/office/drawing/2014/main" val="4028661961"/>
                    </a:ext>
                  </a:extLst>
                </a:gridCol>
                <a:gridCol w="580938">
                  <a:extLst>
                    <a:ext uri="{9D8B030D-6E8A-4147-A177-3AD203B41FA5}">
                      <a16:colId xmlns:a16="http://schemas.microsoft.com/office/drawing/2014/main" val="83378705"/>
                    </a:ext>
                  </a:extLst>
                </a:gridCol>
                <a:gridCol w="493673">
                  <a:extLst>
                    <a:ext uri="{9D8B030D-6E8A-4147-A177-3AD203B41FA5}">
                      <a16:colId xmlns:a16="http://schemas.microsoft.com/office/drawing/2014/main" val="1979674894"/>
                    </a:ext>
                  </a:extLst>
                </a:gridCol>
                <a:gridCol w="766862">
                  <a:extLst>
                    <a:ext uri="{9D8B030D-6E8A-4147-A177-3AD203B41FA5}">
                      <a16:colId xmlns:a16="http://schemas.microsoft.com/office/drawing/2014/main" val="954332272"/>
                    </a:ext>
                  </a:extLst>
                </a:gridCol>
                <a:gridCol w="684530">
                  <a:extLst>
                    <a:ext uri="{9D8B030D-6E8A-4147-A177-3AD203B41FA5}">
                      <a16:colId xmlns:a16="http://schemas.microsoft.com/office/drawing/2014/main" val="458628319"/>
                    </a:ext>
                  </a:extLst>
                </a:gridCol>
                <a:gridCol w="639508">
                  <a:extLst>
                    <a:ext uri="{9D8B030D-6E8A-4147-A177-3AD203B41FA5}">
                      <a16:colId xmlns:a16="http://schemas.microsoft.com/office/drawing/2014/main" val="2101850478"/>
                    </a:ext>
                  </a:extLst>
                </a:gridCol>
                <a:gridCol w="737017">
                  <a:extLst>
                    <a:ext uri="{9D8B030D-6E8A-4147-A177-3AD203B41FA5}">
                      <a16:colId xmlns:a16="http://schemas.microsoft.com/office/drawing/2014/main" val="2397778052"/>
                    </a:ext>
                  </a:extLst>
                </a:gridCol>
              </a:tblGrid>
              <a:tr h="176761">
                <a:tc>
                  <a:txBody>
                    <a:bodyPr/>
                    <a:lstStyle/>
                    <a:p>
                      <a:pPr algn="ctr"/>
                      <a:r>
                        <a:rPr lang="en-US" sz="1400" b="1"/>
                        <a:t>[CLS]</a:t>
                      </a:r>
                    </a:p>
                  </a:txBody>
                  <a:tcPr/>
                </a:tc>
                <a:tc>
                  <a:txBody>
                    <a:bodyPr/>
                    <a:lstStyle/>
                    <a:p>
                      <a:pPr algn="ctr"/>
                      <a:r>
                        <a:rPr lang="en-US" sz="1400"/>
                        <a:t>This</a:t>
                      </a:r>
                    </a:p>
                  </a:txBody>
                  <a:tcPr/>
                </a:tc>
                <a:tc>
                  <a:txBody>
                    <a:bodyPr/>
                    <a:lstStyle/>
                    <a:p>
                      <a:pPr algn="ctr"/>
                      <a:r>
                        <a:rPr lang="en-US" sz="1400"/>
                        <a:t>sentence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has</a:t>
                      </a:r>
                    </a:p>
                  </a:txBody>
                  <a:tcPr/>
                </a:tc>
                <a:tc>
                  <a:txBody>
                    <a:bodyPr/>
                    <a:lstStyle/>
                    <a:p>
                      <a:pPr algn="ctr"/>
                      <a:r>
                        <a:rPr lang="en-US" sz="1400"/>
                        <a:t>sequence</a:t>
                      </a:r>
                    </a:p>
                  </a:txBody>
                  <a:tcPr/>
                </a:tc>
                <a:tc>
                  <a:txBody>
                    <a:bodyPr/>
                    <a:lstStyle/>
                    <a:p>
                      <a:pPr algn="ctr"/>
                      <a:r>
                        <a:rPr lang="en-US" sz="1400"/>
                        <a:t>length</a:t>
                      </a:r>
                    </a:p>
                  </a:txBody>
                  <a:tcPr/>
                </a:tc>
                <a:tc>
                  <a:txBody>
                    <a:bodyPr/>
                    <a:lstStyle/>
                    <a:p>
                      <a:pPr algn="ctr"/>
                      <a:r>
                        <a:rPr lang="en-US" sz="1400"/>
                        <a:t>of</a:t>
                      </a:r>
                    </a:p>
                  </a:txBody>
                  <a:tcPr/>
                </a:tc>
                <a:tc>
                  <a:txBody>
                    <a:bodyPr/>
                    <a:lstStyle/>
                    <a:p>
                      <a:pPr algn="ctr"/>
                      <a:r>
                        <a:rPr lang="en-US" sz="1400" b="1"/>
                        <a:t>more</a:t>
                      </a:r>
                    </a:p>
                  </a:txBody>
                  <a:tcPr/>
                </a:tc>
                <a:tc>
                  <a:txBody>
                    <a:bodyPr/>
                    <a:lstStyle/>
                    <a:p>
                      <a:pPr algn="ctr"/>
                      <a:r>
                        <a:rPr lang="en-US" sz="1400"/>
                        <a:t>than</a:t>
                      </a:r>
                    </a:p>
                  </a:txBody>
                  <a:tcPr/>
                </a:tc>
                <a:tc>
                  <a:txBody>
                    <a:bodyPr/>
                    <a:lstStyle/>
                    <a:p>
                      <a:pPr algn="ctr"/>
                      <a:r>
                        <a:rPr lang="en-US" sz="1400"/>
                        <a:t>512</a:t>
                      </a:r>
                    </a:p>
                  </a:txBody>
                  <a:tcPr/>
                </a:tc>
                <a:tc>
                  <a:txBody>
                    <a:bodyPr/>
                    <a:lstStyle/>
                    <a:p>
                      <a:pPr algn="ctr"/>
                      <a:r>
                        <a:rPr lang="en-US" sz="1400"/>
                        <a:t>tokens</a:t>
                      </a:r>
                    </a:p>
                  </a:txBody>
                  <a:tcPr/>
                </a:tc>
                <a:tc>
                  <a:txBody>
                    <a:bodyPr/>
                    <a:lstStyle/>
                    <a:p>
                      <a:pPr algn="ctr"/>
                      <a:r>
                        <a:rPr lang="en-US" sz="1400" b="0"/>
                        <a:t>some</a:t>
                      </a:r>
                    </a:p>
                  </a:txBody>
                  <a:tcPr/>
                </a:tc>
                <a:tc>
                  <a:txBody>
                    <a:bodyPr/>
                    <a:lstStyle/>
                    <a:p>
                      <a:pPr algn="ctr"/>
                      <a:r>
                        <a:rPr lang="en-US" sz="1400" b="0"/>
                        <a:t>texts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trike="noStrike"/>
                        <a:t>[SEP]</a:t>
                      </a:r>
                    </a:p>
                  </a:txBody>
                  <a:tcPr/>
                </a:tc>
                <a:extLst>
                  <a:ext uri="{0D108BD9-81ED-4DB2-BD59-A6C34878D82A}">
                    <a16:rowId xmlns:a16="http://schemas.microsoft.com/office/drawing/2014/main" val="1411953025"/>
                  </a:ext>
                </a:extLst>
              </a:tr>
            </a:tbl>
          </a:graphicData>
        </a:graphic>
      </p:graphicFrame>
      <p:sp>
        <p:nvSpPr>
          <p:cNvPr id="16" name="TextBox 15">
            <a:extLst>
              <a:ext uri="{FF2B5EF4-FFF2-40B4-BE49-F238E27FC236}">
                <a16:creationId xmlns:a16="http://schemas.microsoft.com/office/drawing/2014/main" id="{0DE0B9A3-F6E3-9B4C-8F43-678C4E27085F}"/>
              </a:ext>
            </a:extLst>
          </p:cNvPr>
          <p:cNvSpPr txBox="1"/>
          <p:nvPr/>
        </p:nvSpPr>
        <p:spPr>
          <a:xfrm>
            <a:off x="64008" y="2127901"/>
            <a:ext cx="1106585" cy="369332"/>
          </a:xfrm>
          <a:prstGeom prst="rect">
            <a:avLst/>
          </a:prstGeom>
          <a:noFill/>
        </p:spPr>
        <p:txBody>
          <a:bodyPr wrap="none" rtlCol="0">
            <a:spAutoFit/>
          </a:bodyPr>
          <a:lstStyle/>
          <a:p>
            <a:r>
              <a:rPr lang="en-US"/>
              <a:t>Padding:</a:t>
            </a:r>
          </a:p>
        </p:txBody>
      </p:sp>
      <p:sp>
        <p:nvSpPr>
          <p:cNvPr id="17" name="TextBox 16">
            <a:extLst>
              <a:ext uri="{FF2B5EF4-FFF2-40B4-BE49-F238E27FC236}">
                <a16:creationId xmlns:a16="http://schemas.microsoft.com/office/drawing/2014/main" id="{E82F84E6-1AF0-3D4F-A96A-42FD54AAAE52}"/>
              </a:ext>
            </a:extLst>
          </p:cNvPr>
          <p:cNvSpPr txBox="1"/>
          <p:nvPr/>
        </p:nvSpPr>
        <p:spPr>
          <a:xfrm>
            <a:off x="128016" y="3411013"/>
            <a:ext cx="1381084" cy="369332"/>
          </a:xfrm>
          <a:prstGeom prst="rect">
            <a:avLst/>
          </a:prstGeom>
          <a:noFill/>
        </p:spPr>
        <p:txBody>
          <a:bodyPr wrap="none" rtlCol="0">
            <a:spAutoFit/>
          </a:bodyPr>
          <a:lstStyle/>
          <a:p>
            <a:r>
              <a:rPr lang="en-US"/>
              <a:t>Truncating:</a:t>
            </a:r>
          </a:p>
        </p:txBody>
      </p:sp>
      <p:sp>
        <p:nvSpPr>
          <p:cNvPr id="4" name="Slide Number Placeholder 3">
            <a:extLst>
              <a:ext uri="{FF2B5EF4-FFF2-40B4-BE49-F238E27FC236}">
                <a16:creationId xmlns:a16="http://schemas.microsoft.com/office/drawing/2014/main" id="{4B173115-94DA-2941-892D-3CC8899900B7}"/>
              </a:ext>
            </a:extLst>
          </p:cNvPr>
          <p:cNvSpPr>
            <a:spLocks noGrp="1"/>
          </p:cNvSpPr>
          <p:nvPr>
            <p:ph type="sldNum" sz="quarter" idx="12"/>
          </p:nvPr>
        </p:nvSpPr>
        <p:spPr/>
        <p:txBody>
          <a:bodyPr/>
          <a:lstStyle/>
          <a:p>
            <a:fld id="{B2DC25EE-239B-4C5F-AAD1-255A7D5F1EE2}" type="slidenum">
              <a:rPr lang="en-US" smtClean="0"/>
              <a:t>46</a:t>
            </a:fld>
            <a:endParaRPr lang="en-US"/>
          </a:p>
        </p:txBody>
      </p:sp>
    </p:spTree>
    <p:extLst>
      <p:ext uri="{BB962C8B-B14F-4D97-AF65-F5344CB8AC3E}">
        <p14:creationId xmlns:p14="http://schemas.microsoft.com/office/powerpoint/2010/main" val="318894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Objective and Scope</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1F0915A-40E3-2741-AC52-616F51ED1193}"/>
              </a:ext>
            </a:extLst>
          </p:cNvPr>
          <p:cNvSpPr>
            <a:spLocks noGrp="1"/>
          </p:cNvSpPr>
          <p:nvPr>
            <p:ph idx="1"/>
          </p:nvPr>
        </p:nvSpPr>
        <p:spPr>
          <a:xfrm>
            <a:off x="838200" y="2144119"/>
            <a:ext cx="10515600" cy="4028081"/>
          </a:xfrm>
        </p:spPr>
        <p:txBody>
          <a:bodyPr>
            <a:normAutofit/>
          </a:bodyPr>
          <a:lstStyle/>
          <a:p>
            <a:pPr marL="0" indent="0">
              <a:buNone/>
            </a:pPr>
            <a:r>
              <a:rPr lang="en-SG"/>
              <a:t>Apply</a:t>
            </a:r>
            <a:r>
              <a:rPr lang="en-SG" b="1"/>
              <a:t> </a:t>
            </a:r>
            <a:r>
              <a:rPr lang="en-SG"/>
              <a:t>NLP techniques and</a:t>
            </a:r>
            <a:r>
              <a:rPr lang="en-SG" b="1"/>
              <a:t> </a:t>
            </a:r>
            <a:r>
              <a:rPr lang="en-SG"/>
              <a:t>design</a:t>
            </a:r>
            <a:r>
              <a:rPr lang="en-SG" b="1"/>
              <a:t> </a:t>
            </a:r>
            <a:r>
              <a:rPr lang="en-SG"/>
              <a:t>a</a:t>
            </a:r>
            <a:r>
              <a:rPr lang="en-SG" b="1"/>
              <a:t> new domain-specific </a:t>
            </a:r>
            <a:r>
              <a:rPr lang="en-SG"/>
              <a:t>NER model for identifying and annotating the </a:t>
            </a:r>
            <a:r>
              <a:rPr lang="en-SG" b="1"/>
              <a:t>key entities </a:t>
            </a:r>
            <a:r>
              <a:rPr lang="en-SG"/>
              <a:t>of </a:t>
            </a:r>
            <a:r>
              <a:rPr lang="en-SG" b="1"/>
              <a:t>Emergency Call texts.</a:t>
            </a:r>
            <a:endParaRPr lang="en-US" b="1"/>
          </a:p>
        </p:txBody>
      </p:sp>
      <p:sp>
        <p:nvSpPr>
          <p:cNvPr id="3" name="Slide Number Placeholder 2">
            <a:extLst>
              <a:ext uri="{FF2B5EF4-FFF2-40B4-BE49-F238E27FC236}">
                <a16:creationId xmlns:a16="http://schemas.microsoft.com/office/drawing/2014/main" id="{CF9FE2BE-7696-2E44-8562-86E32866EBD3}"/>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358551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9AB8-56DC-214A-A549-8DBE7E631D0B}"/>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B2AEE65D-F35F-774E-B6FD-F7115236EEDE}"/>
              </a:ext>
            </a:extLst>
          </p:cNvPr>
          <p:cNvSpPr>
            <a:spLocks noGrp="1"/>
          </p:cNvSpPr>
          <p:nvPr>
            <p:ph idx="1"/>
          </p:nvPr>
        </p:nvSpPr>
        <p:spPr>
          <a:xfrm>
            <a:off x="1115568" y="2478024"/>
            <a:ext cx="10168128" cy="4379976"/>
          </a:xfrm>
        </p:spPr>
        <p:txBody>
          <a:bodyPr>
            <a:normAutofit fontScale="92500" lnSpcReduction="20000"/>
          </a:bodyPr>
          <a:lstStyle/>
          <a:p>
            <a:r>
              <a:rPr lang="en-US" dirty="0"/>
              <a:t>Sentences: </a:t>
            </a:r>
          </a:p>
          <a:p>
            <a:pPr lvl="1">
              <a:lnSpc>
                <a:spcPct val="160000"/>
              </a:lnSpc>
            </a:pPr>
            <a:r>
              <a:rPr lang="en-US" dirty="0"/>
              <a:t>Alex falls due to diabetes just now</a:t>
            </a:r>
            <a:r>
              <a:rPr lang="en-US" baseline="-25000" dirty="0"/>
              <a:t>.</a:t>
            </a:r>
            <a:r>
              <a:rPr lang="en-US" dirty="0"/>
              <a:t> He is bleeding. His address is Street A</a:t>
            </a:r>
          </a:p>
          <a:p>
            <a:pPr lvl="1">
              <a:lnSpc>
                <a:spcPct val="160000"/>
              </a:lnSpc>
            </a:pPr>
            <a:r>
              <a:rPr lang="en-US" b="1" dirty="0"/>
              <a:t>[</a:t>
            </a:r>
            <a:r>
              <a:rPr lang="en-US" b="1" dirty="0">
                <a:highlight>
                  <a:srgbClr val="FF00FF"/>
                </a:highlight>
              </a:rPr>
              <a:t>Alex</a:t>
            </a:r>
            <a:r>
              <a:rPr lang="en-US" b="1" dirty="0"/>
              <a:t>]</a:t>
            </a:r>
            <a:r>
              <a:rPr lang="en-US" baseline="-25000" dirty="0"/>
              <a:t>person</a:t>
            </a:r>
            <a:r>
              <a:rPr lang="en-US" b="1" dirty="0"/>
              <a:t> [</a:t>
            </a:r>
            <a:r>
              <a:rPr lang="en-US" b="1" dirty="0">
                <a:highlight>
                  <a:srgbClr val="FF0000"/>
                </a:highlight>
              </a:rPr>
              <a:t>falls</a:t>
            </a:r>
            <a:r>
              <a:rPr lang="en-US" b="1" dirty="0"/>
              <a:t>]</a:t>
            </a:r>
            <a:r>
              <a:rPr lang="en-US" baseline="-25000" dirty="0"/>
              <a:t>Events</a:t>
            </a:r>
            <a:r>
              <a:rPr lang="en-US" b="1" dirty="0"/>
              <a:t> </a:t>
            </a:r>
            <a:r>
              <a:rPr lang="en-US" dirty="0"/>
              <a:t>due to </a:t>
            </a:r>
            <a:r>
              <a:rPr lang="en-US" b="1" dirty="0"/>
              <a:t>[</a:t>
            </a:r>
            <a:r>
              <a:rPr lang="en-US" b="1" dirty="0">
                <a:highlight>
                  <a:srgbClr val="00FF00"/>
                </a:highlight>
              </a:rPr>
              <a:t>diabetes</a:t>
            </a:r>
            <a:r>
              <a:rPr lang="en-US" b="1" dirty="0"/>
              <a:t>]</a:t>
            </a:r>
            <a:r>
              <a:rPr lang="en-US" baseline="-25000" dirty="0"/>
              <a:t>Disease</a:t>
            </a:r>
            <a:r>
              <a:rPr lang="en-US" b="1" dirty="0"/>
              <a:t> [</a:t>
            </a:r>
            <a:r>
              <a:rPr lang="en-US" b="1" dirty="0">
                <a:highlight>
                  <a:srgbClr val="FFFF00"/>
                </a:highlight>
              </a:rPr>
              <a:t>just now</a:t>
            </a:r>
            <a:r>
              <a:rPr lang="en-US" b="1" dirty="0"/>
              <a:t>]</a:t>
            </a:r>
            <a:r>
              <a:rPr lang="en-US" baseline="-25000" dirty="0"/>
              <a:t>Time</a:t>
            </a:r>
            <a:r>
              <a:rPr lang="en-US" dirty="0"/>
              <a:t>. He is </a:t>
            </a:r>
            <a:r>
              <a:rPr lang="en-US" b="1" dirty="0"/>
              <a:t>[</a:t>
            </a:r>
            <a:r>
              <a:rPr lang="en-US" b="1" dirty="0">
                <a:highlight>
                  <a:srgbClr val="FF0000"/>
                </a:highlight>
              </a:rPr>
              <a:t>bleeding</a:t>
            </a:r>
            <a:r>
              <a:rPr lang="en-US" b="1" dirty="0"/>
              <a:t>]</a:t>
            </a:r>
            <a:r>
              <a:rPr lang="en-US" baseline="-25000" dirty="0"/>
              <a:t>Events</a:t>
            </a:r>
            <a:r>
              <a:rPr lang="en-US" b="1" dirty="0"/>
              <a:t>. </a:t>
            </a:r>
            <a:r>
              <a:rPr lang="en-US" dirty="0"/>
              <a:t>The address is </a:t>
            </a:r>
            <a:r>
              <a:rPr lang="en-US" b="1" dirty="0"/>
              <a:t>[</a:t>
            </a:r>
            <a:r>
              <a:rPr lang="en-US" b="1" dirty="0">
                <a:highlight>
                  <a:srgbClr val="00FFFF"/>
                </a:highlight>
              </a:rPr>
              <a:t>Street A</a:t>
            </a:r>
            <a:r>
              <a:rPr lang="en-US" b="1" dirty="0"/>
              <a:t>]</a:t>
            </a:r>
            <a:r>
              <a:rPr lang="en-US" baseline="-25000" dirty="0"/>
              <a:t>Address</a:t>
            </a:r>
            <a:r>
              <a:rPr lang="en-US" dirty="0"/>
              <a:t>.</a:t>
            </a:r>
          </a:p>
          <a:p>
            <a:pPr lvl="1">
              <a:lnSpc>
                <a:spcPct val="160000"/>
              </a:lnSpc>
            </a:pPr>
            <a:endParaRPr lang="en-US" dirty="0"/>
          </a:p>
          <a:p>
            <a:r>
              <a:rPr lang="en-US" dirty="0"/>
              <a:t>Categories:</a:t>
            </a:r>
          </a:p>
          <a:p>
            <a:pPr lvl="1"/>
            <a:r>
              <a:rPr lang="en-US" dirty="0"/>
              <a:t>Person</a:t>
            </a:r>
          </a:p>
          <a:p>
            <a:pPr lvl="1"/>
            <a:r>
              <a:rPr lang="en-US" dirty="0"/>
              <a:t>Events</a:t>
            </a:r>
          </a:p>
          <a:p>
            <a:pPr lvl="1"/>
            <a:r>
              <a:rPr lang="en-US" dirty="0"/>
              <a:t>Disease</a:t>
            </a:r>
          </a:p>
          <a:p>
            <a:pPr lvl="1"/>
            <a:r>
              <a:rPr lang="en-US" dirty="0"/>
              <a:t>Time</a:t>
            </a:r>
          </a:p>
          <a:p>
            <a:pPr lvl="1"/>
            <a:r>
              <a:rPr lang="en-US" dirty="0"/>
              <a:t>Address</a:t>
            </a:r>
          </a:p>
        </p:txBody>
      </p:sp>
      <p:sp>
        <p:nvSpPr>
          <p:cNvPr id="4" name="Oval 3">
            <a:extLst>
              <a:ext uri="{FF2B5EF4-FFF2-40B4-BE49-F238E27FC236}">
                <a16:creationId xmlns:a16="http://schemas.microsoft.com/office/drawing/2014/main" id="{8A732E17-F4F3-E842-A0D4-D2CF05AD2947}"/>
              </a:ext>
            </a:extLst>
          </p:cNvPr>
          <p:cNvSpPr/>
          <p:nvPr/>
        </p:nvSpPr>
        <p:spPr>
          <a:xfrm>
            <a:off x="1899718" y="2920999"/>
            <a:ext cx="520700"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D81E5E-3E1B-DF47-94F9-B9F31C1401DB}"/>
              </a:ext>
            </a:extLst>
          </p:cNvPr>
          <p:cNvSpPr/>
          <p:nvPr/>
        </p:nvSpPr>
        <p:spPr>
          <a:xfrm>
            <a:off x="2443763" y="2904066"/>
            <a:ext cx="520700"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64E9C5-9BC9-624F-8A85-0613D3C18D68}"/>
              </a:ext>
            </a:extLst>
          </p:cNvPr>
          <p:cNvSpPr/>
          <p:nvPr/>
        </p:nvSpPr>
        <p:spPr>
          <a:xfrm>
            <a:off x="3718146" y="2916307"/>
            <a:ext cx="1014088"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798DF13-1BCE-6C43-944B-245759DB98D8}"/>
              </a:ext>
            </a:extLst>
          </p:cNvPr>
          <p:cNvSpPr/>
          <p:nvPr/>
        </p:nvSpPr>
        <p:spPr>
          <a:xfrm>
            <a:off x="4732234" y="2916307"/>
            <a:ext cx="1014088"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91FB93-FD5E-9A47-9938-BE8F23AE9DC1}"/>
              </a:ext>
            </a:extLst>
          </p:cNvPr>
          <p:cNvSpPr/>
          <p:nvPr/>
        </p:nvSpPr>
        <p:spPr>
          <a:xfrm>
            <a:off x="6250693" y="2916307"/>
            <a:ext cx="1161337"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D0D7064-0BEB-2049-97EF-979B3CEE21F3}"/>
              </a:ext>
            </a:extLst>
          </p:cNvPr>
          <p:cNvSpPr/>
          <p:nvPr/>
        </p:nvSpPr>
        <p:spPr>
          <a:xfrm>
            <a:off x="9077739" y="2916307"/>
            <a:ext cx="1265342" cy="3683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AEF581E4-0380-A546-A93A-7B6217A9DD0C}"/>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6318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9250BB-9A6D-42CB-BB1A-F96D9A7DCA19}"/>
              </a:ext>
            </a:extLst>
          </p:cNvPr>
          <p:cNvPicPr>
            <a:picLocks noChangeAspect="1"/>
          </p:cNvPicPr>
          <p:nvPr/>
        </p:nvPicPr>
        <p:blipFill rotWithShape="1">
          <a:blip r:embed="rId3"/>
          <a:srcRect l="9624"/>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11DBE-4C5C-F646-A418-48D1D5F129BB}"/>
              </a:ext>
            </a:extLst>
          </p:cNvPr>
          <p:cNvSpPr>
            <a:spLocks noGrp="1"/>
          </p:cNvSpPr>
          <p:nvPr>
            <p:ph type="ctrTitle"/>
          </p:nvPr>
        </p:nvSpPr>
        <p:spPr>
          <a:xfrm>
            <a:off x="477981" y="1122363"/>
            <a:ext cx="4023360" cy="3204134"/>
          </a:xfrm>
        </p:spPr>
        <p:txBody>
          <a:bodyPr anchor="b">
            <a:normAutofit/>
          </a:bodyPr>
          <a:lstStyle/>
          <a:p>
            <a:r>
              <a:rPr lang="en-US" sz="4400"/>
              <a:t>02 Literature Review</a:t>
            </a:r>
            <a:endParaRPr lang="en-US" sz="440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33281D-1621-D34F-8C33-9D402293102C}"/>
              </a:ext>
            </a:extLst>
          </p:cNvPr>
          <p:cNvSpPr>
            <a:spLocks noGrp="1"/>
          </p:cNvSpPr>
          <p:nvPr>
            <p:ph type="subTitle" idx="1"/>
          </p:nvPr>
        </p:nvSpPr>
        <p:spPr>
          <a:xfrm>
            <a:off x="477980" y="4872922"/>
            <a:ext cx="4023359" cy="1208141"/>
          </a:xfrm>
        </p:spPr>
        <p:txBody>
          <a:bodyPr>
            <a:normAutofit/>
          </a:bodyPr>
          <a:lstStyle/>
          <a:p>
            <a:r>
              <a:rPr lang="en-US" sz="2000"/>
              <a:t>What are NER, and BERT model?</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66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Named Entity Recognition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3">
            <a:extLst>
              <a:ext uri="{FF2B5EF4-FFF2-40B4-BE49-F238E27FC236}">
                <a16:creationId xmlns:a16="http://schemas.microsoft.com/office/drawing/2014/main" id="{10994B2A-9BB2-DC4F-A536-FCB2EF314E60}"/>
              </a:ext>
            </a:extLst>
          </p:cNvPr>
          <p:cNvSpPr>
            <a:spLocks noGrp="1"/>
          </p:cNvSpPr>
          <p:nvPr>
            <p:ph idx="1"/>
          </p:nvPr>
        </p:nvSpPr>
        <p:spPr>
          <a:xfrm>
            <a:off x="1020304" y="2012672"/>
            <a:ext cx="6430781" cy="950976"/>
          </a:xfrm>
        </p:spPr>
        <p:txBody>
          <a:bodyPr>
            <a:normAutofit fontScale="92500" lnSpcReduction="20000"/>
          </a:bodyPr>
          <a:lstStyle/>
          <a:p>
            <a:pPr marL="0" indent="0">
              <a:buNone/>
            </a:pPr>
            <a:r>
              <a:rPr lang="en-SG" sz="2000" b="1"/>
              <a:t>Extracting</a:t>
            </a:r>
            <a:r>
              <a:rPr lang="en-SG" sz="2000"/>
              <a:t> and </a:t>
            </a:r>
            <a:r>
              <a:rPr lang="en-SG" sz="2000" b="1"/>
              <a:t>classifying</a:t>
            </a:r>
            <a:r>
              <a:rPr lang="en-SG" sz="2000"/>
              <a:t> tokens in the sentence into </a:t>
            </a:r>
            <a:r>
              <a:rPr lang="en-SG" sz="2000" b="1"/>
              <a:t>predefined</a:t>
            </a:r>
            <a:r>
              <a:rPr lang="en-SG" sz="2000"/>
              <a:t> </a:t>
            </a:r>
            <a:r>
              <a:rPr lang="en-SG" sz="2000" b="1"/>
              <a:t>entities</a:t>
            </a:r>
            <a:r>
              <a:rPr lang="en-SG" sz="2000"/>
              <a:t> </a:t>
            </a:r>
            <a:r>
              <a:rPr lang="en-SG" sz="2000" b="1"/>
              <a:t>categories</a:t>
            </a:r>
            <a:r>
              <a:rPr lang="en-SG" sz="2000"/>
              <a:t>,</a:t>
            </a:r>
            <a:r>
              <a:rPr lang="en-SG" sz="2000" b="1"/>
              <a:t> </a:t>
            </a:r>
            <a:r>
              <a:rPr lang="en-SG" sz="2000"/>
              <a:t>such as Person, Location, Organisations and so on.</a:t>
            </a:r>
          </a:p>
        </p:txBody>
      </p:sp>
      <p:graphicFrame>
        <p:nvGraphicFramePr>
          <p:cNvPr id="14" name="Table 8">
            <a:extLst>
              <a:ext uri="{FF2B5EF4-FFF2-40B4-BE49-F238E27FC236}">
                <a16:creationId xmlns:a16="http://schemas.microsoft.com/office/drawing/2014/main" id="{6879AD34-7E17-F44F-9766-21C3361B3091}"/>
              </a:ext>
            </a:extLst>
          </p:cNvPr>
          <p:cNvGraphicFramePr>
            <a:graphicFrameLocks noGrp="1"/>
          </p:cNvGraphicFramePr>
          <p:nvPr>
            <p:extLst>
              <p:ext uri="{D42A27DB-BD31-4B8C-83A1-F6EECF244321}">
                <p14:modId xmlns:p14="http://schemas.microsoft.com/office/powerpoint/2010/main" val="4158253335"/>
              </p:ext>
            </p:extLst>
          </p:nvPr>
        </p:nvGraphicFramePr>
        <p:xfrm>
          <a:off x="9351336" y="1915464"/>
          <a:ext cx="1912526" cy="3296358"/>
        </p:xfrm>
        <a:graphic>
          <a:graphicData uri="http://schemas.openxmlformats.org/drawingml/2006/table">
            <a:tbl>
              <a:tblPr firstRow="1" bandRow="1">
                <a:tableStyleId>{21E4AEA4-8DFA-4A89-87EB-49C32662AFE0}</a:tableStyleId>
              </a:tblPr>
              <a:tblGrid>
                <a:gridCol w="1912526">
                  <a:extLst>
                    <a:ext uri="{9D8B030D-6E8A-4147-A177-3AD203B41FA5}">
                      <a16:colId xmlns:a16="http://schemas.microsoft.com/office/drawing/2014/main" val="798303605"/>
                    </a:ext>
                  </a:extLst>
                </a:gridCol>
              </a:tblGrid>
              <a:tr h="549393">
                <a:tc>
                  <a:txBody>
                    <a:bodyPr/>
                    <a:lstStyle/>
                    <a:p>
                      <a:r>
                        <a:rPr lang="en-US" sz="1600" b="1"/>
                        <a:t>Entities</a:t>
                      </a:r>
                    </a:p>
                  </a:txBody>
                  <a:tcPr marL="135467" marR="135467" marT="67733" marB="67733"/>
                </a:tc>
                <a:extLst>
                  <a:ext uri="{0D108BD9-81ED-4DB2-BD59-A6C34878D82A}">
                    <a16:rowId xmlns:a16="http://schemas.microsoft.com/office/drawing/2014/main" val="1367618591"/>
                  </a:ext>
                </a:extLst>
              </a:tr>
              <a:tr h="549393">
                <a:tc>
                  <a:txBody>
                    <a:bodyPr/>
                    <a:lstStyle/>
                    <a:p>
                      <a:r>
                        <a:rPr lang="en-US" sz="1600" b="0">
                          <a:solidFill>
                            <a:schemeClr val="accent2"/>
                          </a:solidFill>
                        </a:rPr>
                        <a:t>Person</a:t>
                      </a:r>
                    </a:p>
                  </a:txBody>
                  <a:tcPr marL="135467" marR="135467" marT="67733" marB="67733"/>
                </a:tc>
                <a:extLst>
                  <a:ext uri="{0D108BD9-81ED-4DB2-BD59-A6C34878D82A}">
                    <a16:rowId xmlns:a16="http://schemas.microsoft.com/office/drawing/2014/main" val="3210304140"/>
                  </a:ext>
                </a:extLst>
              </a:tr>
              <a:tr h="549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a:solidFill>
                            <a:schemeClr val="accent6"/>
                          </a:solidFill>
                        </a:rPr>
                        <a:t>Organization</a:t>
                      </a:r>
                    </a:p>
                  </a:txBody>
                  <a:tcPr marL="135467" marR="135467" marT="67733" marB="67733"/>
                </a:tc>
                <a:extLst>
                  <a:ext uri="{0D108BD9-81ED-4DB2-BD59-A6C34878D82A}">
                    <a16:rowId xmlns:a16="http://schemas.microsoft.com/office/drawing/2014/main" val="1593696374"/>
                  </a:ext>
                </a:extLst>
              </a:tr>
              <a:tr h="549393">
                <a:tc>
                  <a:txBody>
                    <a:bodyPr/>
                    <a:lstStyle/>
                    <a:p>
                      <a:r>
                        <a:rPr lang="en-US" sz="1600" b="0">
                          <a:solidFill>
                            <a:schemeClr val="accent3"/>
                          </a:solidFill>
                        </a:rPr>
                        <a:t>Location</a:t>
                      </a:r>
                    </a:p>
                  </a:txBody>
                  <a:tcPr marL="135467" marR="135467" marT="67733" marB="67733"/>
                </a:tc>
                <a:extLst>
                  <a:ext uri="{0D108BD9-81ED-4DB2-BD59-A6C34878D82A}">
                    <a16:rowId xmlns:a16="http://schemas.microsoft.com/office/drawing/2014/main" val="3780454526"/>
                  </a:ext>
                </a:extLst>
              </a:tr>
              <a:tr h="549393">
                <a:tc>
                  <a:txBody>
                    <a:bodyPr/>
                    <a:lstStyle/>
                    <a:p>
                      <a:r>
                        <a:rPr lang="en-US" sz="1600" b="0">
                          <a:solidFill>
                            <a:schemeClr val="accent4">
                              <a:lumMod val="75000"/>
                            </a:schemeClr>
                          </a:solidFill>
                        </a:rPr>
                        <a:t>Disease</a:t>
                      </a:r>
                    </a:p>
                  </a:txBody>
                  <a:tcPr marL="135467" marR="135467" marT="67733" marB="67733"/>
                </a:tc>
                <a:extLst>
                  <a:ext uri="{0D108BD9-81ED-4DB2-BD59-A6C34878D82A}">
                    <a16:rowId xmlns:a16="http://schemas.microsoft.com/office/drawing/2014/main" val="4107630183"/>
                  </a:ext>
                </a:extLst>
              </a:tr>
              <a:tr h="549393">
                <a:tc>
                  <a:txBody>
                    <a:bodyPr/>
                    <a:lstStyle/>
                    <a:p>
                      <a:r>
                        <a:rPr lang="en-US" sz="1600" b="0">
                          <a:solidFill>
                            <a:schemeClr val="accent1">
                              <a:lumMod val="75000"/>
                            </a:schemeClr>
                          </a:solidFill>
                        </a:rPr>
                        <a:t>Miscellaneous</a:t>
                      </a:r>
                    </a:p>
                  </a:txBody>
                  <a:tcPr marL="135467" marR="135467" marT="67733" marB="67733"/>
                </a:tc>
                <a:extLst>
                  <a:ext uri="{0D108BD9-81ED-4DB2-BD59-A6C34878D82A}">
                    <a16:rowId xmlns:a16="http://schemas.microsoft.com/office/drawing/2014/main" val="139008183"/>
                  </a:ext>
                </a:extLst>
              </a:tr>
            </a:tbl>
          </a:graphicData>
        </a:graphic>
      </p:graphicFrame>
      <p:pic>
        <p:nvPicPr>
          <p:cNvPr id="16" name="Picture 15" descr="Text&#10;&#10;Description automatically generated">
            <a:extLst>
              <a:ext uri="{FF2B5EF4-FFF2-40B4-BE49-F238E27FC236}">
                <a16:creationId xmlns:a16="http://schemas.microsoft.com/office/drawing/2014/main" id="{DCCACA2A-62D2-C247-81AA-9C442ABE2E1E}"/>
              </a:ext>
            </a:extLst>
          </p:cNvPr>
          <p:cNvPicPr/>
          <p:nvPr/>
        </p:nvPicPr>
        <p:blipFill rotWithShape="1">
          <a:blip r:embed="rId3">
            <a:extLst>
              <a:ext uri="{28A0092B-C50C-407E-A947-70E740481C1C}">
                <a14:useLocalDpi xmlns:a14="http://schemas.microsoft.com/office/drawing/2010/main" val="0"/>
              </a:ext>
            </a:extLst>
          </a:blip>
          <a:srcRect b="36922"/>
          <a:stretch/>
        </p:blipFill>
        <p:spPr>
          <a:xfrm>
            <a:off x="1020304" y="3552966"/>
            <a:ext cx="6430781" cy="2198128"/>
          </a:xfrm>
          <a:prstGeom prst="rect">
            <a:avLst/>
          </a:prstGeom>
        </p:spPr>
      </p:pic>
      <p:sp>
        <p:nvSpPr>
          <p:cNvPr id="7" name="Slide Number Placeholder 6">
            <a:extLst>
              <a:ext uri="{FF2B5EF4-FFF2-40B4-BE49-F238E27FC236}">
                <a16:creationId xmlns:a16="http://schemas.microsoft.com/office/drawing/2014/main" id="{2934867D-9753-4C4E-A4AC-340421F81C41}"/>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81109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FE26B-00D3-F54A-827E-25470AE8533C}"/>
              </a:ext>
            </a:extLst>
          </p:cNvPr>
          <p:cNvSpPr>
            <a:spLocks noGrp="1"/>
          </p:cNvSpPr>
          <p:nvPr>
            <p:ph type="title"/>
          </p:nvPr>
        </p:nvSpPr>
        <p:spPr>
          <a:xfrm>
            <a:off x="838200" y="253397"/>
            <a:ext cx="10515600" cy="1273233"/>
          </a:xfrm>
        </p:spPr>
        <p:txBody>
          <a:bodyPr>
            <a:normAutofit/>
          </a:bodyPr>
          <a:lstStyle/>
          <a:p>
            <a:r>
              <a:rPr lang="en-US"/>
              <a:t>Named Entity Recognition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3">
            <a:extLst>
              <a:ext uri="{FF2B5EF4-FFF2-40B4-BE49-F238E27FC236}">
                <a16:creationId xmlns:a16="http://schemas.microsoft.com/office/drawing/2014/main" id="{7DD551C9-1953-F248-B908-274640F15C27}"/>
              </a:ext>
            </a:extLst>
          </p:cNvPr>
          <p:cNvGraphicFramePr>
            <a:graphicFrameLocks noGrp="1"/>
          </p:cNvGraphicFramePr>
          <p:nvPr>
            <p:ph idx="1"/>
            <p:extLst>
              <p:ext uri="{D42A27DB-BD31-4B8C-83A1-F6EECF244321}">
                <p14:modId xmlns:p14="http://schemas.microsoft.com/office/powerpoint/2010/main" val="129058259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73CB6C81-BDCF-8743-B13B-925061B083CF}"/>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47429076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3341</Words>
  <Application>Microsoft Macintosh PowerPoint</Application>
  <PresentationFormat>Widescreen</PresentationFormat>
  <Paragraphs>822</Paragraphs>
  <Slides>46</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Aharoni</vt:lpstr>
      <vt:lpstr>Arial</vt:lpstr>
      <vt:lpstr>Calibri</vt:lpstr>
      <vt:lpstr>Neue Haas Grotesk Text Pro</vt:lpstr>
      <vt:lpstr>AccentBoxVTI</vt:lpstr>
      <vt:lpstr>Keyword &amp; Named Entity Recognition on Emergency Call Text</vt:lpstr>
      <vt:lpstr>Agenda</vt:lpstr>
      <vt:lpstr>01 Project Background</vt:lpstr>
      <vt:lpstr>Motivation</vt:lpstr>
      <vt:lpstr>Objective and Scope</vt:lpstr>
      <vt:lpstr>Example</vt:lpstr>
      <vt:lpstr>02 Literature Review</vt:lpstr>
      <vt:lpstr>Named Entity Recognition</vt:lpstr>
      <vt:lpstr>Named Entity Recognition</vt:lpstr>
      <vt:lpstr>BERT</vt:lpstr>
      <vt:lpstr>BERT</vt:lpstr>
      <vt:lpstr>BERT</vt:lpstr>
      <vt:lpstr>BERT</vt:lpstr>
      <vt:lpstr>BERT</vt:lpstr>
      <vt:lpstr>Generate New Sentences?</vt:lpstr>
      <vt:lpstr>03 Dataset and Data Augmentation</vt:lpstr>
      <vt:lpstr>Dataset</vt:lpstr>
      <vt:lpstr>Dataset</vt:lpstr>
      <vt:lpstr>Online Dataset</vt:lpstr>
      <vt:lpstr>Online Dataset</vt:lpstr>
      <vt:lpstr>Online Dataset</vt:lpstr>
      <vt:lpstr>Online Dataset</vt:lpstr>
      <vt:lpstr>Dataset</vt:lpstr>
      <vt:lpstr>Data Augmentation</vt:lpstr>
      <vt:lpstr>Data Augmentation</vt:lpstr>
      <vt:lpstr>Data Augmentation</vt:lpstr>
      <vt:lpstr>Data Augmentation</vt:lpstr>
      <vt:lpstr>Data Augmentation</vt:lpstr>
      <vt:lpstr>Data Augmentation</vt:lpstr>
      <vt:lpstr>Dataset</vt:lpstr>
      <vt:lpstr>BIO Tagging Scheme</vt:lpstr>
      <vt:lpstr>04 System Implementation &amp; Design</vt:lpstr>
      <vt:lpstr>System Architecture</vt:lpstr>
      <vt:lpstr>05 Experiment &amp; Result</vt:lpstr>
      <vt:lpstr>Training</vt:lpstr>
      <vt:lpstr>Result</vt:lpstr>
      <vt:lpstr>Result</vt:lpstr>
      <vt:lpstr>Interface Design</vt:lpstr>
      <vt:lpstr>06 Conclusion &amp; Future Works</vt:lpstr>
      <vt:lpstr>Conclusion</vt:lpstr>
      <vt:lpstr>Future Work</vt:lpstr>
      <vt:lpstr>Q &amp; A</vt:lpstr>
      <vt:lpstr>Thank you</vt:lpstr>
      <vt:lpstr>Appendix</vt:lpstr>
      <vt:lpstr>Padding/Truncating</vt:lpstr>
      <vt:lpstr>Padding/Truncating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&amp; Named Entity Recognition on Emergency Call Text</dc:title>
  <dc:creator>#HU WANYU#</dc:creator>
  <cp:lastModifiedBy>#HU WANYU#</cp:lastModifiedBy>
  <cp:revision>1</cp:revision>
  <dcterms:created xsi:type="dcterms:W3CDTF">2020-12-03T09:48:30Z</dcterms:created>
  <dcterms:modified xsi:type="dcterms:W3CDTF">2020-12-04T03:07:54Z</dcterms:modified>
</cp:coreProperties>
</file>