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258" r:id="rId6"/>
    <p:sldId id="260" r:id="rId7"/>
    <p:sldId id="263" r:id="rId8"/>
    <p:sldId id="264" r:id="rId9"/>
    <p:sldId id="265" r:id="rId10"/>
    <p:sldId id="267" r:id="rId11"/>
    <p:sldId id="262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80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10634" y="136525"/>
            <a:ext cx="11370733" cy="3294074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10634" y="3943797"/>
            <a:ext cx="11370732" cy="2276027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325" y="1296035"/>
            <a:ext cx="10800080" cy="575945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800" b="0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4134" y="491067"/>
            <a:ext cx="11243733" cy="2964933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74134" y="3937065"/>
            <a:ext cx="11243732" cy="2319802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10634" y="136525"/>
            <a:ext cx="11370733" cy="3294074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10634" y="3943797"/>
            <a:ext cx="11370732" cy="2276027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24454" y="817032"/>
            <a:ext cx="2880000" cy="5156200"/>
          </a:xfrm>
        </p:spPr>
        <p:txBody>
          <a:bodyPr wrap="square" anchor="ctr">
            <a:normAutofit/>
          </a:bodyPr>
          <a:lstStyle>
            <a:lvl1pPr algn="ctr">
              <a:defRPr sz="50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87967" y="3694111"/>
            <a:ext cx="10016067" cy="2452689"/>
          </a:xfrm>
        </p:spPr>
        <p:txBody>
          <a:bodyPr wrap="square" anchor="t">
            <a:normAutofit/>
          </a:bodyPr>
          <a:lstStyle>
            <a:lvl1pPr algn="ctr">
              <a:defRPr sz="42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87967" y="313268"/>
            <a:ext cx="10016067" cy="2928406"/>
          </a:xfrm>
        </p:spPr>
        <p:txBody>
          <a:bodyPr wrap="square" anchor="b">
            <a:normAutofit/>
          </a:bodyPr>
          <a:lstStyle>
            <a:lvl1pPr marL="0" indent="0" algn="ctr">
              <a:buNone/>
              <a:defRPr sz="8000" b="1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469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31317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4373" y="1369480"/>
            <a:ext cx="5157787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4373" y="2066355"/>
            <a:ext cx="5157787" cy="4128388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311265" y="1354875"/>
            <a:ext cx="5183188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311265" y="2051750"/>
            <a:ext cx="5183188" cy="4128388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325" y="1296035"/>
            <a:ext cx="10800080" cy="575945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800" b="0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4134" y="491067"/>
            <a:ext cx="11243733" cy="2964933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74134" y="3937065"/>
            <a:ext cx="11243732" cy="2319802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24454" y="817032"/>
            <a:ext cx="2880000" cy="5156200"/>
          </a:xfrm>
        </p:spPr>
        <p:txBody>
          <a:bodyPr wrap="square" anchor="ctr">
            <a:normAutofit/>
          </a:bodyPr>
          <a:lstStyle>
            <a:lvl1pPr algn="ctr">
              <a:defRPr sz="50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87967" y="3694111"/>
            <a:ext cx="10016067" cy="2452689"/>
          </a:xfrm>
        </p:spPr>
        <p:txBody>
          <a:bodyPr wrap="square" anchor="t">
            <a:normAutofit/>
          </a:bodyPr>
          <a:lstStyle>
            <a:lvl1pPr algn="ctr">
              <a:defRPr sz="42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87967" y="313268"/>
            <a:ext cx="10016067" cy="2928406"/>
          </a:xfrm>
        </p:spPr>
        <p:txBody>
          <a:bodyPr wrap="square" anchor="b">
            <a:normAutofit/>
          </a:bodyPr>
          <a:lstStyle>
            <a:lvl1pPr marL="0" indent="0" algn="ctr">
              <a:buNone/>
              <a:defRPr sz="8000" b="1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469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31317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4373" y="1369480"/>
            <a:ext cx="5157787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4373" y="2066355"/>
            <a:ext cx="5157787" cy="4128388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311265" y="1354875"/>
            <a:ext cx="5183188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311265" y="2051750"/>
            <a:ext cx="5183188" cy="4128388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0.xml"/><Relationship Id="rId16" Type="http://schemas.openxmlformats.org/officeDocument/2006/relationships/tags" Target="../tags/tag119.xml"/><Relationship Id="rId15" Type="http://schemas.openxmlformats.org/officeDocument/2006/relationships/tags" Target="../tags/tag118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94690" y="1364615"/>
            <a:ext cx="10799445" cy="48133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9469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75411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94690" y="1364615"/>
            <a:ext cx="10799445" cy="48133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9469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75411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133.xml"/><Relationship Id="rId1" Type="http://schemas.openxmlformats.org/officeDocument/2006/relationships/tags" Target="../tags/tag12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tags" Target="../tags/tag138.xml"/><Relationship Id="rId19" Type="http://schemas.openxmlformats.org/officeDocument/2006/relationships/tags" Target="../tags/tag155.xml"/><Relationship Id="rId18" Type="http://schemas.openxmlformats.org/officeDocument/2006/relationships/tags" Target="../tags/tag154.xml"/><Relationship Id="rId17" Type="http://schemas.openxmlformats.org/officeDocument/2006/relationships/tags" Target="../tags/tag153.xml"/><Relationship Id="rId16" Type="http://schemas.openxmlformats.org/officeDocument/2006/relationships/tags" Target="../tags/tag152.xml"/><Relationship Id="rId15" Type="http://schemas.openxmlformats.org/officeDocument/2006/relationships/tags" Target="../tags/tag151.xml"/><Relationship Id="rId14" Type="http://schemas.openxmlformats.org/officeDocument/2006/relationships/tags" Target="../tags/tag150.xml"/><Relationship Id="rId13" Type="http://schemas.openxmlformats.org/officeDocument/2006/relationships/tags" Target="../tags/tag149.xml"/><Relationship Id="rId12" Type="http://schemas.openxmlformats.org/officeDocument/2006/relationships/tags" Target="../tags/tag14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tags" Target="../tags/tag13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tags" Target="../tags/tag16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76.xml"/><Relationship Id="rId5" Type="http://schemas.openxmlformats.org/officeDocument/2006/relationships/image" Target="../media/image1.png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hyperlink" Target="https://blog.csdn.net/qq_41868108/article/details/105778022&#13;" TargetMode="External"/><Relationship Id="rId1" Type="http://schemas.openxmlformats.org/officeDocument/2006/relationships/tags" Target="../tags/tag17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10634" y="136525"/>
            <a:ext cx="11370733" cy="3294074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零基础全流程开发实战</a:t>
            </a:r>
            <a:r>
              <a:rPr lang="zh-CN" altLang="en-US" dirty="0"/>
              <a:t>项目</a:t>
            </a:r>
            <a:endParaRPr lang="zh-CN" altLang="en-US" dirty="0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410634" y="3943797"/>
            <a:ext cx="11370732" cy="2276027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主讲：</a:t>
            </a:r>
            <a:r>
              <a:rPr lang="zh-CN" altLang="en-US" dirty="0"/>
              <a:t>胡畔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6" name="序号"/>
          <p:cNvSpPr txBox="1"/>
          <p:nvPr>
            <p:custDataLst>
              <p:tags r:id="rId2"/>
            </p:custDataLst>
          </p:nvPr>
        </p:nvSpPr>
        <p:spPr>
          <a:xfrm>
            <a:off x="4572000" y="1496107"/>
            <a:ext cx="757369" cy="5041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97500"/>
          </a:bodyPr>
          <a:lstStyle/>
          <a:p>
            <a:pPr algn="r">
              <a:lnSpc>
                <a:spcPct val="100000"/>
              </a:lnSpc>
            </a:pPr>
            <a:r>
              <a:rPr lang="en-US" sz="34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01</a:t>
            </a:r>
            <a:endParaRPr lang="en-US" sz="34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项标题"/>
          <p:cNvSpPr txBox="1"/>
          <p:nvPr>
            <p:custDataLst>
              <p:tags r:id="rId3"/>
            </p:custDataLst>
          </p:nvPr>
        </p:nvSpPr>
        <p:spPr>
          <a:xfrm>
            <a:off x="5766951" y="1496202"/>
            <a:ext cx="4701023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需求</a:t>
            </a:r>
            <a:r>
              <a:rPr lang="zh-CN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分析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序号"/>
          <p:cNvSpPr txBox="1"/>
          <p:nvPr>
            <p:custDataLst>
              <p:tags r:id="rId4"/>
            </p:custDataLst>
          </p:nvPr>
        </p:nvSpPr>
        <p:spPr>
          <a:xfrm>
            <a:off x="4572000" y="2616639"/>
            <a:ext cx="757369" cy="5041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97500"/>
          </a:bodyPr>
          <a:lstStyle/>
          <a:p>
            <a:pPr algn="r">
              <a:lnSpc>
                <a:spcPct val="100000"/>
              </a:lnSpc>
            </a:pPr>
            <a:r>
              <a:rPr lang="en-US" sz="34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02</a:t>
            </a:r>
            <a:endParaRPr lang="en-US" sz="34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项标题"/>
          <p:cNvSpPr txBox="1"/>
          <p:nvPr>
            <p:custDataLst>
              <p:tags r:id="rId5"/>
            </p:custDataLst>
          </p:nvPr>
        </p:nvSpPr>
        <p:spPr>
          <a:xfrm>
            <a:off x="5766951" y="2616734"/>
            <a:ext cx="4701023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详细</a:t>
            </a:r>
            <a:r>
              <a:rPr lang="zh-CN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设计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7" name="序号"/>
          <p:cNvSpPr txBox="1"/>
          <p:nvPr>
            <p:custDataLst>
              <p:tags r:id="rId6"/>
            </p:custDataLst>
          </p:nvPr>
        </p:nvSpPr>
        <p:spPr>
          <a:xfrm>
            <a:off x="4572000" y="3737171"/>
            <a:ext cx="757369" cy="5041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97500"/>
          </a:bodyPr>
          <a:lstStyle/>
          <a:p>
            <a:pPr algn="r">
              <a:lnSpc>
                <a:spcPct val="100000"/>
              </a:lnSpc>
            </a:pPr>
            <a:r>
              <a:rPr lang="en-US" sz="34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03</a:t>
            </a:r>
            <a:endParaRPr lang="en-US" sz="34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8" name="项标题"/>
          <p:cNvSpPr txBox="1"/>
          <p:nvPr>
            <p:custDataLst>
              <p:tags r:id="rId7"/>
            </p:custDataLst>
          </p:nvPr>
        </p:nvSpPr>
        <p:spPr>
          <a:xfrm>
            <a:off x="5766951" y="3737266"/>
            <a:ext cx="4701023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编码开发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序号"/>
          <p:cNvSpPr txBox="1"/>
          <p:nvPr>
            <p:custDataLst>
              <p:tags r:id="rId8"/>
            </p:custDataLst>
          </p:nvPr>
        </p:nvSpPr>
        <p:spPr>
          <a:xfrm>
            <a:off x="4572000" y="4857704"/>
            <a:ext cx="757369" cy="5041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97500"/>
          </a:bodyPr>
          <a:lstStyle/>
          <a:p>
            <a:pPr algn="r">
              <a:lnSpc>
                <a:spcPct val="100000"/>
              </a:lnSpc>
            </a:pPr>
            <a:r>
              <a:rPr lang="en-US" sz="34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04</a:t>
            </a:r>
            <a:endParaRPr lang="en-US" sz="34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1" name="项标题"/>
          <p:cNvSpPr txBox="1"/>
          <p:nvPr>
            <p:custDataLst>
              <p:tags r:id="rId9"/>
            </p:custDataLst>
          </p:nvPr>
        </p:nvSpPr>
        <p:spPr>
          <a:xfrm>
            <a:off x="5766951" y="4857799"/>
            <a:ext cx="4701023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功能测试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需求</a:t>
            </a:r>
            <a:r>
              <a:rPr lang="zh-CN" altLang="en-US" dirty="0"/>
              <a:t>分析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01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/>
              <a:t>整体</a:t>
            </a:r>
            <a:r>
              <a:rPr lang="zh-CN" altLang="en-US"/>
              <a:t>结构</a:t>
            </a:r>
            <a:endParaRPr lang="zh-CN" altLang="en-US"/>
          </a:p>
        </p:txBody>
      </p:sp>
      <p:grpSp>
        <p:nvGrpSpPr>
          <p:cNvPr id="22" name="组合 21"/>
          <p:cNvGrpSpPr/>
          <p:nvPr>
            <p:custDataLst>
              <p:tags r:id="rId2"/>
            </p:custDataLst>
          </p:nvPr>
        </p:nvGrpSpPr>
        <p:grpSpPr>
          <a:xfrm>
            <a:off x="1821815" y="1637665"/>
            <a:ext cx="6301740" cy="4577715"/>
            <a:chOff x="8177" y="2307"/>
            <a:chExt cx="9924" cy="7209"/>
          </a:xfrm>
        </p:grpSpPr>
        <p:grpSp>
          <p:nvGrpSpPr>
            <p:cNvPr id="4" name="组合 3"/>
            <p:cNvGrpSpPr/>
            <p:nvPr>
              <p:custDataLst>
                <p:tags r:id="rId3"/>
              </p:custDataLst>
            </p:nvPr>
          </p:nvGrpSpPr>
          <p:grpSpPr>
            <a:xfrm>
              <a:off x="14921" y="4476"/>
              <a:ext cx="3180" cy="1846"/>
              <a:chOff x="1304" y="5461"/>
              <a:chExt cx="3180" cy="1846"/>
            </a:xfrm>
          </p:grpSpPr>
          <p:sp>
            <p:nvSpPr>
              <p:cNvPr id="8" name="矩形: 圆角 7"/>
              <p:cNvSpPr/>
              <p:nvPr>
                <p:custDataLst>
                  <p:tags r:id="rId4"/>
                </p:custDataLst>
              </p:nvPr>
            </p:nvSpPr>
            <p:spPr>
              <a:xfrm>
                <a:off x="1795" y="5462"/>
                <a:ext cx="2200" cy="1658"/>
              </a:xfrm>
              <a:prstGeom prst="roundRect">
                <a:avLst>
                  <a:gd name="adj" fmla="val 7640"/>
                </a:avLst>
              </a:prstGeom>
              <a:gradFill>
                <a:gsLst>
                  <a:gs pos="0">
                    <a:schemeClr val="accent1">
                      <a:lumMod val="100000"/>
                      <a:alpha val="70000"/>
                    </a:schemeClr>
                  </a:gs>
                  <a:gs pos="100000">
                    <a:schemeClr val="accent1"/>
                  </a:gs>
                </a:gsLst>
                <a:lin ang="30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3" name="文本框 4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304" y="5461"/>
                <a:ext cx="3181" cy="1847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800" b="1" spc="150" dirty="0">
                    <a:solidFill>
                      <a:schemeClr val="lt1">
                        <a:lumMod val="100000"/>
                      </a:schemeClr>
                    </a:solidFill>
                    <a:latin typeface="+mn-ea"/>
                    <a:sym typeface="+mn-ea"/>
                  </a:rPr>
                  <a:t>客户端</a:t>
                </a:r>
                <a:endParaRPr lang="zh-CN" altLang="en-US" sz="2800" b="1" spc="150" dirty="0">
                  <a:solidFill>
                    <a:schemeClr val="lt1">
                      <a:lumMod val="100000"/>
                    </a:schemeClr>
                  </a:solidFill>
                  <a:latin typeface="+mn-ea"/>
                  <a:sym typeface="+mn-ea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2800" b="1" spc="150" dirty="0">
                    <a:solidFill>
                      <a:schemeClr val="lt1">
                        <a:lumMod val="100000"/>
                      </a:schemeClr>
                    </a:solidFill>
                    <a:latin typeface="+mn-ea"/>
                    <a:sym typeface="+mn-ea"/>
                  </a:rPr>
                  <a:t>Client</a:t>
                </a:r>
                <a:endParaRPr lang="en-US" altLang="zh-CN" sz="2800" b="1" spc="150" dirty="0">
                  <a:solidFill>
                    <a:schemeClr val="lt1">
                      <a:lumMod val="100000"/>
                    </a:schemeClr>
                  </a:solidFill>
                  <a:latin typeface="+mn-ea"/>
                  <a:sym typeface="+mn-ea"/>
                </a:endParaRPr>
              </a:p>
            </p:txBody>
          </p:sp>
        </p:grpSp>
        <p:grpSp>
          <p:nvGrpSpPr>
            <p:cNvPr id="5" name="组合 4"/>
            <p:cNvGrpSpPr/>
            <p:nvPr>
              <p:custDataLst>
                <p:tags r:id="rId6"/>
              </p:custDataLst>
            </p:nvPr>
          </p:nvGrpSpPr>
          <p:grpSpPr>
            <a:xfrm>
              <a:off x="14921" y="2307"/>
              <a:ext cx="3180" cy="2864"/>
              <a:chOff x="5775" y="5461"/>
              <a:chExt cx="3180" cy="2864"/>
            </a:xfrm>
          </p:grpSpPr>
          <p:sp>
            <p:nvSpPr>
              <p:cNvPr id="16" name="矩形: 圆角 15"/>
              <p:cNvSpPr/>
              <p:nvPr>
                <p:custDataLst>
                  <p:tags r:id="rId7"/>
                </p:custDataLst>
              </p:nvPr>
            </p:nvSpPr>
            <p:spPr>
              <a:xfrm>
                <a:off x="5995" y="5462"/>
                <a:ext cx="2697" cy="1652"/>
              </a:xfrm>
              <a:prstGeom prst="roundRect">
                <a:avLst>
                  <a:gd name="adj" fmla="val 7640"/>
                </a:avLst>
              </a:prstGeom>
              <a:gradFill>
                <a:gsLst>
                  <a:gs pos="0">
                    <a:schemeClr val="accent1">
                      <a:lumMod val="20000"/>
                      <a:lumOff val="80000"/>
                      <a:alpha val="72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3000000" scaled="0"/>
              </a:gradFill>
              <a:ln w="12700">
                <a:solidFill>
                  <a:schemeClr val="accent1">
                    <a:alpha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775" y="5461"/>
                <a:ext cx="3181" cy="2864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800" b="1" spc="150" dirty="0">
                    <a:solidFill>
                      <a:schemeClr val="accent1"/>
                    </a:solidFill>
                    <a:latin typeface="+mn-ea"/>
                    <a:sym typeface="+mn-ea"/>
                  </a:rPr>
                  <a:t>Web</a:t>
                </a:r>
                <a:r>
                  <a:rPr lang="zh-CN" altLang="en-US" sz="2800" b="1" spc="150" dirty="0">
                    <a:solidFill>
                      <a:schemeClr val="accent1"/>
                    </a:solidFill>
                    <a:latin typeface="+mn-ea"/>
                    <a:sym typeface="+mn-ea"/>
                  </a:rPr>
                  <a:t>端</a:t>
                </a:r>
                <a:endParaRPr lang="zh-CN" altLang="en-US" sz="2800" b="1" spc="150" dirty="0">
                  <a:solidFill>
                    <a:schemeClr val="accent1"/>
                  </a:solidFill>
                  <a:latin typeface="+mn-ea"/>
                  <a:sym typeface="+mn-ea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2800" b="1" spc="150" dirty="0">
                    <a:solidFill>
                      <a:schemeClr val="accent1"/>
                    </a:solidFill>
                    <a:latin typeface="+mn-ea"/>
                    <a:sym typeface="+mn-ea"/>
                  </a:rPr>
                  <a:t>Browser</a:t>
                </a:r>
                <a:endParaRPr lang="en-US" altLang="zh-CN" sz="2800" b="1" spc="150" dirty="0">
                  <a:solidFill>
                    <a:schemeClr val="accent1"/>
                  </a:solidFill>
                  <a:latin typeface="+mn-ea"/>
                  <a:sym typeface="+mn-ea"/>
                </a:endParaRPr>
              </a:p>
            </p:txBody>
          </p:sp>
        </p:grpSp>
        <p:grpSp>
          <p:nvGrpSpPr>
            <p:cNvPr id="6" name="组合 5"/>
            <p:cNvGrpSpPr/>
            <p:nvPr>
              <p:custDataLst>
                <p:tags r:id="rId9"/>
              </p:custDataLst>
            </p:nvPr>
          </p:nvGrpSpPr>
          <p:grpSpPr>
            <a:xfrm>
              <a:off x="14921" y="6652"/>
              <a:ext cx="3180" cy="2864"/>
              <a:chOff x="5775" y="5461"/>
              <a:chExt cx="3180" cy="2864"/>
            </a:xfrm>
          </p:grpSpPr>
          <p:sp>
            <p:nvSpPr>
              <p:cNvPr id="7" name="矩形: 圆角 15"/>
              <p:cNvSpPr/>
              <p:nvPr>
                <p:custDataLst>
                  <p:tags r:id="rId10"/>
                </p:custDataLst>
              </p:nvPr>
            </p:nvSpPr>
            <p:spPr>
              <a:xfrm>
                <a:off x="5995" y="5462"/>
                <a:ext cx="2697" cy="1652"/>
              </a:xfrm>
              <a:prstGeom prst="roundRect">
                <a:avLst>
                  <a:gd name="adj" fmla="val 7640"/>
                </a:avLst>
              </a:prstGeom>
              <a:gradFill>
                <a:gsLst>
                  <a:gs pos="0">
                    <a:schemeClr val="accent1">
                      <a:lumMod val="20000"/>
                      <a:lumOff val="80000"/>
                      <a:alpha val="72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3000000" scaled="0"/>
              </a:gradFill>
              <a:ln w="12700">
                <a:solidFill>
                  <a:schemeClr val="accent1">
                    <a:alpha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5775" y="5461"/>
                <a:ext cx="3181" cy="2864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800" b="1" spc="150" dirty="0">
                    <a:solidFill>
                      <a:schemeClr val="accent1"/>
                    </a:solidFill>
                    <a:latin typeface="+mn-ea"/>
                    <a:sym typeface="+mn-ea"/>
                  </a:rPr>
                  <a:t>移动端</a:t>
                </a:r>
                <a:endParaRPr lang="zh-CN" altLang="en-US" sz="2800" b="1" spc="150" dirty="0">
                  <a:solidFill>
                    <a:schemeClr val="accent1"/>
                  </a:solidFill>
                  <a:latin typeface="+mn-ea"/>
                  <a:sym typeface="+mn-ea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2800" b="1" spc="150" dirty="0">
                    <a:solidFill>
                      <a:schemeClr val="accent1"/>
                    </a:solidFill>
                    <a:latin typeface="+mn-ea"/>
                    <a:sym typeface="+mn-ea"/>
                  </a:rPr>
                  <a:t>Mobile</a:t>
                </a:r>
                <a:endParaRPr lang="en-US" altLang="zh-CN" sz="2800" b="1" spc="150" dirty="0">
                  <a:solidFill>
                    <a:schemeClr val="accent1"/>
                  </a:solidFill>
                  <a:latin typeface="+mn-ea"/>
                  <a:sym typeface="+mn-ea"/>
                </a:endParaRPr>
              </a:p>
            </p:txBody>
          </p:sp>
        </p:grpSp>
        <p:grpSp>
          <p:nvGrpSpPr>
            <p:cNvPr id="13" name="组合 12"/>
            <p:cNvGrpSpPr/>
            <p:nvPr>
              <p:custDataLst>
                <p:tags r:id="rId12"/>
              </p:custDataLst>
            </p:nvPr>
          </p:nvGrpSpPr>
          <p:grpSpPr>
            <a:xfrm>
              <a:off x="11648" y="4476"/>
              <a:ext cx="3180" cy="1846"/>
              <a:chOff x="1304" y="5461"/>
              <a:chExt cx="3180" cy="1846"/>
            </a:xfrm>
          </p:grpSpPr>
          <p:sp>
            <p:nvSpPr>
              <p:cNvPr id="14" name="矩形: 圆角 7"/>
              <p:cNvSpPr/>
              <p:nvPr>
                <p:custDataLst>
                  <p:tags r:id="rId13"/>
                </p:custDataLst>
              </p:nvPr>
            </p:nvSpPr>
            <p:spPr>
              <a:xfrm>
                <a:off x="1795" y="5462"/>
                <a:ext cx="2200" cy="1658"/>
              </a:xfrm>
              <a:prstGeom prst="roundRect">
                <a:avLst>
                  <a:gd name="adj" fmla="val 7640"/>
                </a:avLst>
              </a:prstGeom>
              <a:gradFill>
                <a:gsLst>
                  <a:gs pos="0">
                    <a:schemeClr val="accent1">
                      <a:lumMod val="100000"/>
                      <a:alpha val="70000"/>
                    </a:schemeClr>
                  </a:gs>
                  <a:gs pos="100000">
                    <a:schemeClr val="accent1"/>
                  </a:gs>
                </a:gsLst>
                <a:lin ang="30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304" y="5461"/>
                <a:ext cx="3181" cy="1847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800" b="1" spc="150" dirty="0">
                    <a:solidFill>
                      <a:schemeClr val="lt1">
                        <a:lumMod val="100000"/>
                      </a:schemeClr>
                    </a:solidFill>
                    <a:latin typeface="+mn-ea"/>
                    <a:sym typeface="+mn-ea"/>
                  </a:rPr>
                  <a:t>服务器</a:t>
                </a:r>
                <a:endParaRPr lang="zh-CN" altLang="en-US" sz="2800" b="1" spc="150" dirty="0">
                  <a:solidFill>
                    <a:schemeClr val="lt1">
                      <a:lumMod val="100000"/>
                    </a:schemeClr>
                  </a:solidFill>
                  <a:latin typeface="+mn-ea"/>
                  <a:sym typeface="+mn-ea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2800" b="1" spc="150" dirty="0">
                    <a:solidFill>
                      <a:schemeClr val="lt1">
                        <a:lumMod val="100000"/>
                      </a:schemeClr>
                    </a:solidFill>
                    <a:latin typeface="+mn-ea"/>
                    <a:sym typeface="+mn-ea"/>
                  </a:rPr>
                  <a:t>Server</a:t>
                </a:r>
                <a:endParaRPr lang="en-US" altLang="zh-CN" sz="2800" b="1" spc="150" dirty="0">
                  <a:solidFill>
                    <a:schemeClr val="lt1">
                      <a:lumMod val="100000"/>
                    </a:schemeClr>
                  </a:solidFill>
                  <a:latin typeface="+mn-ea"/>
                  <a:sym typeface="+mn-ea"/>
                </a:endParaRPr>
              </a:p>
            </p:txBody>
          </p:sp>
        </p:grpSp>
        <p:grpSp>
          <p:nvGrpSpPr>
            <p:cNvPr id="17" name="组合 16"/>
            <p:cNvGrpSpPr/>
            <p:nvPr>
              <p:custDataLst>
                <p:tags r:id="rId15"/>
              </p:custDataLst>
            </p:nvPr>
          </p:nvGrpSpPr>
          <p:grpSpPr>
            <a:xfrm>
              <a:off x="8177" y="4476"/>
              <a:ext cx="3180" cy="2864"/>
              <a:chOff x="5775" y="5461"/>
              <a:chExt cx="3180" cy="2864"/>
            </a:xfrm>
          </p:grpSpPr>
          <p:sp>
            <p:nvSpPr>
              <p:cNvPr id="18" name="矩形: 圆角 15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95" y="5462"/>
                <a:ext cx="2697" cy="1652"/>
              </a:xfrm>
              <a:prstGeom prst="roundRect">
                <a:avLst>
                  <a:gd name="adj" fmla="val 7640"/>
                </a:avLst>
              </a:prstGeom>
              <a:gradFill>
                <a:gsLst>
                  <a:gs pos="0">
                    <a:schemeClr val="accent1">
                      <a:lumMod val="20000"/>
                      <a:lumOff val="80000"/>
                      <a:alpha val="72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3000000" scaled="0"/>
              </a:gradFill>
              <a:ln w="12700">
                <a:solidFill>
                  <a:schemeClr val="accent1">
                    <a:alpha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5775" y="5461"/>
                <a:ext cx="3181" cy="2864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800" b="1" spc="150" dirty="0">
                    <a:solidFill>
                      <a:schemeClr val="accent1"/>
                    </a:solidFill>
                    <a:latin typeface="+mn-ea"/>
                    <a:sym typeface="+mn-ea"/>
                  </a:rPr>
                  <a:t>数据库</a:t>
                </a:r>
                <a:endParaRPr lang="zh-CN" altLang="en-US" sz="2800" b="1" spc="150" dirty="0">
                  <a:solidFill>
                    <a:schemeClr val="accent1"/>
                  </a:solidFill>
                  <a:latin typeface="+mn-ea"/>
                  <a:sym typeface="+mn-ea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2800" b="1" spc="150" dirty="0">
                    <a:solidFill>
                      <a:schemeClr val="accent1"/>
                    </a:solidFill>
                    <a:latin typeface="+mn-ea"/>
                    <a:sym typeface="+mn-ea"/>
                  </a:rPr>
                  <a:t>Database</a:t>
                </a:r>
                <a:endParaRPr lang="en-US" altLang="zh-CN" sz="2800" b="1" spc="150" dirty="0">
                  <a:solidFill>
                    <a:schemeClr val="accent1"/>
                  </a:solidFill>
                  <a:latin typeface="+mn-ea"/>
                  <a:sym typeface="+mn-ea"/>
                </a:endParaRPr>
              </a:p>
            </p:txBody>
          </p:sp>
        </p:grpSp>
      </p:grpSp>
      <p:cxnSp>
        <p:nvCxnSpPr>
          <p:cNvPr id="24" name="直接箭头连接符 23"/>
          <p:cNvCxnSpPr/>
          <p:nvPr/>
        </p:nvCxnSpPr>
        <p:spPr>
          <a:xfrm flipV="1">
            <a:off x="3669665" y="3542030"/>
            <a:ext cx="645160" cy="8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18"/>
            </p:custDataLst>
          </p:nvPr>
        </p:nvCxnSpPr>
        <p:spPr>
          <a:xfrm flipV="1">
            <a:off x="5734685" y="3533140"/>
            <a:ext cx="687705" cy="133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>
            <p:custDataLst>
              <p:tags r:id="rId19"/>
            </p:custDataLst>
          </p:nvPr>
        </p:nvCxnSpPr>
        <p:spPr>
          <a:xfrm flipV="1">
            <a:off x="5728335" y="2170430"/>
            <a:ext cx="521335" cy="8585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20"/>
            </p:custDataLst>
          </p:nvPr>
        </p:nvCxnSpPr>
        <p:spPr>
          <a:xfrm>
            <a:off x="5713730" y="4069080"/>
            <a:ext cx="517525" cy="8718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详细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altLang="zh-CN" dirty="0"/>
              <a:t>02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5"/>
          <p:cNvSpPr/>
          <p:nvPr>
            <p:custDataLst>
              <p:tags r:id="rId1"/>
            </p:custDataLst>
          </p:nvPr>
        </p:nvSpPr>
        <p:spPr>
          <a:xfrm>
            <a:off x="694690" y="1444625"/>
            <a:ext cx="10800715" cy="4881880"/>
          </a:xfrm>
          <a:prstGeom prst="roundRect">
            <a:avLst>
              <a:gd name="adj" fmla="val 3355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72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3000000" scaled="0"/>
          </a:gradFill>
          <a:ln w="12700">
            <a:solidFill>
              <a:schemeClr val="accent1"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/>
              <a:t>详细设计</a:t>
            </a:r>
            <a:r>
              <a:rPr lang="en-US" altLang="zh-CN"/>
              <a:t>——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4" name="矩形: 圆角 7"/>
          <p:cNvSpPr/>
          <p:nvPr>
            <p:custDataLst>
              <p:tags r:id="rId3"/>
            </p:custDataLst>
          </p:nvPr>
        </p:nvSpPr>
        <p:spPr>
          <a:xfrm>
            <a:off x="828675" y="1536700"/>
            <a:ext cx="1278890" cy="4685665"/>
          </a:xfrm>
          <a:prstGeom prst="roundRect">
            <a:avLst>
              <a:gd name="adj" fmla="val 7640"/>
            </a:avLst>
          </a:prstGeom>
          <a:gradFill>
            <a:gsLst>
              <a:gs pos="0">
                <a:schemeClr val="accent1">
                  <a:lumMod val="100000"/>
                  <a:alpha val="70000"/>
                </a:schemeClr>
              </a:gs>
              <a:gs pos="100000">
                <a:schemeClr val="accent1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: 圆角 7"/>
          <p:cNvSpPr/>
          <p:nvPr>
            <p:custDataLst>
              <p:tags r:id="rId4"/>
            </p:custDataLst>
          </p:nvPr>
        </p:nvSpPr>
        <p:spPr>
          <a:xfrm>
            <a:off x="10059035" y="1536700"/>
            <a:ext cx="1278890" cy="4685665"/>
          </a:xfrm>
          <a:prstGeom prst="roundRect">
            <a:avLst>
              <a:gd name="adj" fmla="val 7640"/>
            </a:avLst>
          </a:prstGeom>
          <a:gradFill>
            <a:gsLst>
              <a:gs pos="0">
                <a:schemeClr val="accent1">
                  <a:lumMod val="100000"/>
                  <a:alpha val="70000"/>
                </a:schemeClr>
              </a:gs>
              <a:gs pos="100000">
                <a:schemeClr val="accent1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: 圆角 7"/>
          <p:cNvSpPr/>
          <p:nvPr>
            <p:custDataLst>
              <p:tags r:id="rId5"/>
            </p:custDataLst>
          </p:nvPr>
        </p:nvSpPr>
        <p:spPr>
          <a:xfrm>
            <a:off x="2234565" y="1536700"/>
            <a:ext cx="7737475" cy="1334770"/>
          </a:xfrm>
          <a:prstGeom prst="roundRect">
            <a:avLst>
              <a:gd name="adj" fmla="val 7640"/>
            </a:avLst>
          </a:prstGeom>
          <a:gradFill>
            <a:gsLst>
              <a:gs pos="0">
                <a:schemeClr val="accent1">
                  <a:lumMod val="100000"/>
                  <a:alpha val="70000"/>
                </a:schemeClr>
              </a:gs>
              <a:gs pos="100000">
                <a:schemeClr val="accent1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: 圆角 7"/>
          <p:cNvSpPr/>
          <p:nvPr>
            <p:custDataLst>
              <p:tags r:id="rId6"/>
            </p:custDataLst>
          </p:nvPr>
        </p:nvSpPr>
        <p:spPr>
          <a:xfrm>
            <a:off x="2214245" y="2940050"/>
            <a:ext cx="7737475" cy="1606550"/>
          </a:xfrm>
          <a:prstGeom prst="roundRect">
            <a:avLst>
              <a:gd name="adj" fmla="val 7640"/>
            </a:avLst>
          </a:prstGeom>
          <a:gradFill>
            <a:gsLst>
              <a:gs pos="0">
                <a:schemeClr val="accent1">
                  <a:lumMod val="100000"/>
                  <a:alpha val="70000"/>
                </a:schemeClr>
              </a:gs>
              <a:gs pos="100000">
                <a:schemeClr val="accent1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矩形: 圆角 7"/>
          <p:cNvSpPr/>
          <p:nvPr>
            <p:custDataLst>
              <p:tags r:id="rId7"/>
            </p:custDataLst>
          </p:nvPr>
        </p:nvSpPr>
        <p:spPr>
          <a:xfrm>
            <a:off x="2214245" y="4615815"/>
            <a:ext cx="7737475" cy="1606550"/>
          </a:xfrm>
          <a:prstGeom prst="roundRect">
            <a:avLst>
              <a:gd name="adj" fmla="val 7640"/>
            </a:avLst>
          </a:prstGeom>
          <a:gradFill>
            <a:gsLst>
              <a:gs pos="0">
                <a:schemeClr val="accent1">
                  <a:lumMod val="100000"/>
                  <a:alpha val="70000"/>
                </a:schemeClr>
              </a:gs>
              <a:gs pos="100000">
                <a:schemeClr val="accent1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108075" y="2980055"/>
            <a:ext cx="501650" cy="1566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数据库</a:t>
            </a:r>
            <a:r>
              <a:rPr lang="zh-CN" altLang="en-US"/>
              <a:t>交互</a:t>
            </a:r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10429240" y="2940050"/>
            <a:ext cx="50165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外部</a:t>
            </a:r>
            <a:r>
              <a:rPr lang="zh-CN" altLang="en-US"/>
              <a:t>访问交互</a:t>
            </a:r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5692140" y="5167630"/>
            <a:ext cx="782955" cy="503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0"/>
            </p:custDataLst>
          </p:nvPr>
        </p:nvSpPr>
        <p:spPr>
          <a:xfrm>
            <a:off x="5524500" y="3634105"/>
            <a:ext cx="1158240" cy="503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业务逻辑</a:t>
            </a:r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11"/>
            </p:custDataLst>
          </p:nvPr>
        </p:nvSpPr>
        <p:spPr>
          <a:xfrm>
            <a:off x="5524500" y="1952625"/>
            <a:ext cx="1158240" cy="503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服务</a:t>
            </a:r>
            <a:r>
              <a:rPr lang="zh-CN" altLang="en-US"/>
              <a:t>管理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/>
              <a:t>详细设计</a:t>
            </a:r>
            <a:r>
              <a:rPr lang="en-US" altLang="zh-CN"/>
              <a:t>——</a:t>
            </a:r>
            <a:r>
              <a:rPr lang="zh-CN" altLang="en-US"/>
              <a:t>服务器待做</a:t>
            </a:r>
            <a:r>
              <a:rPr lang="zh-CN" altLang="en-US"/>
              <a:t>清单（</a:t>
            </a:r>
            <a:r>
              <a:rPr lang="zh-CN" altLang="en-US"/>
              <a:t>现阶段）</a:t>
            </a:r>
            <a:endParaRPr lang="zh-CN" altLang="en-US"/>
          </a:p>
        </p:txBody>
      </p:sp>
      <p:sp>
        <p:nvSpPr>
          <p:cNvPr id="5" name="文本框 4">
            <a:hlinkClick r:id="rId2" tooltip="" action="ppaction://hlinkfile"/>
          </p:cNvPr>
          <p:cNvSpPr txBox="1"/>
          <p:nvPr/>
        </p:nvSpPr>
        <p:spPr>
          <a:xfrm>
            <a:off x="4561205" y="1080135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待办</a:t>
            </a:r>
            <a:endParaRPr lang="en-US" altLang="zh-CN"/>
          </a:p>
          <a:p>
            <a:r>
              <a:rPr lang="en-US" altLang="zh-CN"/>
              <a:t>1.Log</a:t>
            </a:r>
            <a:r>
              <a:rPr lang="zh-CN" altLang="en-US"/>
              <a:t>功能</a:t>
            </a:r>
            <a:endParaRPr lang="zh-CN" altLang="en-US"/>
          </a:p>
          <a:p>
            <a:r>
              <a:rPr lang="en-US" altLang="zh-CN"/>
              <a:t>2.</a:t>
            </a:r>
            <a:r>
              <a:rPr lang="en-US" altLang="zh-CN">
                <a:sym typeface="+mn-ea"/>
              </a:rPr>
              <a:t>Socket TCP/IP </a:t>
            </a:r>
            <a:r>
              <a:rPr lang="zh-CN" altLang="en-US">
                <a:sym typeface="+mn-ea"/>
              </a:rPr>
              <a:t>通讯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并发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多线程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配置文件</a:t>
            </a:r>
            <a:r>
              <a:rPr lang="zh-CN" altLang="en-US"/>
              <a:t>功能</a:t>
            </a:r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环境变量</a:t>
            </a:r>
            <a:r>
              <a:rPr lang="zh-CN" altLang="en-US"/>
              <a:t>功能</a:t>
            </a:r>
            <a:endParaRPr lang="zh-CN" altLang="en-US"/>
          </a:p>
          <a:p>
            <a:r>
              <a:rPr lang="en-US" altLang="zh-CN"/>
              <a:t>7.</a:t>
            </a:r>
            <a:r>
              <a:rPr lang="zh-CN" altLang="en-US"/>
              <a:t>数据库读取功能</a:t>
            </a:r>
            <a:endParaRPr lang="zh-CN" altLang="en-US"/>
          </a:p>
          <a:p>
            <a:r>
              <a:rPr lang="en-US" altLang="zh-CN"/>
              <a:t>8.</a:t>
            </a:r>
            <a:r>
              <a:rPr lang="zh-CN" altLang="en-US"/>
              <a:t>通讯功能</a:t>
            </a:r>
            <a:endParaRPr lang="zh-CN" altLang="en-US"/>
          </a:p>
          <a:p>
            <a:r>
              <a:rPr lang="en-US" altLang="zh-CN"/>
              <a:t>9.</a:t>
            </a:r>
            <a:r>
              <a:rPr lang="zh-CN" altLang="en-US"/>
              <a:t>创建子</a:t>
            </a:r>
            <a:r>
              <a:rPr lang="zh-CN" altLang="en-US"/>
              <a:t>进程</a:t>
            </a:r>
            <a:endParaRPr lang="zh-CN" altLang="en-US"/>
          </a:p>
          <a:p>
            <a:r>
              <a:rPr lang="en-US" altLang="zh-CN"/>
              <a:t>10.boost</a:t>
            </a:r>
            <a:r>
              <a:rPr lang="zh-CN" altLang="en-US"/>
              <a:t>库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762635" y="4171950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技术要点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多线程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磁盘读</a:t>
            </a:r>
            <a:r>
              <a:rPr lang="zh-CN" altLang="en-US"/>
              <a:t>写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系统</a:t>
            </a:r>
            <a:r>
              <a:rPr lang="zh-CN" altLang="en-US"/>
              <a:t>交互</a:t>
            </a:r>
            <a:endParaRPr lang="zh-CN" altLang="en-US"/>
          </a:p>
          <a:p>
            <a:r>
              <a:rPr lang="en-US" altLang="zh-CN"/>
              <a:t>4.socket</a:t>
            </a:r>
            <a:r>
              <a:rPr lang="zh-CN" altLang="en-US"/>
              <a:t>通讯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动态库封装及动态</a:t>
            </a:r>
            <a:r>
              <a:rPr lang="zh-CN" altLang="en-US"/>
              <a:t>加载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项目管理及</a:t>
            </a:r>
            <a:r>
              <a:rPr lang="zh-CN" altLang="en-US"/>
              <a:t>编译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97205" y="231775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扩展技术</a:t>
            </a:r>
            <a:endParaRPr lang="en-US" altLang="zh-CN"/>
          </a:p>
          <a:p>
            <a:r>
              <a:rPr lang="en-US" altLang="zh-CN"/>
              <a:t>1.git</a:t>
            </a:r>
            <a:r>
              <a:rPr lang="zh-CN" altLang="en-US"/>
              <a:t>及</a:t>
            </a:r>
            <a:r>
              <a:rPr lang="en-US" altLang="zh-CN"/>
              <a:t>github</a:t>
            </a:r>
            <a:endParaRPr lang="zh-CN" altLang="en-US"/>
          </a:p>
          <a:p>
            <a:r>
              <a:rPr lang="en-US" altLang="zh-CN"/>
              <a:t>2.ssh</a:t>
            </a:r>
            <a:endParaRPr lang="en-US" altLang="zh-CN"/>
          </a:p>
          <a:p>
            <a:r>
              <a:rPr lang="en-US" altLang="zh-CN"/>
              <a:t>3.vim</a:t>
            </a:r>
            <a:endParaRPr lang="zh-CN" altLang="en-US"/>
          </a:p>
          <a:p>
            <a:r>
              <a:rPr lang="en-US" altLang="zh-CN"/>
              <a:t>4.</a:t>
            </a:r>
            <a:r>
              <a:rPr lang="en-US"/>
              <a:t>shell</a:t>
            </a:r>
            <a:r>
              <a:rPr lang="zh-CN" altLang="en-US"/>
              <a:t>脚本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0060" y="4171950"/>
            <a:ext cx="6477000" cy="2057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98770" y="38500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https://blog.csdn.net/qq_41868108/article/details/105778022</a:t>
            </a:r>
            <a:endParaRPr lang="zh-CN" altLang="en-US"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感谢观看</a:t>
            </a:r>
            <a:endParaRPr lang="zh-CN" altLang="en-US" dirty="0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主讲：</a:t>
            </a:r>
            <a:r>
              <a:rPr lang="zh-CN" altLang="en-US" dirty="0"/>
              <a:t>胡畔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50"/>
  <p:tag name="KSO_WM_TEMPLATE_CATEGORY" val="custom"/>
  <p:tag name="KSO_WM_TEMPLATE_INDEX" val="20233488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3488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88"/>
  <p:tag name="KSO_WM_TEMPLATE_THUMBS_INDEX" val="1、9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88_1*a*1"/>
  <p:tag name="KSO_WM_TEMPLATE_CATEGORY" val="custom"/>
  <p:tag name="KSO_WM_TEMPLATE_INDEX" val="20233488"/>
  <p:tag name="KSO_WM_UNIT_LAYERLEVEL" val="1"/>
  <p:tag name="KSO_WM_TAG_VERSION" val="3.0"/>
  <p:tag name="KSO_WM_BEAUTIFY_FLAG" val="#wm#"/>
  <p:tag name="KSO_WM_UNIT_PRESET_TEXT" val="单击此处添加文档标题"/>
</p:tagLst>
</file>

<file path=ppt/tags/tag122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3488_1*f*4"/>
  <p:tag name="KSO_WM_TEMPLATE_CATEGORY" val="custom"/>
  <p:tag name="KSO_WM_TEMPLATE_INDEX" val="20233488"/>
  <p:tag name="KSO_WM_UNIT_LAYERLEVEL" val="1"/>
  <p:tag name="KSO_WM_TAG_VERSION" val="3.0"/>
  <p:tag name="KSO_WM_BEAUTIFY_FLAG" val="#wm#"/>
  <p:tag name="KSO_WM_UNIT_PRESET_TEXT" val="汇报人：WPS"/>
</p:tagLst>
</file>

<file path=ppt/tags/tag123.xml><?xml version="1.0" encoding="utf-8"?>
<p:tagLst xmlns:p="http://schemas.openxmlformats.org/presentationml/2006/main">
  <p:tag name="KSO_WM_SLIDE_ID" val="custom20233488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88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88_4*a*1"/>
  <p:tag name="KSO_WM_TEMPLATE_CATEGORY" val="custom"/>
  <p:tag name="KSO_WM_TEMPLATE_INDEX" val="20233488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NOCLEAR" val="0"/>
  <p:tag name="KSO_WM_UNIT_VALUE" val="3"/>
  <p:tag name="KSO_WM_UNIT_TYPE" val="a"/>
  <p:tag name="KSO_WM_UNIT_INDEX" val="1"/>
  <p:tag name="KSO_WM_DIAGRAM_GROUP_CODE" val="l1-1"/>
  <p:tag name="KSO_WM_UNIT_PRESET_TEXT" val="目录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3488_4*l_h_i*1_1_1"/>
  <p:tag name="KSO_WM_TEMPLATE_CATEGORY" val="custom"/>
  <p:tag name="KSO_WM_TEMPLATE_INDEX" val="2023348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3.1426696777344,&quot;left&quot;:360,&quot;top&quot;:78.4287045312116,&quot;width&quot;:464.249921259842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3488_4*l_h_a*1_1_1"/>
  <p:tag name="KSO_WM_TEMPLATE_CATEGORY" val="custom"/>
  <p:tag name="KSO_WM_TEMPLATE_INDEX" val="20233488"/>
  <p:tag name="KSO_WM_UNIT_LAYERLEVEL" val="1_1_1"/>
  <p:tag name="KSO_WM_TAG_VERSION" val="3.0"/>
  <p:tag name="KSO_WM_BEAUTIFY_FLAG" val="#wm#"/>
  <p:tag name="KSO_WM_DIAGRAM_GROUP_CODE" val="l1-1"/>
  <p:tag name="KSO_WM_UNIT_PRESET_TEXT" val="单击添加目录项标题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3.1426696777344,&quot;left&quot;:360,&quot;top&quot;:78.4287045312116,&quot;width&quot;:464.249921259842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3488_4*l_h_i*1_2_1"/>
  <p:tag name="KSO_WM_TEMPLATE_CATEGORY" val="custom"/>
  <p:tag name="KSO_WM_TEMPLATE_INDEX" val="2023348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3.1426696777344,&quot;left&quot;:360,&quot;top&quot;:78.4287045312116,&quot;width&quot;:464.249921259842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3488_4*l_h_a*1_2_1"/>
  <p:tag name="KSO_WM_TEMPLATE_CATEGORY" val="custom"/>
  <p:tag name="KSO_WM_TEMPLATE_INDEX" val="20233488"/>
  <p:tag name="KSO_WM_UNIT_LAYERLEVEL" val="1_1_1"/>
  <p:tag name="KSO_WM_TAG_VERSION" val="3.0"/>
  <p:tag name="KSO_WM_BEAUTIFY_FLAG" val="#wm#"/>
  <p:tag name="KSO_WM_DIAGRAM_GROUP_CODE" val="l1-1"/>
  <p:tag name="KSO_WM_UNIT_PRESET_TEXT" val="单击添加目录项标题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3.1426696777344,&quot;left&quot;:360,&quot;top&quot;:78.4287045312116,&quot;width&quot;:464.249921259842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3488_4*l_h_i*1_3_1"/>
  <p:tag name="KSO_WM_TEMPLATE_CATEGORY" val="custom"/>
  <p:tag name="KSO_WM_TEMPLATE_INDEX" val="2023348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3.1426696777344,&quot;left&quot;:360,&quot;top&quot;:78.4287045312116,&quot;width&quot;:464.249921259842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3488_4*l_h_a*1_3_1"/>
  <p:tag name="KSO_WM_TEMPLATE_CATEGORY" val="custom"/>
  <p:tag name="KSO_WM_TEMPLATE_INDEX" val="20233488"/>
  <p:tag name="KSO_WM_UNIT_LAYERLEVEL" val="1_1_1"/>
  <p:tag name="KSO_WM_TAG_VERSION" val="3.0"/>
  <p:tag name="KSO_WM_BEAUTIFY_FLAG" val="#wm#"/>
  <p:tag name="KSO_WM_DIAGRAM_GROUP_CODE" val="l1-1"/>
  <p:tag name="KSO_WM_UNIT_PRESET_TEXT" val="单击添加目录项标题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3.1426696777344,&quot;left&quot;:360,&quot;top&quot;:78.4287045312116,&quot;width&quot;:464.249921259842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3488_4*l_h_i*1_4_1"/>
  <p:tag name="KSO_WM_TEMPLATE_CATEGORY" val="custom"/>
  <p:tag name="KSO_WM_TEMPLATE_INDEX" val="2023348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3.1426696777344,&quot;left&quot;:360,&quot;top&quot;:78.4287045312116,&quot;width&quot;:464.249921259842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custom20233488_4*l_h_a*1_4_1"/>
  <p:tag name="KSO_WM_TEMPLATE_CATEGORY" val="custom"/>
  <p:tag name="KSO_WM_TEMPLATE_INDEX" val="20233488"/>
  <p:tag name="KSO_WM_UNIT_LAYERLEVEL" val="1_1_1"/>
  <p:tag name="KSO_WM_TAG_VERSION" val="3.0"/>
  <p:tag name="KSO_WM_BEAUTIFY_FLAG" val="#wm#"/>
  <p:tag name="KSO_WM_DIAGRAM_GROUP_CODE" val="l1-1"/>
  <p:tag name="KSO_WM_UNIT_PRESET_TEXT" val="单击添加目录项标题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3.1426696777344,&quot;left&quot;:360,&quot;top&quot;:78.4287045312116,&quot;width&quot;:464.249921259842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33.xml><?xml version="1.0" encoding="utf-8"?>
<p:tagLst xmlns:p="http://schemas.openxmlformats.org/presentationml/2006/main">
  <p:tag name="KSO_WM_SLIDE_ID" val="custom20233488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3488"/>
  <p:tag name="KSO_WM_SLIDE_LAYOUT" val="a_l"/>
  <p:tag name="KSO_WM_SLIDE_LAYOUT_CNT" val="1_1"/>
  <p:tag name="KSO_WM_SLIDE_TYPE" val="contents"/>
  <p:tag name="KSO_WM_SLIDE_SUBTYPE" val="diag"/>
  <p:tag name="KSO_WM_DIAGRAM_GROUP_CODE" val="l1-1"/>
  <p:tag name="KSO_WM_SLIDE_DIAGTYPE" val="l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88_7*a*1"/>
  <p:tag name="KSO_WM_TEMPLATE_CATEGORY" val="custom"/>
  <p:tag name="KSO_WM_TEMPLATE_INDEX" val="20233488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13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488_7*e*1"/>
  <p:tag name="KSO_WM_TEMPLATE_CATEGORY" val="custom"/>
  <p:tag name="KSO_WM_TEMPLATE_INDEX" val="20233488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136.xml><?xml version="1.0" encoding="utf-8"?>
<p:tagLst xmlns:p="http://schemas.openxmlformats.org/presentationml/2006/main">
  <p:tag name="KSO_WM_SLIDE_ID" val="custom20233488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88"/>
  <p:tag name="KSO_WM_SLIDE_TYPE" val="sectionTitle"/>
  <p:tag name="KSO_WM_SLIDE_SUBTYPE" val="pureTxt"/>
  <p:tag name="KSO_WM_SLIDE_LAYOUT" val="a_e"/>
  <p:tag name="KSO_WM_SLIDE_LAYOUT_CNT" val="1_1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8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378_3*a*1"/>
  <p:tag name="KSO_WM_TEMPLATE_CATEGORY" val="diagram"/>
  <p:tag name="KSO_WM_TEMPLATE_INDEX" val="20231378"/>
  <p:tag name="KSO_WM_UNIT_LAYERLEVEL" val="1"/>
  <p:tag name="KSO_WM_TAG_VERSION" val="3.0"/>
  <p:tag name="KSO_WM_BEAUTIFY_FLAG" val="#wm#"/>
</p:tagLst>
</file>

<file path=ppt/tags/tag138.xml><?xml version="1.0" encoding="utf-8"?>
<p:tagLst xmlns:p="http://schemas.openxmlformats.org/presentationml/2006/main">
  <p:tag name="KSO_WM_DIAGRAM_VIRTUALLY_FRAME" val="{&quot;height&quot;:360.45,&quot;left&quot;:143.45,&quot;top&quot;:128.95,&quot;width&quot;:496.2}"/>
</p:tagLst>
</file>

<file path=ppt/tags/tag139.xml><?xml version="1.0" encoding="utf-8"?>
<p:tagLst xmlns:p="http://schemas.openxmlformats.org/presentationml/2006/main">
  <p:tag name="KSO_WM_DIAGRAM_VIRTUALLY_FRAME" val="{&quot;height&quot;:413.3911417322835,&quot;left&quot;:47.42498779296875,&quot;top&quot;:63.95,&quot;width&quot;:865.1500244140625}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78_3*l_h_i*1_1_2"/>
  <p:tag name="KSO_WM_TEMPLATE_CATEGORY" val="diagram"/>
  <p:tag name="KSO_WM_TEMPLATE_INDEX" val="20231378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60.45,&quot;left&quot;:143.45,&quot;top&quot;:128.95,&quot;width&quot;:496.2}"/>
  <p:tag name="KSO_WM_DIAGRAM_COLOR_MATCH_VALUE" val="{&quot;shape&quot;:{&quot;fill&quot;:{&quot;gradient&quot;:[{&quot;brightness&quot;:0,&quot;colorType&quot;:1,&quot;foreColorIndex&quot;:5,&quot;pos&quot;:0,&quot;transparency&quot;:0.30000001192092896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41.xml><?xml version="1.0" encoding="utf-8"?>
<p:tagLst xmlns:p="http://schemas.openxmlformats.org/presentationml/2006/main">
  <p:tag name="KSO_WM_DIAGRAM_VERSION" val="3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78_3*l_h_f*1_1_1"/>
  <p:tag name="KSO_WM_TEMPLATE_CATEGORY" val="diagram"/>
  <p:tag name="KSO_WM_TEMPLATE_INDEX" val="20231378"/>
  <p:tag name="KSO_WM_UNIT_LAYERLEVEL" val="1_1_1"/>
  <p:tag name="KSO_WM_TAG_VERSION" val="3.0"/>
  <p:tag name="KSO_WM_BEAUTIFY_FLAG" val="#wm#"/>
  <p:tag name="KSO_WM_UNIT_VALUE" val="15"/>
  <p:tag name="KSO_WM_UNIT_PRESET_TEXT" val="单击输入你的正文"/>
  <p:tag name="KSO_WM_UNIT_SUBTYPE" val="a"/>
  <p:tag name="KSO_WM_DIAGRAM_MAX_ITEMCNT" val="6"/>
  <p:tag name="KSO_WM_DIAGRAM_MIN_ITEMCNT" val="2"/>
  <p:tag name="KSO_WM_DIAGRAM_VIRTUALLY_FRAME" val="{&quot;height&quot;:360.45,&quot;left&quot;:143.45,&quot;top&quot;:128.95,&quot;width&quot;:496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42.xml><?xml version="1.0" encoding="utf-8"?>
<p:tagLst xmlns:p="http://schemas.openxmlformats.org/presentationml/2006/main">
  <p:tag name="KSO_WM_DIAGRAM_VIRTUALLY_FRAME" val="{&quot;height&quot;:413.3911417322835,&quot;left&quot;:47.42498779296875,&quot;top&quot;:63.95,&quot;width&quot;:865.1500244140625}"/>
</p:tagLst>
</file>

<file path=ppt/tags/tag14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78_3*l_h_i*1_2_2"/>
  <p:tag name="KSO_WM_TEMPLATE_CATEGORY" val="diagram"/>
  <p:tag name="KSO_WM_TEMPLATE_INDEX" val="20231378"/>
  <p:tag name="KSO_WM_UNIT_LAYERLEVEL" val="1_1_1"/>
  <p:tag name="KSO_WM_TAG_VERSION" val="3.0"/>
  <p:tag name="KSO_WM_BEAUTIFY_FLAG" val="#wm#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60.45,&quot;left&quot;:143.45,&quot;top&quot;:128.95,&quot;width&quot;:496.2}"/>
  <p:tag name="KSO_WM_DIAGRAM_COLOR_MATCH_VALUE" val="{&quot;shape&quot;:{&quot;fill&quot;:{&quot;gradient&quot;:[{&quot;brightness&quot;:0.800000011920929,&quot;colorType&quot;:1,&quot;foreColorIndex&quot;:5,&quot;pos&quot;:0,&quot;transparency&quot;:0.2800000011920929},{&quot;brightness&quot;:0.800000011920929,&quot;colorType&quot;:1,&quot;foreColorIndex&quot;:5,&quot;pos&quot;:1,&quot;transparency&quot;:0}],&quot;type&quot;:3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44.xml><?xml version="1.0" encoding="utf-8"?>
<p:tagLst xmlns:p="http://schemas.openxmlformats.org/presentationml/2006/main">
  <p:tag name="KSO_WM_DIAGRAM_VERSION" val="3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78_3*l_h_f*1_2_1"/>
  <p:tag name="KSO_WM_TEMPLATE_CATEGORY" val="diagram"/>
  <p:tag name="KSO_WM_TEMPLATE_INDEX" val="20231378"/>
  <p:tag name="KSO_WM_UNIT_LAYERLEVEL" val="1_1_1"/>
  <p:tag name="KSO_WM_TAG_VERSION" val="3.0"/>
  <p:tag name="KSO_WM_BEAUTIFY_FLAG" val="#wm#"/>
  <p:tag name="KSO_WM_UNIT_TEXT_FILL_FORE_SCHEMECOLOR_INDEX" val="5"/>
  <p:tag name="KSO_WM_UNIT_PRESET_TEXT" val="单击输入你的正文"/>
  <p:tag name="KSO_WM_UNIT_SUBTYPE" val="a"/>
  <p:tag name="KSO_WM_DIAGRAM_MAX_ITEMCNT" val="6"/>
  <p:tag name="KSO_WM_DIAGRAM_MIN_ITEMCNT" val="2"/>
  <p:tag name="KSO_WM_DIAGRAM_VIRTUALLY_FRAME" val="{&quot;height&quot;:360.45,&quot;left&quot;:143.45,&quot;top&quot;:128.95,&quot;width&quot;:496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45.xml><?xml version="1.0" encoding="utf-8"?>
<p:tagLst xmlns:p="http://schemas.openxmlformats.org/presentationml/2006/main">
  <p:tag name="KSO_WM_DIAGRAM_VIRTUALLY_FRAME" val="{&quot;height&quot;:413.3911417322835,&quot;left&quot;:47.42498779296875,&quot;top&quot;:63.95,&quot;width&quot;:865.1500244140625}"/>
</p:tagLst>
</file>

<file path=ppt/tags/tag14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78_3*l_h_i*1_2_2"/>
  <p:tag name="KSO_WM_TEMPLATE_CATEGORY" val="diagram"/>
  <p:tag name="KSO_WM_TEMPLATE_INDEX" val="20231378"/>
  <p:tag name="KSO_WM_UNIT_LAYERLEVEL" val="1_1_1"/>
  <p:tag name="KSO_WM_TAG_VERSION" val="3.0"/>
  <p:tag name="KSO_WM_BEAUTIFY_FLAG" val="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413.3911417322835,&quot;left&quot;:47.42498779296875,&quot;top&quot;:63.95,&quot;width&quot;:865.1500244140625}"/>
  <p:tag name="KSO_WM_DIAGRAM_COLOR_MATCH_VALUE" val="{&quot;shape&quot;:{&quot;fill&quot;:{&quot;gradient&quot;:[{&quot;brightness&quot;:0.800000011920929,&quot;colorType&quot;:1,&quot;foreColorIndex&quot;:5,&quot;pos&quot;:0,&quot;transparency&quot;:0.2800000011920929},{&quot;brightness&quot;:0.800000011920929,&quot;colorType&quot;:1,&quot;foreColorIndex&quot;:5,&quot;pos&quot;:1,&quot;transparency&quot;:0}],&quot;type&quot;:3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47.xml><?xml version="1.0" encoding="utf-8"?>
<p:tagLst xmlns:p="http://schemas.openxmlformats.org/presentationml/2006/main">
  <p:tag name="KSO_WM_DIAGRAM_VERSION" val="3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78_3*l_h_f*1_2_1"/>
  <p:tag name="KSO_WM_TEMPLATE_CATEGORY" val="diagram"/>
  <p:tag name="KSO_WM_TEMPLATE_INDEX" val="20231378"/>
  <p:tag name="KSO_WM_UNIT_LAYERLEVEL" val="1_1_1"/>
  <p:tag name="KSO_WM_TAG_VERSION" val="3.0"/>
  <p:tag name="KSO_WM_BEAUTIFY_FLAG" val=""/>
  <p:tag name="KSO_WM_UNIT_TEXT_FILL_FORE_SCHEMECOLOR_INDEX" val="5"/>
  <p:tag name="KSO_WM_UNIT_PRESET_TEXT" val="单击输入你的正文"/>
  <p:tag name="KSO_WM_UNIT_SUBTYPE" val="a"/>
  <p:tag name="KSO_WM_DIAGRAM_MAX_ITEMCNT" val="6"/>
  <p:tag name="KSO_WM_DIAGRAM_MIN_ITEMCNT" val="2"/>
  <p:tag name="KSO_WM_DIAGRAM_VIRTUALLY_FRAME" val="{&quot;height&quot;:413.3911417322835,&quot;left&quot;:47.42498779296875,&quot;top&quot;:63.95,&quot;width&quot;:865.15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48.xml><?xml version="1.0" encoding="utf-8"?>
<p:tagLst xmlns:p="http://schemas.openxmlformats.org/presentationml/2006/main">
  <p:tag name="KSO_WM_DIAGRAM_VIRTUALLY_FRAME" val="{&quot;height&quot;:413.3911417322835,&quot;left&quot;:47.42498779296875,&quot;top&quot;:63.95,&quot;width&quot;:865.1500244140625}"/>
</p:tagLst>
</file>

<file path=ppt/tags/tag14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78_3*l_h_i*1_1_2"/>
  <p:tag name="KSO_WM_TEMPLATE_CATEGORY" val="diagram"/>
  <p:tag name="KSO_WM_TEMPLATE_INDEX" val="20231378"/>
  <p:tag name="KSO_WM_UNIT_LAYERLEVEL" val="1_1_1"/>
  <p:tag name="KSO_WM_TAG_VERSION" val="3.0"/>
  <p:tag name="KSO_WM_BEAUTIFY_FLAG" val=""/>
  <p:tag name="KSO_WM_UNIT_FILL_FORE_SCHEMECOLOR_INDEX" val="5"/>
  <p:tag name="KSO_WM_DIAGRAM_MAX_ITEMCNT" val="6"/>
  <p:tag name="KSO_WM_DIAGRAM_MIN_ITEMCNT" val="2"/>
  <p:tag name="KSO_WM_DIAGRAM_VIRTUALLY_FRAME" val="{&quot;height&quot;:413.3911417322835,&quot;left&quot;:47.42498779296875,&quot;top&quot;:63.95,&quot;width&quot;:865.1500244140625}"/>
  <p:tag name="KSO_WM_DIAGRAM_COLOR_MATCH_VALUE" val="{&quot;shape&quot;:{&quot;fill&quot;:{&quot;gradient&quot;:[{&quot;brightness&quot;:0,&quot;colorType&quot;:1,&quot;foreColorIndex&quot;:5,&quot;pos&quot;:0,&quot;transparency&quot;:0.30000001192092896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150.xml><?xml version="1.0" encoding="utf-8"?>
<p:tagLst xmlns:p="http://schemas.openxmlformats.org/presentationml/2006/main">
  <p:tag name="KSO_WM_DIAGRAM_VERSION" val="3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78_3*l_h_f*1_1_1"/>
  <p:tag name="KSO_WM_TEMPLATE_CATEGORY" val="diagram"/>
  <p:tag name="KSO_WM_TEMPLATE_INDEX" val="20231378"/>
  <p:tag name="KSO_WM_UNIT_LAYERLEVEL" val="1_1_1"/>
  <p:tag name="KSO_WM_TAG_VERSION" val="3.0"/>
  <p:tag name="KSO_WM_BEAUTIFY_FLAG" val=""/>
  <p:tag name="KSO_WM_UNIT_VALUE" val="15"/>
  <p:tag name="KSO_WM_UNIT_PRESET_TEXT" val="单击输入你的正文"/>
  <p:tag name="KSO_WM_UNIT_SUBTYPE" val="a"/>
  <p:tag name="KSO_WM_DIAGRAM_MAX_ITEMCNT" val="6"/>
  <p:tag name="KSO_WM_DIAGRAM_MIN_ITEMCNT" val="2"/>
  <p:tag name="KSO_WM_DIAGRAM_VIRTUALLY_FRAME" val="{&quot;height&quot;:413.3911417322835,&quot;left&quot;:47.42498779296875,&quot;top&quot;:63.95,&quot;width&quot;:865.15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51.xml><?xml version="1.0" encoding="utf-8"?>
<p:tagLst xmlns:p="http://schemas.openxmlformats.org/presentationml/2006/main">
  <p:tag name="KSO_WM_DIAGRAM_VIRTUALLY_FRAME" val="{&quot;height&quot;:413.3911417322835,&quot;left&quot;:47.42498779296875,&quot;top&quot;:63.95,&quot;width&quot;:865.1500244140625}"/>
</p:tagLst>
</file>

<file path=ppt/tags/tag15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78_3*l_h_i*1_2_2"/>
  <p:tag name="KSO_WM_TEMPLATE_CATEGORY" val="diagram"/>
  <p:tag name="KSO_WM_TEMPLATE_INDEX" val="20231378"/>
  <p:tag name="KSO_WM_UNIT_LAYERLEVEL" val="1_1_1"/>
  <p:tag name="KSO_WM_TAG_VERSION" val="3.0"/>
  <p:tag name="KSO_WM_BEAUTIFY_FLAG" val="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413.3911417322835,&quot;left&quot;:47.42498779296875,&quot;top&quot;:63.95,&quot;width&quot;:865.1500244140625}"/>
  <p:tag name="KSO_WM_DIAGRAM_COLOR_MATCH_VALUE" val="{&quot;shape&quot;:{&quot;fill&quot;:{&quot;gradient&quot;:[{&quot;brightness&quot;:0.800000011920929,&quot;colorType&quot;:1,&quot;foreColorIndex&quot;:5,&quot;pos&quot;:0,&quot;transparency&quot;:0.2800000011920929},{&quot;brightness&quot;:0.800000011920929,&quot;colorType&quot;:1,&quot;foreColorIndex&quot;:5,&quot;pos&quot;:1,&quot;transparency&quot;:0}],&quot;type&quot;:3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53.xml><?xml version="1.0" encoding="utf-8"?>
<p:tagLst xmlns:p="http://schemas.openxmlformats.org/presentationml/2006/main">
  <p:tag name="KSO_WM_DIAGRAM_VERSION" val="3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78_3*l_h_f*1_2_1"/>
  <p:tag name="KSO_WM_TEMPLATE_CATEGORY" val="diagram"/>
  <p:tag name="KSO_WM_TEMPLATE_INDEX" val="20231378"/>
  <p:tag name="KSO_WM_UNIT_LAYERLEVEL" val="1_1_1"/>
  <p:tag name="KSO_WM_TAG_VERSION" val="3.0"/>
  <p:tag name="KSO_WM_BEAUTIFY_FLAG" val=""/>
  <p:tag name="KSO_WM_UNIT_TEXT_FILL_FORE_SCHEMECOLOR_INDEX" val="5"/>
  <p:tag name="KSO_WM_UNIT_PRESET_TEXT" val="单击输入你的正文"/>
  <p:tag name="KSO_WM_UNIT_SUBTYPE" val="a"/>
  <p:tag name="KSO_WM_DIAGRAM_MAX_ITEMCNT" val="6"/>
  <p:tag name="KSO_WM_DIAGRAM_MIN_ITEMCNT" val="2"/>
  <p:tag name="KSO_WM_DIAGRAM_VIRTUALLY_FRAME" val="{&quot;height&quot;:413.3911417322835,&quot;left&quot;:47.42498779296875,&quot;top&quot;:63.95,&quot;width&quot;:865.15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SLIDE_ID" val="diagram20231378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863.7*285.732"/>
  <p:tag name="KSO_WM_SLIDE_POSITION" val="48.15*147.85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1378"/>
  <p:tag name="KSO_WM_SLIDE_LAYOUT" val="a_l"/>
  <p:tag name="KSO_WM_SLIDE_LAYOUT_CNT" val="1_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88_7*a*1"/>
  <p:tag name="KSO_WM_TEMPLATE_CATEGORY" val="custom"/>
  <p:tag name="KSO_WM_TEMPLATE_INDEX" val="20233488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15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488_7*e*1"/>
  <p:tag name="KSO_WM_TEMPLATE_CATEGORY" val="custom"/>
  <p:tag name="KSO_WM_TEMPLATE_INDEX" val="20233488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1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160.xml><?xml version="1.0" encoding="utf-8"?>
<p:tagLst xmlns:p="http://schemas.openxmlformats.org/presentationml/2006/main">
  <p:tag name="KSO_WM_SLIDE_ID" val="custom20233488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88"/>
  <p:tag name="KSO_WM_SLIDE_TYPE" val="sectionTitle"/>
  <p:tag name="KSO_WM_SLIDE_SUBTYPE" val="pureTxt"/>
  <p:tag name="KSO_WM_SLIDE_LAYOUT" val="a_e"/>
  <p:tag name="KSO_WM_SLIDE_LAYOUT_CNT" val="1_1"/>
</p:tagLst>
</file>

<file path=ppt/tags/tag16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78_3*l_h_i*1_2_2"/>
  <p:tag name="KSO_WM_TEMPLATE_CATEGORY" val="diagram"/>
  <p:tag name="KSO_WM_TEMPLATE_INDEX" val="20231378"/>
  <p:tag name="KSO_WM_UNIT_LAYERLEVEL" val="1_1_1"/>
  <p:tag name="KSO_WM_TAG_VERSION" val="3.0"/>
  <p:tag name="KSO_WM_BEAUTIFY_FLAG" val="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413.3911417322835,&quot;left&quot;:47.42498779296875,&quot;top&quot;:63.95,&quot;width&quot;:865.1500244140625}"/>
  <p:tag name="KSO_WM_DIAGRAM_COLOR_MATCH_VALUE" val="{&quot;shape&quot;:{&quot;fill&quot;:{&quot;gradient&quot;:[{&quot;brightness&quot;:0.800000011920929,&quot;colorType&quot;:1,&quot;foreColorIndex&quot;:5,&quot;pos&quot;:0,&quot;transparency&quot;:0.2800000011920929},{&quot;brightness&quot;:0.800000011920929,&quot;colorType&quot;:1,&quot;foreColorIndex&quot;:5,&quot;pos&quot;:1,&quot;transparency&quot;:0}],&quot;type&quot;:3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8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378_3*a*1"/>
  <p:tag name="KSO_WM_TEMPLATE_CATEGORY" val="diagram"/>
  <p:tag name="KSO_WM_TEMPLATE_INDEX" val="20231378"/>
  <p:tag name="KSO_WM_UNIT_LAYERLEVEL" val="1"/>
  <p:tag name="KSO_WM_TAG_VERSION" val="3.0"/>
  <p:tag name="KSO_WM_BEAUTIFY_FLAG" val="#wm#"/>
</p:tagLst>
</file>

<file path=ppt/tags/tag16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78_3*l_h_i*1_1_2"/>
  <p:tag name="KSO_WM_TEMPLATE_CATEGORY" val="diagram"/>
  <p:tag name="KSO_WM_TEMPLATE_INDEX" val="20231378"/>
  <p:tag name="KSO_WM_UNIT_LAYERLEVEL" val="1_1_1"/>
  <p:tag name="KSO_WM_TAG_VERSION" val="3.0"/>
  <p:tag name="KSO_WM_BEAUTIFY_FLAG" val=""/>
  <p:tag name="KSO_WM_UNIT_FILL_FORE_SCHEMECOLOR_INDEX" val="5"/>
  <p:tag name="KSO_WM_DIAGRAM_MAX_ITEMCNT" val="6"/>
  <p:tag name="KSO_WM_DIAGRAM_MIN_ITEMCNT" val="2"/>
  <p:tag name="KSO_WM_DIAGRAM_VIRTUALLY_FRAME" val="{&quot;height&quot;:413.3911417322835,&quot;left&quot;:47.42498779296875,&quot;top&quot;:63.95,&quot;width&quot;:865.1500244140625}"/>
  <p:tag name="KSO_WM_DIAGRAM_COLOR_MATCH_VALUE" val="{&quot;shape&quot;:{&quot;fill&quot;:{&quot;gradient&quot;:[{&quot;brightness&quot;:0,&quot;colorType&quot;:1,&quot;foreColorIndex&quot;:5,&quot;pos&quot;:0,&quot;transparency&quot;:0.30000001192092896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6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78_3*l_h_i*1_1_2"/>
  <p:tag name="KSO_WM_TEMPLATE_CATEGORY" val="diagram"/>
  <p:tag name="KSO_WM_TEMPLATE_INDEX" val="20231378"/>
  <p:tag name="KSO_WM_UNIT_LAYERLEVEL" val="1_1_1"/>
  <p:tag name="KSO_WM_TAG_VERSION" val="3.0"/>
  <p:tag name="KSO_WM_BEAUTIFY_FLAG" val=""/>
  <p:tag name="KSO_WM_UNIT_FILL_FORE_SCHEMECOLOR_INDEX" val="5"/>
  <p:tag name="KSO_WM_DIAGRAM_MAX_ITEMCNT" val="6"/>
  <p:tag name="KSO_WM_DIAGRAM_MIN_ITEMCNT" val="2"/>
  <p:tag name="KSO_WM_DIAGRAM_VIRTUALLY_FRAME" val="{&quot;height&quot;:413.3911417322835,&quot;left&quot;:47.42498779296875,&quot;top&quot;:63.95,&quot;width&quot;:865.1500244140625}"/>
  <p:tag name="KSO_WM_DIAGRAM_COLOR_MATCH_VALUE" val="{&quot;shape&quot;:{&quot;fill&quot;:{&quot;gradient&quot;:[{&quot;brightness&quot;:0,&quot;colorType&quot;:1,&quot;foreColorIndex&quot;:5,&quot;pos&quot;:0,&quot;transparency&quot;:0.30000001192092896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6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78_3*l_h_i*1_1_2"/>
  <p:tag name="KSO_WM_TEMPLATE_CATEGORY" val="diagram"/>
  <p:tag name="KSO_WM_TEMPLATE_INDEX" val="20231378"/>
  <p:tag name="KSO_WM_UNIT_LAYERLEVEL" val="1_1_1"/>
  <p:tag name="KSO_WM_TAG_VERSION" val="3.0"/>
  <p:tag name="KSO_WM_BEAUTIFY_FLAG" val=""/>
  <p:tag name="KSO_WM_UNIT_FILL_FORE_SCHEMECOLOR_INDEX" val="5"/>
  <p:tag name="KSO_WM_DIAGRAM_MAX_ITEMCNT" val="6"/>
  <p:tag name="KSO_WM_DIAGRAM_MIN_ITEMCNT" val="2"/>
  <p:tag name="KSO_WM_DIAGRAM_VIRTUALLY_FRAME" val="{&quot;height&quot;:413.3911417322835,&quot;left&quot;:47.42498779296875,&quot;top&quot;:63.95,&quot;width&quot;:865.1500244140625}"/>
  <p:tag name="KSO_WM_DIAGRAM_COLOR_MATCH_VALUE" val="{&quot;shape&quot;:{&quot;fill&quot;:{&quot;gradient&quot;:[{&quot;brightness&quot;:0,&quot;colorType&quot;:1,&quot;foreColorIndex&quot;:5,&quot;pos&quot;:0,&quot;transparency&quot;:0.30000001192092896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6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78_3*l_h_i*1_1_2"/>
  <p:tag name="KSO_WM_TEMPLATE_CATEGORY" val="diagram"/>
  <p:tag name="KSO_WM_TEMPLATE_INDEX" val="20231378"/>
  <p:tag name="KSO_WM_UNIT_LAYERLEVEL" val="1_1_1"/>
  <p:tag name="KSO_WM_TAG_VERSION" val="3.0"/>
  <p:tag name="KSO_WM_BEAUTIFY_FLAG" val=""/>
  <p:tag name="KSO_WM_UNIT_FILL_FORE_SCHEMECOLOR_INDEX" val="5"/>
  <p:tag name="KSO_WM_DIAGRAM_MAX_ITEMCNT" val="6"/>
  <p:tag name="KSO_WM_DIAGRAM_MIN_ITEMCNT" val="2"/>
  <p:tag name="KSO_WM_DIAGRAM_VIRTUALLY_FRAME" val="{&quot;height&quot;:413.3911417322835,&quot;left&quot;:47.42498779296875,&quot;top&quot;:63.95,&quot;width&quot;:865.1500244140625}"/>
  <p:tag name="KSO_WM_DIAGRAM_COLOR_MATCH_VALUE" val="{&quot;shape&quot;:{&quot;fill&quot;:{&quot;gradient&quot;:[{&quot;brightness&quot;:0,&quot;colorType&quot;:1,&quot;foreColorIndex&quot;:5,&quot;pos&quot;:0,&quot;transparency&quot;:0.30000001192092896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6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78_3*l_h_i*1_1_2"/>
  <p:tag name="KSO_WM_TEMPLATE_CATEGORY" val="diagram"/>
  <p:tag name="KSO_WM_TEMPLATE_INDEX" val="20231378"/>
  <p:tag name="KSO_WM_UNIT_LAYERLEVEL" val="1_1_1"/>
  <p:tag name="KSO_WM_TAG_VERSION" val="3.0"/>
  <p:tag name="KSO_WM_BEAUTIFY_FLAG" val=""/>
  <p:tag name="KSO_WM_UNIT_FILL_FORE_SCHEMECOLOR_INDEX" val="5"/>
  <p:tag name="KSO_WM_DIAGRAM_MAX_ITEMCNT" val="6"/>
  <p:tag name="KSO_WM_DIAGRAM_MIN_ITEMCNT" val="2"/>
  <p:tag name="KSO_WM_DIAGRAM_VIRTUALLY_FRAME" val="{&quot;height&quot;:413.3911417322835,&quot;left&quot;:47.42498779296875,&quot;top&quot;:63.95,&quot;width&quot;:865.1500244140625}"/>
  <p:tag name="KSO_WM_DIAGRAM_COLOR_MATCH_VALUE" val="{&quot;shape&quot;:{&quot;fill&quot;:{&quot;gradient&quot;:[{&quot;brightness&quot;:0,&quot;colorType&quot;:1,&quot;foreColorIndex&quot;:5,&quot;pos&quot;:0,&quot;transparency&quot;:0.30000001192092896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SLIDE_ID" val="diagram20231378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863.7*285.732"/>
  <p:tag name="KSO_WM_SLIDE_POSITION" val="48.15*147.85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1378"/>
  <p:tag name="KSO_WM_SLIDE_LAYOUT" val="a_l"/>
  <p:tag name="KSO_WM_SLIDE_LAYOUT_CNT" val="1_1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0"/>
  <p:tag name="KSO_WM_UNIT_PRESET_TEXT_LEN" val="8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378_3*a*1"/>
  <p:tag name="KSO_WM_TEMPLATE_CATEGORY" val="diagram"/>
  <p:tag name="KSO_WM_TEMPLATE_INDEX" val="20231378"/>
  <p:tag name="KSO_WM_UNIT_LAYERLEVEL" val="1"/>
  <p:tag name="KSO_WM_TAG_VERSION" val="3.0"/>
  <p:tag name="KSO_WM_BEAUTIFY_FLAG" val="#wm#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SLIDE_ID" val="diagram20231378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863.7*285.732"/>
  <p:tag name="KSO_WM_SLIDE_POSITION" val="48.15*147.85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1378"/>
  <p:tag name="KSO_WM_SLIDE_LAYOUT" val="a_l"/>
  <p:tag name="KSO_WM_SLIDE_LAYOUT_CNT" val="1_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88_9*a*1"/>
  <p:tag name="KSO_WM_TEMPLATE_CATEGORY" val="custom"/>
  <p:tag name="KSO_WM_TEMPLATE_INDEX" val="20233488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感谢观看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88_9*f*4"/>
  <p:tag name="KSO_WM_TEMPLATE_CATEGORY" val="custom"/>
  <p:tag name="KSO_WM_TEMPLATE_INDEX" val="20233488"/>
  <p:tag name="KSO_WM_UNIT_LAYERLEVEL" val="1"/>
  <p:tag name="KSO_WM_TAG_VERSION" val="3.0"/>
  <p:tag name="KSO_WM_BEAUTIFY_FLAG" val="#wm#"/>
  <p:tag name="KSO_WM_UNIT_SUBTYPE" val="b"/>
  <p:tag name="KSO_WM_UNIT_NOCLEAR" val="0"/>
  <p:tag name="KSO_WM_UNIT_VALUE" val="8"/>
  <p:tag name="KSO_WM_UNIT_TYPE" val="f"/>
  <p:tag name="KSO_WM_UNIT_INDEX" val="4"/>
  <p:tag name="KSO_WM_UNIT_PRESET_TEXT" val="汇报人：WPS"/>
</p:tagLst>
</file>

<file path=ppt/tags/tag179.xml><?xml version="1.0" encoding="utf-8"?>
<p:tagLst xmlns:p="http://schemas.openxmlformats.org/presentationml/2006/main">
  <p:tag name="KSO_WM_SLIDE_ID" val="custom20233488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488"/>
  <p:tag name="KSO_WM_SLIDE_TYPE" val="endPage"/>
  <p:tag name="KSO_WM_SLIDE_SUBTYPE" val="pureTxt"/>
  <p:tag name="KSO_WM_SLIDE_LAYOUT" val="a_f"/>
  <p:tag name="KSO_WM_SLIDE_LAYOUT_CNT" val="1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80.xml><?xml version="1.0" encoding="utf-8"?>
<p:tagLst xmlns:p="http://schemas.openxmlformats.org/presentationml/2006/main">
  <p:tag name="commondata" val="eyJoZGlkIjoiYjg2NTUwNWI4ZTI1N2Y2YWExYzk1MDNiYWQ2M2Q4MDYifQ==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VALUE" val="16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  <p:tag name="KSO_WM_UNIT_VALUE" val="16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50"/>
  <p:tag name="KSO_WM_TEMPLATE_CATEGORY" val="custom"/>
  <p:tag name="KSO_WM_TEMPLATE_INDEX" val="20233488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348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60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88"/>
  <p:tag name="KSO_WM_TEMPLATE_THUMBS_INDEX" val="1、9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7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VALUE" val="160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  <p:tag name="KSO_WM_UNIT_VALUE" val="160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主题字体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FEFEFE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658BD5"/>
      </a:hlink>
      <a:folHlink>
        <a:srgbClr val="A16AA5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WPS 演示</Application>
  <PresentationFormat>宽屏</PresentationFormat>
  <Paragraphs>94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1_Office 主题​​</vt:lpstr>
      <vt:lpstr>零基础全流程开发实战项目</vt:lpstr>
      <vt:lpstr>目录</vt:lpstr>
      <vt:lpstr>需求分析 </vt:lpstr>
      <vt:lpstr>整体结构</vt:lpstr>
      <vt:lpstr>详细设计</vt:lpstr>
      <vt:lpstr>详细设计——服务器</vt:lpstr>
      <vt:lpstr>详细设计——服务器待做清单（现阶段）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17</cp:revision>
  <dcterms:created xsi:type="dcterms:W3CDTF">2023-08-09T12:44:00Z</dcterms:created>
  <dcterms:modified xsi:type="dcterms:W3CDTF">2024-03-01T06:41:56Z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2052-12.1.0.16399</vt:lpwstr>
  </property>
</Properties>
</file>