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3"/>
    <p:sldId id="259" r:id="rId4"/>
    <p:sldId id="256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15745" y="481965"/>
            <a:ext cx="513905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重复研究</a:t>
            </a:r>
            <a:r>
              <a:rPr lang="zh-CN" altLang="en-US"/>
              <a:t>进度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第一阶段</a:t>
            </a:r>
            <a:endParaRPr lang="zh-CN" altLang="en-US"/>
          </a:p>
          <a:p>
            <a:pPr algn="just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）确定重复的实验：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完成</a:t>
            </a:r>
            <a:endParaRPr lang="zh-CN" altLang="en-US"/>
          </a:p>
          <a:p>
            <a:pPr algn="just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）样本量和效应量规划：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即将完成</a:t>
            </a:r>
            <a:endParaRPr lang="zh-CN" altLang="en-US"/>
          </a:p>
          <a:p>
            <a:pPr algn="just"/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）制作实验程序：</a:t>
            </a:r>
            <a:r>
              <a:rPr lang="zh-CN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正在进行</a:t>
            </a:r>
            <a:endParaRPr lang="zh-CN" altLang="en-US"/>
          </a:p>
          <a:p>
            <a:pPr algn="just"/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）确定数据分析方法：</a:t>
            </a:r>
            <a:r>
              <a:rPr lang="zh-CN" alt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t>待进行</a:t>
            </a:r>
            <a:endParaRPr lang="zh-CN" altLang="en-US"/>
          </a:p>
          <a:p>
            <a:pPr algn="just"/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）进行</a:t>
            </a:r>
            <a:r>
              <a:rPr lang="en-US" altLang="zh-CN"/>
              <a:t>pilot study</a:t>
            </a:r>
            <a:r>
              <a:rPr lang="zh-CN" altLang="en-US"/>
              <a:t>收集数据：</a:t>
            </a:r>
            <a:r>
              <a:rPr lang="zh-CN" alt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t>待进行</a:t>
            </a:r>
            <a:endParaRPr lang="zh-CN" altLang="en-US"/>
          </a:p>
          <a:p>
            <a:pPr algn="just"/>
            <a:r>
              <a:rPr lang="zh-CN" altLang="en-US"/>
              <a:t>（</a:t>
            </a:r>
            <a:r>
              <a:rPr lang="en-US" altLang="zh-CN"/>
              <a:t>6</a:t>
            </a:r>
            <a:r>
              <a:rPr lang="zh-CN" altLang="en-US"/>
              <a:t>）</a:t>
            </a:r>
            <a:r>
              <a:rPr lang="en-US" altLang="zh-CN"/>
              <a:t>pilot study</a:t>
            </a:r>
            <a:r>
              <a:rPr lang="zh-CN" altLang="en-US"/>
              <a:t>数据分析：</a:t>
            </a:r>
            <a:r>
              <a:rPr lang="zh-CN" alt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t>待进行</a:t>
            </a:r>
            <a:endParaRPr lang="zh-CN" altLang="en-US"/>
          </a:p>
          <a:p>
            <a:r>
              <a:rPr lang="zh-CN" altLang="en-US"/>
              <a:t>完成预注册报告：</a:t>
            </a:r>
            <a:r>
              <a:rPr lang="zh-CN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正在进行</a:t>
            </a:r>
            <a:endParaRPr lang="zh-CN" altLang="en-US"/>
          </a:p>
          <a:p>
            <a:r>
              <a:rPr lang="zh-CN" altLang="en-US"/>
              <a:t>提交预注册报告：</a:t>
            </a:r>
            <a:r>
              <a:rPr lang="zh-CN" alt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t>待进行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第二阶段</a:t>
            </a:r>
            <a:r>
              <a:rPr lang="en-US" altLang="zh-CN"/>
              <a:t> </a:t>
            </a:r>
            <a:r>
              <a:rPr lang="zh-CN" alt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t>待进行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）进行正式实验数据</a:t>
            </a:r>
            <a:r>
              <a:rPr lang="zh-CN" altLang="en-US"/>
              <a:t>收集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）完成预注册数据分析和探索性</a:t>
            </a:r>
            <a:r>
              <a:rPr lang="zh-CN" altLang="en-US"/>
              <a:t>分析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）完成</a:t>
            </a:r>
            <a:r>
              <a:rPr lang="zh-CN" altLang="en-US"/>
              <a:t>论文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截屏2022-09-17 19.17.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6670"/>
            <a:ext cx="12192000" cy="68046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截屏2022-09-17 20.34.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7005" y="0"/>
            <a:ext cx="4537075" cy="6858000"/>
          </a:xfrm>
          <a:prstGeom prst="rect">
            <a:avLst/>
          </a:prstGeom>
        </p:spPr>
      </p:pic>
      <p:pic>
        <p:nvPicPr>
          <p:cNvPr id="6" name="图片 5" descr="截屏2022-09-17 20.35.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080" y="0"/>
            <a:ext cx="4364355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WPS 演示</Application>
  <PresentationFormat>宽屏</PresentationFormat>
  <Paragraphs>18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celebration</dc:creator>
  <cp:lastModifiedBy>胡小孩</cp:lastModifiedBy>
  <cp:revision>10</cp:revision>
  <dcterms:created xsi:type="dcterms:W3CDTF">2022-09-17T12:36:26Z</dcterms:created>
  <dcterms:modified xsi:type="dcterms:W3CDTF">2022-09-17T12:36:26Z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2052-4.5.0.7415</vt:lpwstr>
  </property>
  <property fmtid="{D5CDD505-2E9C-101B-9397-08002B2CF9AE}" pid="3" name="ICV">
    <vt:lpwstr>FEABD009A5C64695336D256310CA578C</vt:lpwstr>
  </property>
</Properties>
</file>