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4" y="640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  Examine </a:t>
            </a:r>
            <a:r>
              <a:rPr lang="en-US" sz="2400" b="1" dirty="0" smtClean="0">
                <a:latin typeface="Arial"/>
                <a:cs typeface="Arial"/>
              </a:rPr>
              <a:t>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4467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543492"/>
            <a:ext cx="3217121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One sample’s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genotypes. One marker is missing due to genotyping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3136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3136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14360" y="3643933"/>
            <a:ext cx="3251067" cy="99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134600" y="2455737"/>
            <a:ext cx="934338" cy="19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8" y="7320711"/>
            <a:ext cx="1225074" cy="297517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64" y="6688370"/>
            <a:ext cx="1251907" cy="304036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51" y="6707589"/>
            <a:ext cx="1225074" cy="297517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41" y="7304778"/>
            <a:ext cx="1225074" cy="30183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66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4951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81953" y="5405176"/>
            <a:ext cx="5417908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  <a:r>
              <a:rPr lang="en-US" sz="2400" b="1" dirty="0" smtClean="0">
                <a:latin typeface="Arial"/>
                <a:cs typeface="Arial"/>
              </a:rPr>
              <a:t>  </a:t>
            </a:r>
            <a:r>
              <a:rPr lang="en-US" sz="2400" b="1" dirty="0" smtClean="0">
                <a:latin typeface="Arial"/>
                <a:cs typeface="Arial"/>
              </a:rPr>
              <a:t>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4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205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  <a:r>
              <a:rPr lang="en-US" sz="2400" b="1" dirty="0" smtClean="0">
                <a:latin typeface="Arial"/>
                <a:cs typeface="Arial"/>
              </a:rPr>
              <a:t>  </a:t>
            </a:r>
            <a:r>
              <a:rPr lang="en-US" sz="2400" b="1" dirty="0" smtClean="0">
                <a:latin typeface="Arial"/>
                <a:cs typeface="Arial"/>
              </a:rPr>
              <a:t>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436" y="7271551"/>
            <a:ext cx="737314" cy="286251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  <p:pic>
        <p:nvPicPr>
          <p:cNvPr id="4" name="Picture 3" descr="h_1_text_expands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05" y="3786144"/>
            <a:ext cx="2983945" cy="670467"/>
          </a:xfrm>
          <a:prstGeom prst="rect">
            <a:avLst/>
          </a:prstGeom>
        </p:spPr>
      </p:pic>
      <p:pic>
        <p:nvPicPr>
          <p:cNvPr id="25" name="Picture 24" descr="h_4,_h_5,_boldsy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65" y="9136242"/>
            <a:ext cx="1250620" cy="288605"/>
          </a:xfrm>
          <a:prstGeom prst="rect">
            <a:avLst/>
          </a:prstGeom>
        </p:spPr>
      </p:pic>
      <p:pic>
        <p:nvPicPr>
          <p:cNvPr id="26" name="Picture 25" descr="h_1,_h_2,_boldsy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90" y="8480175"/>
            <a:ext cx="1240421" cy="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214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90</cp:revision>
  <cp:lastPrinted>2020-10-22T22:02:24Z</cp:lastPrinted>
  <dcterms:created xsi:type="dcterms:W3CDTF">2020-07-21T00:08:21Z</dcterms:created>
  <dcterms:modified xsi:type="dcterms:W3CDTF">2020-10-22T22:02:28Z</dcterms:modified>
</cp:coreProperties>
</file>