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4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12" y="-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3BFE9-DA38-CF4D-B870-9F0C7CE0D020}" type="datetimeFigureOut">
              <a:rPr lang="en-US" smtClean="0"/>
              <a:t>20/1/26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0CBF-0C4B-A540-ABFE-441B3C87D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10CBF-0C4B-A540-ABFE-441B3C87D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1ABF-8D35-994A-A48B-5B88496D54E2}" type="datetimeFigureOut">
              <a:rPr lang="en-US" smtClean="0"/>
              <a:t>20/1/26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24219"/>
              </p:ext>
            </p:extLst>
          </p:nvPr>
        </p:nvGraphicFramePr>
        <p:xfrm>
          <a:off x="3502013" y="1224211"/>
          <a:ext cx="1855950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9325"/>
                <a:gridCol w="309325"/>
                <a:gridCol w="309325"/>
                <a:gridCol w="309325"/>
                <a:gridCol w="309325"/>
                <a:gridCol w="309325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7558" y="124840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7558" y="155015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7558" y="1872973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 smtClean="0">
                <a:latin typeface="Arial"/>
                <a:cs typeface="Arial"/>
              </a:rPr>
              <a:t>3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7558" y="21904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 smtClean="0">
                <a:latin typeface="Arial"/>
                <a:cs typeface="Arial"/>
              </a:rPr>
              <a:t>4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7558" y="2528549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>
                <a:latin typeface="Arial"/>
                <a:cs typeface="Arial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7558" y="3509059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>
                <a:latin typeface="Arial"/>
                <a:cs typeface="Arial"/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7558" y="3176461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>
                <a:latin typeface="Arial"/>
                <a:cs typeface="Arial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7558" y="2869295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baseline="-25000" dirty="0">
                <a:latin typeface="Arial"/>
                <a:cs typeface="Arial"/>
              </a:rPr>
              <a:t>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34701"/>
              </p:ext>
            </p:extLst>
          </p:nvPr>
        </p:nvGraphicFramePr>
        <p:xfrm>
          <a:off x="3502015" y="4344350"/>
          <a:ext cx="1855950" cy="32540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9325"/>
                <a:gridCol w="309325"/>
                <a:gridCol w="309325"/>
                <a:gridCol w="309325"/>
                <a:gridCol w="309325"/>
                <a:gridCol w="309325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37558" y="434434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x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4490" y="894242"/>
            <a:ext cx="25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Reference haplotypes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0762" y="403283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Target genotype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6" y="447514"/>
            <a:ext cx="4341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A     Examine small window</a:t>
            </a:r>
            <a:endParaRPr lang="en-US" sz="2500" b="1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32" y="2324718"/>
            <a:ext cx="2650365" cy="480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832" y="4470667"/>
            <a:ext cx="2650365" cy="1009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" y="1989068"/>
            <a:ext cx="2488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Full reference haplotypes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7615" y="4055916"/>
            <a:ext cx="260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Full genotype for sample 1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5108" y="2255110"/>
            <a:ext cx="0" cy="6200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41561" y="2255110"/>
            <a:ext cx="0" cy="6200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05108" y="4420634"/>
            <a:ext cx="0" cy="2001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41561" y="4421056"/>
            <a:ext cx="0" cy="2001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2753616" y="1198847"/>
            <a:ext cx="345917" cy="2628620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97130" y="2549254"/>
            <a:ext cx="16933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175910" y="4513562"/>
            <a:ext cx="16933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>
            <a:off x="2869209" y="4277691"/>
            <a:ext cx="184048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24150"/>
              </p:ext>
            </p:extLst>
          </p:nvPr>
        </p:nvGraphicFramePr>
        <p:xfrm>
          <a:off x="478572" y="990239"/>
          <a:ext cx="1513026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82425"/>
              </p:ext>
            </p:extLst>
          </p:nvPr>
        </p:nvGraphicFramePr>
        <p:xfrm>
          <a:off x="499781" y="4220442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04830" y="566239"/>
            <a:ext cx="2183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Reference haplotypes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8527" y="3851110"/>
            <a:ext cx="16667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Target genotype</a:t>
            </a:r>
            <a:endParaRPr lang="en-US" sz="1500" b="1" dirty="0">
              <a:latin typeface="Arial"/>
              <a:cs typeface="Arial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171187" y="2337210"/>
            <a:ext cx="1108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71187" y="4320063"/>
            <a:ext cx="1108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56769" y="1731334"/>
            <a:ext cx="1176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Find unique haplotypes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56769" y="3653581"/>
            <a:ext cx="1241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Initialize </a:t>
            </a:r>
            <a:r>
              <a:rPr lang="en-US" sz="1500" dirty="0" err="1" smtClean="0">
                <a:latin typeface="Arial"/>
                <a:cs typeface="Arial"/>
              </a:rPr>
              <a:t>missings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4016" y="1146558"/>
            <a:ext cx="1791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/>
                <a:cs typeface="Arial"/>
              </a:rPr>
              <a:t>Unique reference haplotypes</a:t>
            </a:r>
            <a:endParaRPr lang="en-US" sz="1500" b="1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52307" y="1986484"/>
            <a:ext cx="711771" cy="451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67296"/>
              </p:ext>
            </p:extLst>
          </p:nvPr>
        </p:nvGraphicFramePr>
        <p:xfrm>
          <a:off x="3834084" y="1849101"/>
          <a:ext cx="1513026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9476"/>
              </p:ext>
            </p:extLst>
          </p:nvPr>
        </p:nvGraphicFramePr>
        <p:xfrm>
          <a:off x="3834084" y="4220442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" y="1028608"/>
            <a:ext cx="203332" cy="251392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0" y="4364751"/>
            <a:ext cx="182398" cy="12159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65" y="4340469"/>
            <a:ext cx="182398" cy="12159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509" y="1919127"/>
            <a:ext cx="198506" cy="84214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419" y="3822501"/>
            <a:ext cx="2268802" cy="28174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63790" y="3380946"/>
            <a:ext cx="2457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/>
                <a:cs typeface="Arial"/>
              </a:rPr>
              <a:t>Candidate haplotypes</a:t>
            </a:r>
            <a:endParaRPr lang="en-US" sz="1500" b="1" dirty="0">
              <a:latin typeface="Arial"/>
              <a:cs typeface="Aria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439" y="4153727"/>
            <a:ext cx="2266783" cy="281496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517696" y="1503881"/>
            <a:ext cx="1911915" cy="580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h_1_+_h_4_approx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81" y="1643117"/>
            <a:ext cx="1642336" cy="26677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5414911" y="2167906"/>
            <a:ext cx="949167" cy="2196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2467" y="869559"/>
            <a:ext cx="1926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3. Find           using least squares</a:t>
            </a: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446" y="960651"/>
            <a:ext cx="440500" cy="16902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6810541" y="2437541"/>
            <a:ext cx="0" cy="74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06868" y="2484273"/>
            <a:ext cx="181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Extract matching haplotypes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60982" y="1731336"/>
            <a:ext cx="345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1.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5252" y="3653582"/>
            <a:ext cx="345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2. </a:t>
            </a:r>
            <a:endParaRPr lang="en-US" sz="1500" dirty="0"/>
          </a:p>
        </p:txBody>
      </p:sp>
      <p:sp>
        <p:nvSpPr>
          <p:cNvPr id="61" name="Rectangle 60"/>
          <p:cNvSpPr/>
          <p:nvPr/>
        </p:nvSpPr>
        <p:spPr>
          <a:xfrm>
            <a:off x="6897356" y="2484275"/>
            <a:ext cx="3450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4.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9796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6198" y="943155"/>
            <a:ext cx="139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Candidate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Haplotypes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6112"/>
              </p:ext>
            </p:extLst>
          </p:nvPr>
        </p:nvGraphicFramePr>
        <p:xfrm>
          <a:off x="1494493" y="375568"/>
          <a:ext cx="7118328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9582"/>
                <a:gridCol w="1779582"/>
                <a:gridCol w="1779582"/>
                <a:gridCol w="1779582"/>
              </a:tblGrid>
              <a:tr h="33763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 2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4" descr="pmb_h_pmb_5_,_h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44" y="1573202"/>
            <a:ext cx="1113703" cy="270471"/>
          </a:xfrm>
          <a:prstGeom prst="rect">
            <a:avLst/>
          </a:prstGeom>
        </p:spPr>
      </p:pic>
      <p:pic>
        <p:nvPicPr>
          <p:cNvPr id="26" name="Picture 25" descr="pmb_h_pmb_1_,_h_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8" y="937826"/>
            <a:ext cx="1113703" cy="270471"/>
          </a:xfrm>
          <a:prstGeom prst="rect">
            <a:avLst/>
          </a:prstGeom>
        </p:spPr>
      </p:pic>
      <p:pic>
        <p:nvPicPr>
          <p:cNvPr id="27" name="Picture 26" descr="pmb_h_pmb_1_,_h_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26" y="960079"/>
            <a:ext cx="1113703" cy="270471"/>
          </a:xfrm>
          <a:prstGeom prst="rect">
            <a:avLst/>
          </a:prstGeom>
        </p:spPr>
      </p:pic>
      <p:pic>
        <p:nvPicPr>
          <p:cNvPr id="28" name="Picture 27" descr="pmb_h_pmb_1_,_h_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26" y="943155"/>
            <a:ext cx="684132" cy="270470"/>
          </a:xfrm>
          <a:prstGeom prst="rect">
            <a:avLst/>
          </a:prstGeom>
        </p:spPr>
      </p:pic>
      <p:pic>
        <p:nvPicPr>
          <p:cNvPr id="29" name="Picture 28" descr="h_4,_pmb_h_pmb_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6" y="941165"/>
            <a:ext cx="1097793" cy="270471"/>
          </a:xfrm>
          <a:prstGeom prst="rect">
            <a:avLst/>
          </a:prstGeom>
        </p:spPr>
      </p:pic>
      <p:pic>
        <p:nvPicPr>
          <p:cNvPr id="33" name="Picture 32" descr="h_1,_pmb_h_pmb_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04" y="1547160"/>
            <a:ext cx="676177" cy="270471"/>
          </a:xfrm>
          <a:prstGeom prst="rect">
            <a:avLst/>
          </a:prstGeom>
        </p:spPr>
      </p:pic>
      <p:pic>
        <p:nvPicPr>
          <p:cNvPr id="35" name="Picture 34" descr="h_4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03" y="1554928"/>
            <a:ext cx="262516" cy="2545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266" y="3652605"/>
            <a:ext cx="1409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Phased</a:t>
            </a:r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haplotypes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1991"/>
              </p:ext>
            </p:extLst>
          </p:nvPr>
        </p:nvGraphicFramePr>
        <p:xfrm>
          <a:off x="1494495" y="3328699"/>
          <a:ext cx="7118324" cy="11980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9581"/>
                <a:gridCol w="1779581"/>
                <a:gridCol w="1779581"/>
                <a:gridCol w="1779581"/>
              </a:tblGrid>
              <a:tr h="5990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90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 descr="(S_w,_h_i_,_S_w,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" y="1626493"/>
            <a:ext cx="1360525" cy="273439"/>
          </a:xfrm>
          <a:prstGeom prst="rect">
            <a:avLst/>
          </a:prstGeom>
        </p:spPr>
      </p:pic>
      <p:pic>
        <p:nvPicPr>
          <p:cNvPr id="15" name="Picture 14" descr="pmb_h_pmb_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53" y="3503050"/>
            <a:ext cx="299109" cy="2991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7752" y="3503050"/>
            <a:ext cx="299109" cy="299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7581" y="3503050"/>
            <a:ext cx="299109" cy="299109"/>
          </a:xfrm>
          <a:prstGeom prst="rect">
            <a:avLst/>
          </a:prstGeom>
        </p:spPr>
      </p:pic>
      <p:pic>
        <p:nvPicPr>
          <p:cNvPr id="18" name="Picture 17" descr="pmb_h_pmb_5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53" y="4111676"/>
            <a:ext cx="308173" cy="2991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8688" y="4111676"/>
            <a:ext cx="308173" cy="2991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8517" y="4095392"/>
            <a:ext cx="308173" cy="2991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7121" y="4103534"/>
            <a:ext cx="308173" cy="299109"/>
          </a:xfrm>
          <a:prstGeom prst="rect">
            <a:avLst/>
          </a:prstGeom>
        </p:spPr>
      </p:pic>
      <p:pic>
        <p:nvPicPr>
          <p:cNvPr id="32" name="Picture 31" descr="pmb_h_pmb_4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03" y="3503050"/>
            <a:ext cx="308173" cy="299109"/>
          </a:xfrm>
          <a:prstGeom prst="rect">
            <a:avLst/>
          </a:prstGeom>
        </p:spPr>
      </p:pic>
      <p:sp>
        <p:nvSpPr>
          <p:cNvPr id="51" name="Curved Up Arrow 50"/>
          <p:cNvSpPr/>
          <p:nvPr/>
        </p:nvSpPr>
        <p:spPr>
          <a:xfrm rot="5400000">
            <a:off x="158517" y="2508178"/>
            <a:ext cx="1227772" cy="502803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38029" y="2890200"/>
            <a:ext cx="0" cy="423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69060" y="2890107"/>
            <a:ext cx="11079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Breakpoint</a:t>
            </a: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58" name="Picture 57" descr="h_4,_pmb_h_pmb_5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8" y="1535099"/>
            <a:ext cx="1113703" cy="274391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6823127" y="2071640"/>
            <a:ext cx="0" cy="443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6236" y="2191197"/>
            <a:ext cx="11208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Cross over</a:t>
            </a:r>
            <a:endParaRPr lang="en-US" sz="1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86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1521" y="2017752"/>
            <a:ext cx="282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8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219</Words>
  <Application>Microsoft Macintosh PowerPoint</Application>
  <PresentationFormat>On-screen Show (16:9)</PresentationFormat>
  <Paragraphs>172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318</cp:revision>
  <cp:lastPrinted>2020-01-27T02:24:36Z</cp:lastPrinted>
  <dcterms:created xsi:type="dcterms:W3CDTF">2020-01-27T00:34:23Z</dcterms:created>
  <dcterms:modified xsi:type="dcterms:W3CDTF">2020-01-27T04:55:42Z</dcterms:modified>
</cp:coreProperties>
</file>