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8151475" cy="6858000"/>
  <p:notesSz cx="6858000" cy="9144000"/>
  <p:defaultTextStyle>
    <a:defPPr>
      <a:defRPr lang="en-US"/>
    </a:defPPr>
    <a:lvl1pPr marL="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3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0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2" algn="l" defTabSz="4571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FFDD"/>
    <a:srgbClr val="6BE874"/>
    <a:srgbClr val="F69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72" y="-896"/>
      </p:cViewPr>
      <p:guideLst>
        <p:guide orient="horz" pos="2160"/>
        <p:guide pos="57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2A37-4D6E-CE44-B06A-DDFCA2405912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9E87A-B3DA-F848-97FB-B87506F9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0649-E2DC-3249-A1CF-F2987A3EA454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08075" y="685800"/>
            <a:ext cx="9074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9ED6-3CE2-0242-86E4-1502A7352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9ED6-3CE2-0242-86E4-1502A7352C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361" y="2130428"/>
            <a:ext cx="15428754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721" y="3886200"/>
            <a:ext cx="1270603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9819" y="274640"/>
            <a:ext cx="4084082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574" y="274640"/>
            <a:ext cx="11949721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41" y="4406901"/>
            <a:ext cx="1542875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841" y="2906713"/>
            <a:ext cx="15428754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571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574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7000" y="1600201"/>
            <a:ext cx="8016901" cy="4525963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535113"/>
            <a:ext cx="802005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574" y="2174875"/>
            <a:ext cx="802005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20698" y="1535113"/>
            <a:ext cx="8023204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22" indent="0">
              <a:buNone/>
              <a:defRPr sz="1900" b="1"/>
            </a:lvl2pPr>
            <a:lvl3pPr marL="914243" indent="0">
              <a:buNone/>
              <a:defRPr sz="1800" b="1"/>
            </a:lvl3pPr>
            <a:lvl4pPr marL="1371365" indent="0">
              <a:buNone/>
              <a:defRPr sz="1600" b="1"/>
            </a:lvl4pPr>
            <a:lvl5pPr marL="1828487" indent="0">
              <a:buNone/>
              <a:defRPr sz="1600" b="1"/>
            </a:lvl5pPr>
            <a:lvl6pPr marL="2285608" indent="0">
              <a:buNone/>
              <a:defRPr sz="1600" b="1"/>
            </a:lvl6pPr>
            <a:lvl7pPr marL="2742730" indent="0">
              <a:buNone/>
              <a:defRPr sz="1600" b="1"/>
            </a:lvl7pPr>
            <a:lvl8pPr marL="3199850" indent="0">
              <a:buNone/>
              <a:defRPr sz="1600" b="1"/>
            </a:lvl8pPr>
            <a:lvl9pPr marL="3656972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20698" y="2174875"/>
            <a:ext cx="8023204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77" y="273049"/>
            <a:ext cx="5971710" cy="116205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722" y="273053"/>
            <a:ext cx="101471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577" y="1435102"/>
            <a:ext cx="5971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7816" y="4800600"/>
            <a:ext cx="10890885" cy="56673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7816" y="612775"/>
            <a:ext cx="108908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2" indent="0">
              <a:buNone/>
              <a:defRPr sz="2800"/>
            </a:lvl2pPr>
            <a:lvl3pPr marL="914243" indent="0">
              <a:buNone/>
              <a:defRPr sz="2500"/>
            </a:lvl3pPr>
            <a:lvl4pPr marL="1371365" indent="0">
              <a:buNone/>
              <a:defRPr sz="1900"/>
            </a:lvl4pPr>
            <a:lvl5pPr marL="1828487" indent="0">
              <a:buNone/>
              <a:defRPr sz="1900"/>
            </a:lvl5pPr>
            <a:lvl6pPr marL="2285608" indent="0">
              <a:buNone/>
              <a:defRPr sz="1900"/>
            </a:lvl6pPr>
            <a:lvl7pPr marL="2742730" indent="0">
              <a:buNone/>
              <a:defRPr sz="1900"/>
            </a:lvl7pPr>
            <a:lvl8pPr marL="3199850" indent="0">
              <a:buNone/>
              <a:defRPr sz="1900"/>
            </a:lvl8pPr>
            <a:lvl9pPr marL="365697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7816" y="5367338"/>
            <a:ext cx="1089088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22" indent="0">
              <a:buNone/>
              <a:defRPr sz="1200"/>
            </a:lvl2pPr>
            <a:lvl3pPr marL="914243" indent="0">
              <a:buNone/>
              <a:defRPr sz="1100"/>
            </a:lvl3pPr>
            <a:lvl4pPr marL="1371365" indent="0">
              <a:buNone/>
              <a:defRPr sz="900"/>
            </a:lvl4pPr>
            <a:lvl5pPr marL="1828487" indent="0">
              <a:buNone/>
              <a:defRPr sz="900"/>
            </a:lvl5pPr>
            <a:lvl6pPr marL="2285608" indent="0">
              <a:buNone/>
              <a:defRPr sz="900"/>
            </a:lvl6pPr>
            <a:lvl7pPr marL="2742730" indent="0">
              <a:buNone/>
              <a:defRPr sz="900"/>
            </a:lvl7pPr>
            <a:lvl8pPr marL="3199850" indent="0">
              <a:buNone/>
              <a:defRPr sz="900"/>
            </a:lvl8pPr>
            <a:lvl9pPr marL="3656972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574" y="274639"/>
            <a:ext cx="16336328" cy="1143000"/>
          </a:xfrm>
          <a:prstGeom prst="rect">
            <a:avLst/>
          </a:prstGeom>
        </p:spPr>
        <p:txBody>
          <a:bodyPr vert="horz" lIns="91425" tIns="45712" rIns="91425" bIns="45712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574" y="1600201"/>
            <a:ext cx="16336328" cy="4525963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574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D42D-A53E-334E-8861-8CC981FA9259}" type="datetimeFigureOut">
              <a:rPr lang="en-US" smtClean="0"/>
              <a:t>20/5/10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1754" y="6356352"/>
            <a:ext cx="5747967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8557" y="6356352"/>
            <a:ext cx="4235344" cy="365125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8918-A9ED-B741-826B-11B5814A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2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45712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2" indent="-285700" algn="l" defTabSz="45712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5" indent="-228560" algn="l" defTabSz="457122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25" indent="-228560" algn="l" defTabSz="45712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47" indent="-228560" algn="l" defTabSz="457122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7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90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12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33" indent="-228560" algn="l" defTabSz="457122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3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5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7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8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3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50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72" algn="l" defTabSz="4571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2027809" y="1590133"/>
            <a:ext cx="1975412" cy="9450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338009" y="3576387"/>
            <a:ext cx="3040983" cy="12480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887" y="2537334"/>
            <a:ext cx="1126178" cy="54167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>
                <a:latin typeface="Arial"/>
                <a:cs typeface="Arial"/>
              </a:rPr>
              <a:t>1. Find unique haplotypes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52767"/>
              </p:ext>
            </p:extLst>
          </p:nvPr>
        </p:nvGraphicFramePr>
        <p:xfrm>
          <a:off x="4049861" y="1424857"/>
          <a:ext cx="1513026" cy="26032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33877"/>
              </p:ext>
            </p:extLst>
          </p:nvPr>
        </p:nvGraphicFramePr>
        <p:xfrm>
          <a:off x="4071072" y="448572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6121" y="1000860"/>
            <a:ext cx="2317030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9818" y="4116392"/>
            <a:ext cx="1765497" cy="338538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Target genotype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26542" y="2388896"/>
            <a:ext cx="764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2481" y="4585341"/>
            <a:ext cx="546611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75933" y="4008010"/>
            <a:ext cx="1055394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2. Initialize </a:t>
            </a:r>
            <a:r>
              <a:rPr lang="en-US" sz="1200" dirty="0" err="1">
                <a:latin typeface="Arial"/>
                <a:cs typeface="Arial"/>
              </a:rPr>
              <a:t>missings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5852" y="1047025"/>
            <a:ext cx="1791505" cy="830981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30486" y="2145076"/>
            <a:ext cx="469419" cy="9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62404"/>
              </p:ext>
            </p:extLst>
          </p:nvPr>
        </p:nvGraphicFramePr>
        <p:xfrm>
          <a:off x="6774331" y="1856494"/>
          <a:ext cx="1513026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rgbClr val="000000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8155"/>
              </p:ext>
            </p:extLst>
          </p:nvPr>
        </p:nvGraphicFramePr>
        <p:xfrm>
          <a:off x="6706525" y="4483584"/>
          <a:ext cx="1513026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1"/>
                <a:gridCol w="252171"/>
                <a:gridCol w="252171"/>
                <a:gridCol w="252171"/>
                <a:gridCol w="252171"/>
                <a:gridCol w="252171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1" marB="3429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85" y="1463230"/>
            <a:ext cx="203333" cy="25139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711" y="4585344"/>
            <a:ext cx="263135" cy="1754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72" y="1939294"/>
            <a:ext cx="198507" cy="84214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052374" y="1551703"/>
            <a:ext cx="206553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87359" y="2684892"/>
            <a:ext cx="593970" cy="1943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94728" y="1078599"/>
            <a:ext cx="3335048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3. Find (possibly many) haplotype pairs using BLAS3 with least squares objective</a:t>
            </a:r>
          </a:p>
        </p:txBody>
      </p:sp>
      <p:pic>
        <p:nvPicPr>
          <p:cNvPr id="24" name="Picture 23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39" y="4483582"/>
            <a:ext cx="288452" cy="340899"/>
          </a:xfrm>
          <a:prstGeom prst="rect">
            <a:avLst/>
          </a:prstGeom>
        </p:spPr>
      </p:pic>
      <p:pic>
        <p:nvPicPr>
          <p:cNvPr id="25" name="Picture 24" descr="x_1'_approx_h_1_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16" y="1646144"/>
            <a:ext cx="1555074" cy="71892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9219032" y="2535219"/>
            <a:ext cx="0" cy="1270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55579" y="2535218"/>
            <a:ext cx="2154082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4. R-calculating error on </a:t>
            </a:r>
          </a:p>
          <a:p>
            <a:r>
              <a:rPr lang="en-US" sz="1200" dirty="0">
                <a:latin typeface="Arial"/>
                <a:cs typeface="Arial"/>
              </a:rPr>
              <a:t>       instead of      :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354" y="2826901"/>
            <a:ext cx="210098" cy="140065"/>
          </a:xfrm>
          <a:prstGeom prst="rect">
            <a:avLst/>
          </a:prstGeom>
        </p:spPr>
      </p:pic>
      <p:pic>
        <p:nvPicPr>
          <p:cNvPr id="29" name="Picture 28" descr="x_1'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30" y="2752788"/>
            <a:ext cx="199394" cy="23564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603697" y="3890819"/>
            <a:ext cx="2514212" cy="933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pic>
        <p:nvPicPr>
          <p:cNvPr id="31" name="Picture 30" descr="x_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668" y="4101741"/>
            <a:ext cx="242905" cy="1619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13028" y="3976337"/>
            <a:ext cx="2224820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/>
              <a:t>’s </a:t>
            </a:r>
            <a:r>
              <a:rPr lang="en-US" b="1" dirty="0" smtClean="0"/>
              <a:t>optimal hap-pair(s) 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116489" y="2354185"/>
            <a:ext cx="733439" cy="154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29557" y="1053850"/>
            <a:ext cx="2306085" cy="461649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5. Find all matching haplotypes</a:t>
            </a:r>
          </a:p>
          <a:p>
            <a:r>
              <a:rPr lang="en-US" sz="1200" dirty="0">
                <a:latin typeface="Arial"/>
                <a:cs typeface="Arial"/>
              </a:rPr>
              <a:t>in original reference panel</a:t>
            </a:r>
          </a:p>
        </p:txBody>
      </p:sp>
      <p:pic>
        <p:nvPicPr>
          <p:cNvPr id="42" name="Picture 41" descr="=_(h_1,_h_4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06" y="4358777"/>
            <a:ext cx="1271554" cy="313651"/>
          </a:xfrm>
          <a:prstGeom prst="rect">
            <a:avLst/>
          </a:prstGeom>
        </p:spPr>
      </p:pic>
      <p:pic>
        <p:nvPicPr>
          <p:cNvPr id="43" name="Picture 42" descr="||x_1'_-_h_1_-_h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7" y="3102086"/>
            <a:ext cx="1596961" cy="801015"/>
          </a:xfrm>
          <a:prstGeom prst="rect">
            <a:avLst/>
          </a:prstGeom>
        </p:spPr>
      </p:pic>
      <p:pic>
        <p:nvPicPr>
          <p:cNvPr id="44" name="Picture 43" descr="||x_1_-_h_1_-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12" y="3153105"/>
            <a:ext cx="1746976" cy="554597"/>
          </a:xfrm>
          <a:prstGeom prst="rect">
            <a:avLst/>
          </a:prstGeom>
        </p:spPr>
      </p:pic>
      <p:pic>
        <p:nvPicPr>
          <p:cNvPr id="45" name="Picture 44" descr="h_1_=_h_2_=_h_3_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688" y="1709644"/>
            <a:ext cx="1620920" cy="693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548301" y="1638873"/>
            <a:ext cx="248768" cy="36931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,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212771" y="2684892"/>
            <a:ext cx="0" cy="79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360686" y="2801350"/>
            <a:ext cx="1642534" cy="461649"/>
          </a:xfrm>
          <a:prstGeom prst="rect">
            <a:avLst/>
          </a:prstGeom>
          <a:noFill/>
        </p:spPr>
        <p:txBody>
          <a:bodyPr wrap="square" lIns="91425" tIns="45712" rIns="91425" bIns="45712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6. Form all possible haplotype pairs</a:t>
            </a:r>
          </a:p>
        </p:txBody>
      </p:sp>
      <p:pic>
        <p:nvPicPr>
          <p:cNvPr id="33" name="Picture 32" descr="(h_1,_h_4),_(h_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476" y="3696066"/>
            <a:ext cx="2731076" cy="1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0691" y="3128954"/>
            <a:ext cx="2961132" cy="438618"/>
          </a:xfrm>
          <a:prstGeom prst="rect">
            <a:avLst/>
          </a:prstGeom>
        </p:spPr>
        <p:txBody>
          <a:bodyPr wrap="none" lIns="160057" tIns="80028" rIns="160057" bIns="80028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165</Words>
  <Application>Microsoft Macintosh PowerPoint</Application>
  <PresentationFormat>Custom</PresentationFormat>
  <Paragraphs>96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31</cp:revision>
  <cp:lastPrinted>2020-05-10T18:48:50Z</cp:lastPrinted>
  <dcterms:created xsi:type="dcterms:W3CDTF">2020-05-09T00:07:04Z</dcterms:created>
  <dcterms:modified xsi:type="dcterms:W3CDTF">2020-05-10T18:49:14Z</dcterms:modified>
</cp:coreProperties>
</file>