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003838" cy="13506450"/>
  <p:notesSz cx="6858000" cy="9144000"/>
  <p:defaultTextStyle>
    <a:defPPr>
      <a:defRPr lang="en-US"/>
    </a:defPPr>
    <a:lvl1pPr marL="0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900209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80041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700625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600832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501041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401247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30145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201663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7424" y="5272"/>
      </p:cViewPr>
      <p:guideLst>
        <p:guide orient="horz" pos="4254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676B-D6F9-434B-868D-63EBE58084CF}" type="datetimeFigureOut">
              <a:rPr lang="en-US" smtClean="0"/>
              <a:t>21/2/11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9F01E-E82F-1F4A-9335-7EDE8943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F01E-E82F-1F4A-9335-7EDE8943F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4195756"/>
            <a:ext cx="15303262" cy="289513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7" y="7653655"/>
            <a:ext cx="12602687" cy="34516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0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0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0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0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0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0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01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782" y="540886"/>
            <a:ext cx="4050864" cy="1152425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92" y="540886"/>
            <a:ext cx="11852527" cy="1152425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8679148"/>
            <a:ext cx="15303262" cy="2682530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5724613"/>
            <a:ext cx="15303262" cy="295453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020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80041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7006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60083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50104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40124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30145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20166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92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951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023320"/>
            <a:ext cx="7954822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4283295"/>
            <a:ext cx="7954822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3" y="3023320"/>
            <a:ext cx="7957946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3" y="4283295"/>
            <a:ext cx="7957946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5" y="537758"/>
            <a:ext cx="5923139" cy="228859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537759"/>
            <a:ext cx="10064646" cy="11527382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5" y="2826354"/>
            <a:ext cx="5923139" cy="9238787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9454516"/>
            <a:ext cx="10802303" cy="111615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1206826"/>
            <a:ext cx="10802303" cy="8103870"/>
          </a:xfrm>
        </p:spPr>
        <p:txBody>
          <a:bodyPr/>
          <a:lstStyle>
            <a:lvl1pPr marL="0" indent="0">
              <a:buNone/>
              <a:defRPr sz="6400"/>
            </a:lvl1pPr>
            <a:lvl2pPr marL="900209" indent="0">
              <a:buNone/>
              <a:defRPr sz="5500"/>
            </a:lvl2pPr>
            <a:lvl3pPr marL="1800416" indent="0">
              <a:buNone/>
              <a:defRPr sz="4600"/>
            </a:lvl3pPr>
            <a:lvl4pPr marL="2700625" indent="0">
              <a:buNone/>
              <a:defRPr sz="4000"/>
            </a:lvl4pPr>
            <a:lvl5pPr marL="3600832" indent="0">
              <a:buNone/>
              <a:defRPr sz="4000"/>
            </a:lvl5pPr>
            <a:lvl6pPr marL="4501041" indent="0">
              <a:buNone/>
              <a:defRPr sz="4000"/>
            </a:lvl6pPr>
            <a:lvl7pPr marL="5401247" indent="0">
              <a:buNone/>
              <a:defRPr sz="4000"/>
            </a:lvl7pPr>
            <a:lvl8pPr marL="6301456" indent="0">
              <a:buNone/>
              <a:defRPr sz="4000"/>
            </a:lvl8pPr>
            <a:lvl9pPr marL="720166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10570674"/>
            <a:ext cx="10802303" cy="1585132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540886"/>
            <a:ext cx="16203454" cy="2251075"/>
          </a:xfrm>
          <a:prstGeom prst="rect">
            <a:avLst/>
          </a:prstGeom>
        </p:spPr>
        <p:txBody>
          <a:bodyPr vert="horz" lIns="180042" tIns="90020" rIns="180042" bIns="900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151508"/>
            <a:ext cx="16203454" cy="8913632"/>
          </a:xfrm>
          <a:prstGeom prst="rect">
            <a:avLst/>
          </a:prstGeom>
        </p:spPr>
        <p:txBody>
          <a:bodyPr vert="horz" lIns="180042" tIns="90020" rIns="180042" bIns="900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D90C-36BD-A547-9E35-1F67BA9850CE}" type="datetimeFigureOut">
              <a:rPr lang="en-US" smtClean="0"/>
              <a:t>21/2/11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3" y="12518480"/>
            <a:ext cx="5701215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0209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155" indent="-675155" algn="l" defTabSz="900209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837" indent="-562631" algn="l" defTabSz="900209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0520" indent="-450104" algn="l" defTabSz="900209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150729" indent="-450104" algn="l" defTabSz="900209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50936" indent="-450104" algn="l" defTabSz="900209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51145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51352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51561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51768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900209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41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625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832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501041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401247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30145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201663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30" Type="http://schemas.openxmlformats.org/officeDocument/2006/relationships/image" Target="../media/image28.emf"/><Relationship Id="rId31" Type="http://schemas.openxmlformats.org/officeDocument/2006/relationships/image" Target="../media/image29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671" y="658915"/>
            <a:ext cx="6114472" cy="461657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  Examine window of typed SNPs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058" y="2446746"/>
            <a:ext cx="2650364" cy="92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058" y="4681595"/>
            <a:ext cx="2615085" cy="100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671" y="1125880"/>
            <a:ext cx="3141477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Reference </a:t>
            </a:r>
            <a:r>
              <a:rPr lang="en-US" sz="1800" dirty="0">
                <a:latin typeface="Arial"/>
                <a:cs typeface="Arial"/>
              </a:rPr>
              <a:t>haplotypes aligned with </a:t>
            </a:r>
            <a:r>
              <a:rPr lang="en-US" sz="1800" dirty="0" smtClean="0">
                <a:latin typeface="Arial"/>
                <a:cs typeface="Arial"/>
              </a:rPr>
              <a:t>genotypes at the typed SNPs (</a:t>
            </a:r>
            <a:r>
              <a:rPr lang="en-US" sz="1800" dirty="0" err="1" smtClean="0">
                <a:latin typeface="Arial"/>
                <a:cs typeface="Arial"/>
              </a:rPr>
              <a:t>untyped</a:t>
            </a:r>
            <a:r>
              <a:rPr lang="en-US" sz="1800" dirty="0" smtClean="0">
                <a:latin typeface="Arial"/>
                <a:cs typeface="Arial"/>
              </a:rPr>
              <a:t> SNPs not needed)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635" y="3543492"/>
            <a:ext cx="3217121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One sample’s </a:t>
            </a:r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genotypes. One marker is missing due to genotyping error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81053" y="2313638"/>
            <a:ext cx="0" cy="11520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17505" y="2313638"/>
            <a:ext cx="0" cy="1164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81053" y="4631560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17505" y="4631983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4153164" y="1584046"/>
            <a:ext cx="345916" cy="2608889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2251856" y="2922745"/>
            <a:ext cx="1901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2251856" y="4706145"/>
            <a:ext cx="2016900" cy="1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268756" y="4471163"/>
            <a:ext cx="184047" cy="457938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41761"/>
              </p:ext>
            </p:extLst>
          </p:nvPr>
        </p:nvGraphicFramePr>
        <p:xfrm>
          <a:off x="4991872" y="1549929"/>
          <a:ext cx="1513032" cy="261878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093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3" y="1584047"/>
            <a:ext cx="203333" cy="2513922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6012"/>
              </p:ext>
            </p:extLst>
          </p:nvPr>
        </p:nvGraphicFramePr>
        <p:xfrm>
          <a:off x="4928152" y="457276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459" y="4192936"/>
            <a:ext cx="1967193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Target genotype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64189" y="1185666"/>
            <a:ext cx="2583598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Reference haplotypes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14360" y="3643933"/>
            <a:ext cx="3251067" cy="99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05833" y="1871143"/>
            <a:ext cx="1837656" cy="551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21143" y="2651250"/>
            <a:ext cx="1505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58802" y="4706233"/>
            <a:ext cx="10524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69853" y="1889323"/>
            <a:ext cx="1541840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unique haplotypes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7684" y="3936117"/>
            <a:ext cx="1545352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Initialize </a:t>
            </a:r>
            <a:r>
              <a:rPr lang="en-US" sz="1800" dirty="0" smtClean="0">
                <a:latin typeface="Arial"/>
                <a:cs typeface="Arial"/>
              </a:rPr>
              <a:t>missing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26498" y="1179869"/>
            <a:ext cx="2180365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Unique reference haplotypes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694993" y="2180306"/>
            <a:ext cx="51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51983"/>
              </p:ext>
            </p:extLst>
          </p:nvPr>
        </p:nvGraphicFramePr>
        <p:xfrm>
          <a:off x="9000374" y="1914769"/>
          <a:ext cx="1513032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2995"/>
              </p:ext>
            </p:extLst>
          </p:nvPr>
        </p:nvGraphicFramePr>
        <p:xfrm>
          <a:off x="8721894" y="448831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97" y="1984794"/>
            <a:ext cx="198507" cy="8421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754061" y="4667676"/>
            <a:ext cx="3004278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Candidate haplotypes</a:t>
            </a:r>
          </a:p>
        </p:txBody>
      </p:sp>
      <p:pic>
        <p:nvPicPr>
          <p:cNvPr id="42" name="Picture 41" descr="h_1_+_h_4_appro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08" y="2011428"/>
            <a:ext cx="1642336" cy="2667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10134600" y="2455737"/>
            <a:ext cx="934338" cy="198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16794" y="1237869"/>
            <a:ext cx="1926696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          using least squares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2684" y="1318948"/>
            <a:ext cx="574131" cy="22030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1604053" y="2627864"/>
            <a:ext cx="0" cy="81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88515" y="2665973"/>
            <a:ext cx="1949969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Extract matching haplotypes</a:t>
            </a:r>
          </a:p>
        </p:txBody>
      </p:sp>
      <p:pic>
        <p:nvPicPr>
          <p:cNvPr id="48" name="Picture 47" descr="x_1'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81" y="4506652"/>
            <a:ext cx="253080" cy="299096"/>
          </a:xfrm>
          <a:prstGeom prst="rect">
            <a:avLst/>
          </a:prstGeom>
        </p:spPr>
      </p:pic>
      <p:pic>
        <p:nvPicPr>
          <p:cNvPr id="49" name="Picture 48" descr="||x_1'_-_h_1_-_h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79" y="3236179"/>
            <a:ext cx="1762342" cy="8839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69853" y="621610"/>
            <a:ext cx="7135275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  <a:r>
              <a:rPr lang="en-US" sz="2400" b="1" dirty="0" smtClean="0">
                <a:latin typeface="Arial"/>
                <a:cs typeface="Arial"/>
              </a:rPr>
              <a:t>  Find </a:t>
            </a:r>
            <a:r>
              <a:rPr lang="en-US" sz="2400" b="1" dirty="0">
                <a:latin typeface="Arial"/>
                <a:cs typeface="Arial"/>
              </a:rPr>
              <a:t>optimal haplotype pairs </a:t>
            </a:r>
            <a:r>
              <a:rPr lang="en-US" sz="2400" b="1" dirty="0" smtClean="0">
                <a:latin typeface="Arial"/>
                <a:cs typeface="Arial"/>
              </a:rPr>
              <a:t>in each window</a:t>
            </a:r>
            <a:endParaRPr lang="en-US" sz="2400" b="1" dirty="0">
              <a:latin typeface="Arial"/>
              <a:cs typeface="Arial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4636"/>
              </p:ext>
            </p:extLst>
          </p:nvPr>
        </p:nvGraphicFramePr>
        <p:xfrm>
          <a:off x="5254023" y="7981663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310"/>
              </p:ext>
            </p:extLst>
          </p:nvPr>
        </p:nvGraphicFramePr>
        <p:xfrm>
          <a:off x="1227630" y="6173391"/>
          <a:ext cx="160015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015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6575"/>
              </p:ext>
            </p:extLst>
          </p:nvPr>
        </p:nvGraphicFramePr>
        <p:xfrm>
          <a:off x="3137080" y="6189130"/>
          <a:ext cx="1560059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0059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68" y="7320711"/>
            <a:ext cx="1225074" cy="297517"/>
          </a:xfrm>
          <a:prstGeom prst="rect">
            <a:avLst/>
          </a:prstGeom>
        </p:spPr>
      </p:pic>
      <p:pic>
        <p:nvPicPr>
          <p:cNvPr id="55" name="Picture 54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64" y="6688370"/>
            <a:ext cx="1251907" cy="304036"/>
          </a:xfrm>
          <a:prstGeom prst="rect">
            <a:avLst/>
          </a:prstGeom>
        </p:spPr>
      </p:pic>
      <p:pic>
        <p:nvPicPr>
          <p:cNvPr id="56" name="Picture 55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51" y="6707589"/>
            <a:ext cx="1225074" cy="297517"/>
          </a:xfrm>
          <a:prstGeom prst="rect">
            <a:avLst/>
          </a:prstGeom>
        </p:spPr>
      </p:pic>
      <p:pic>
        <p:nvPicPr>
          <p:cNvPr id="57" name="Picture 56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41" y="7304778"/>
            <a:ext cx="1225074" cy="30183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6663" y="7932558"/>
            <a:ext cx="5286411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A switch at window 2 generates 1 surviving haplotype:</a:t>
            </a:r>
            <a:endParaRPr lang="en-US" sz="18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12289"/>
              </p:ext>
            </p:extLst>
          </p:nvPr>
        </p:nvGraphicFramePr>
        <p:xfrm>
          <a:off x="1238071" y="7979670"/>
          <a:ext cx="160976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976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3576"/>
              </p:ext>
            </p:extLst>
          </p:nvPr>
        </p:nvGraphicFramePr>
        <p:xfrm>
          <a:off x="3165327" y="7969873"/>
          <a:ext cx="1562642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264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2847835" y="8620297"/>
            <a:ext cx="312561" cy="5802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latex-image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54" y="8469519"/>
            <a:ext cx="273212" cy="326093"/>
          </a:xfrm>
          <a:prstGeom prst="rect">
            <a:avLst/>
          </a:prstGeom>
        </p:spPr>
      </p:pic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77971"/>
              </p:ext>
            </p:extLst>
          </p:nvPr>
        </p:nvGraphicFramePr>
        <p:xfrm>
          <a:off x="5245557" y="6197812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64" name="Right Arrow 63"/>
          <p:cNvSpPr/>
          <p:nvPr/>
        </p:nvSpPr>
        <p:spPr>
          <a:xfrm>
            <a:off x="4823414" y="8782121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64" descr="h_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25" y="6762571"/>
            <a:ext cx="538349" cy="288681"/>
          </a:xfrm>
          <a:prstGeom prst="rect">
            <a:avLst/>
          </a:prstGeom>
        </p:spPr>
      </p:pic>
      <p:pic>
        <p:nvPicPr>
          <p:cNvPr id="66" name="Picture 65" descr="h_5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58" y="7341909"/>
            <a:ext cx="566192" cy="303610"/>
          </a:xfrm>
          <a:prstGeom prst="rect">
            <a:avLst/>
          </a:prstGeom>
        </p:spPr>
      </p:pic>
      <p:pic>
        <p:nvPicPr>
          <p:cNvPr id="67" name="Picture 66" descr="h_6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81" y="9116916"/>
            <a:ext cx="594093" cy="318572"/>
          </a:xfrm>
          <a:prstGeom prst="rect">
            <a:avLst/>
          </a:prstGeom>
        </p:spPr>
      </p:pic>
      <p:pic>
        <p:nvPicPr>
          <p:cNvPr id="68" name="Picture 67" descr="h_1,_h_2,_h_3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8" y="8495166"/>
            <a:ext cx="1192158" cy="285081"/>
          </a:xfrm>
          <a:prstGeom prst="rect">
            <a:avLst/>
          </a:prstGeom>
        </p:spPr>
      </p:pic>
      <p:pic>
        <p:nvPicPr>
          <p:cNvPr id="69" name="Picture 68" descr="h_5,_h_7,_h_8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1" y="9120409"/>
            <a:ext cx="1213619" cy="29021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81953" y="5405176"/>
            <a:ext cx="5417908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</a:t>
            </a:r>
            <a:r>
              <a:rPr lang="en-US" sz="2400" b="1" dirty="0" smtClean="0">
                <a:latin typeface="Arial"/>
                <a:cs typeface="Arial"/>
              </a:rPr>
              <a:t>  Connect </a:t>
            </a:r>
            <a:r>
              <a:rPr lang="en-US" sz="2400" b="1" dirty="0">
                <a:latin typeface="Arial"/>
                <a:cs typeface="Arial"/>
              </a:rPr>
              <a:t>neighbors in 1 of 2 ways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442" y="6064321"/>
            <a:ext cx="5172235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Parallel connection generates 2 surviving haplotypes:</a:t>
            </a:r>
            <a:endParaRPr lang="en-US" sz="1800" dirty="0"/>
          </a:p>
        </p:txBody>
      </p:sp>
      <p:sp>
        <p:nvSpPr>
          <p:cNvPr id="74" name="Right Arrow 73"/>
          <p:cNvSpPr/>
          <p:nvPr/>
        </p:nvSpPr>
        <p:spPr>
          <a:xfrm>
            <a:off x="4762094" y="7027959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847835" y="8632566"/>
            <a:ext cx="312561" cy="56795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12151" y="684454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12151" y="745000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6262" y="6089683"/>
            <a:ext cx="2475072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40568"/>
              </p:ext>
            </p:extLst>
          </p:nvPr>
        </p:nvGraphicFramePr>
        <p:xfrm>
          <a:off x="7610336" y="6127783"/>
          <a:ext cx="6066248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6562"/>
                <a:gridCol w="1516562"/>
                <a:gridCol w="1516562"/>
                <a:gridCol w="151656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pic>
        <p:nvPicPr>
          <p:cNvPr id="81" name="Picture 80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7309134"/>
            <a:ext cx="1113704" cy="270470"/>
          </a:xfrm>
          <a:prstGeom prst="rect">
            <a:avLst/>
          </a:prstGeom>
        </p:spPr>
      </p:pic>
      <p:pic>
        <p:nvPicPr>
          <p:cNvPr id="82" name="Picture 81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6678285"/>
            <a:ext cx="1113704" cy="270470"/>
          </a:xfrm>
          <a:prstGeom prst="rect">
            <a:avLst/>
          </a:prstGeom>
        </p:spPr>
      </p:pic>
      <p:pic>
        <p:nvPicPr>
          <p:cNvPr id="83" name="Picture 82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6664565"/>
            <a:ext cx="1113704" cy="270470"/>
          </a:xfrm>
          <a:prstGeom prst="rect">
            <a:avLst/>
          </a:prstGeom>
        </p:spPr>
      </p:pic>
      <p:pic>
        <p:nvPicPr>
          <p:cNvPr id="84" name="Picture 83" descr="pmb_h_pmb_1_,_h_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26" y="6654714"/>
            <a:ext cx="684132" cy="270470"/>
          </a:xfrm>
          <a:prstGeom prst="rect">
            <a:avLst/>
          </a:prstGeom>
        </p:spPr>
      </p:pic>
      <p:pic>
        <p:nvPicPr>
          <p:cNvPr id="85" name="Picture 84" descr="h_4,_pmb_h_pmb_5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71" y="6678285"/>
            <a:ext cx="1097793" cy="27047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18851" y="7996955"/>
            <a:ext cx="2267043" cy="369324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Phased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62932"/>
              </p:ext>
            </p:extLst>
          </p:nvPr>
        </p:nvGraphicFramePr>
        <p:xfrm>
          <a:off x="7582337" y="8349516"/>
          <a:ext cx="6057908" cy="121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4477"/>
                <a:gridCol w="1514477"/>
                <a:gridCol w="1514477"/>
                <a:gridCol w="1514477"/>
              </a:tblGrid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88" name="Picture 87" descr="pmb_h_pmb_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8523870"/>
            <a:ext cx="299109" cy="29910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20535" y="8500692"/>
            <a:ext cx="299109" cy="29910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27003" y="8507606"/>
            <a:ext cx="299109" cy="299109"/>
          </a:xfrm>
          <a:prstGeom prst="rect">
            <a:avLst/>
          </a:prstGeom>
        </p:spPr>
      </p:pic>
      <p:pic>
        <p:nvPicPr>
          <p:cNvPr id="91" name="Picture 90" descr="pmb_h_pmb_5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9132494"/>
            <a:ext cx="308174" cy="29910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17956" y="9115931"/>
            <a:ext cx="308174" cy="29910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231966" y="9106159"/>
            <a:ext cx="308174" cy="29910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730640" y="9119355"/>
            <a:ext cx="308174" cy="299109"/>
          </a:xfrm>
          <a:prstGeom prst="rect">
            <a:avLst/>
          </a:prstGeom>
        </p:spPr>
      </p:pic>
      <p:sp>
        <p:nvSpPr>
          <p:cNvPr id="95" name="Curved Up Arrow 94"/>
          <p:cNvSpPr/>
          <p:nvPr/>
        </p:nvSpPr>
        <p:spPr>
          <a:xfrm rot="5400000">
            <a:off x="6152765" y="7932438"/>
            <a:ext cx="1812073" cy="502802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622348" y="7954702"/>
            <a:ext cx="1288209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Breakpoint</a:t>
            </a:r>
          </a:p>
        </p:txBody>
      </p:sp>
      <p:pic>
        <p:nvPicPr>
          <p:cNvPr id="98" name="Picture 97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7305213"/>
            <a:ext cx="1113704" cy="274391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12173195" y="7744283"/>
            <a:ext cx="292428" cy="214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465623" y="7773688"/>
            <a:ext cx="864527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Switch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74379" y="5413853"/>
            <a:ext cx="856079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</a:t>
            </a:r>
            <a:r>
              <a:rPr lang="en-US" sz="2400" b="1" dirty="0" smtClean="0">
                <a:latin typeface="Arial"/>
                <a:cs typeface="Arial"/>
              </a:rPr>
              <a:t>  Stitch </a:t>
            </a:r>
            <a:r>
              <a:rPr lang="en-US" sz="2400" b="1" dirty="0">
                <a:latin typeface="Arial"/>
                <a:cs typeface="Arial"/>
              </a:rPr>
              <a:t>window-by-</a:t>
            </a:r>
            <a:r>
              <a:rPr lang="en-US" sz="2400" b="1" dirty="0" smtClean="0">
                <a:latin typeface="Arial"/>
                <a:cs typeface="Arial"/>
              </a:rPr>
              <a:t>window from left to right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11604" y="4657121"/>
            <a:ext cx="263832" cy="175887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7723432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364795" y="9593697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326051" y="958457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33024" y="9579009"/>
            <a:ext cx="124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S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urvivors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219303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767165" y="957555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292373" y="956871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11839800" y="8104730"/>
            <a:ext cx="245767" cy="193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h_2,_h_6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436" y="7271551"/>
            <a:ext cx="737314" cy="286251"/>
          </a:xfrm>
          <a:prstGeom prst="rect">
            <a:avLst/>
          </a:prstGeom>
        </p:spPr>
      </p:pic>
      <p:pic>
        <p:nvPicPr>
          <p:cNvPr id="3" name="Picture 2" descr="h_2,_h_6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113" y="8511627"/>
            <a:ext cx="811045" cy="314876"/>
          </a:xfrm>
          <a:prstGeom prst="rect">
            <a:avLst/>
          </a:prstGeom>
        </p:spPr>
      </p:pic>
      <p:pic>
        <p:nvPicPr>
          <p:cNvPr id="4" name="Picture 3" descr="h_1_text_expands.pdf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05" y="3786144"/>
            <a:ext cx="2983945" cy="670467"/>
          </a:xfrm>
          <a:prstGeom prst="rect">
            <a:avLst/>
          </a:prstGeom>
        </p:spPr>
      </p:pic>
      <p:pic>
        <p:nvPicPr>
          <p:cNvPr id="25" name="Picture 24" descr="h_4,_h_5,_boldsy.pdf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65" y="9136242"/>
            <a:ext cx="1250620" cy="288605"/>
          </a:xfrm>
          <a:prstGeom prst="rect">
            <a:avLst/>
          </a:prstGeom>
        </p:spPr>
      </p:pic>
      <p:pic>
        <p:nvPicPr>
          <p:cNvPr id="26" name="Picture 25" descr="h_1,_h_2,_boldsy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490" y="8480175"/>
            <a:ext cx="1240421" cy="286251"/>
          </a:xfrm>
          <a:prstGeom prst="rect">
            <a:avLst/>
          </a:prstGeom>
        </p:spPr>
      </p:pic>
      <p:pic>
        <p:nvPicPr>
          <p:cNvPr id="27" name="Picture 26" descr="pmb_h_5_,_h_7.pd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561" y="7310132"/>
            <a:ext cx="692409" cy="2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1798" y="5298468"/>
            <a:ext cx="5536496" cy="742240"/>
          </a:xfrm>
          <a:prstGeom prst="rect">
            <a:avLst/>
          </a:prstGeom>
        </p:spPr>
        <p:txBody>
          <a:bodyPr wrap="none" lIns="201662" tIns="100831" rIns="201662" bIns="100831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214</Words>
  <Application>Microsoft Macintosh PowerPoint</Application>
  <PresentationFormat>Custom</PresentationFormat>
  <Paragraphs>110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91</cp:revision>
  <cp:lastPrinted>2020-10-22T22:02:24Z</cp:lastPrinted>
  <dcterms:created xsi:type="dcterms:W3CDTF">2020-07-21T00:08:21Z</dcterms:created>
  <dcterms:modified xsi:type="dcterms:W3CDTF">2021-02-11T23:30:48Z</dcterms:modified>
</cp:coreProperties>
</file>