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97" r:id="rId5"/>
    <p:sldId id="299" r:id="rId6"/>
    <p:sldId id="298" r:id="rId7"/>
    <p:sldId id="293" r:id="rId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594" y="84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0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99861" y="5431978"/>
            <a:ext cx="16457772" cy="1440161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kumimoji="1" lang="en-US" altLang="ja-JP" sz="6000" dirty="0" smtClean="0"/>
              <a:t>News webpage</a:t>
            </a:r>
            <a:endParaRPr kumimoji="1" lang="ja-JP" altLang="en-US" sz="6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999861" y="8599884"/>
            <a:ext cx="16344898" cy="1368152"/>
          </a:xfrm>
        </p:spPr>
        <p:txBody>
          <a:bodyPr>
            <a:noAutofit/>
          </a:bodyPr>
          <a:lstStyle/>
          <a:p>
            <a:pPr algn="r"/>
            <a:r>
              <a:rPr kumimoji="1" lang="en-US" altLang="ja-JP" sz="4000" dirty="0" smtClean="0"/>
              <a:t>By Hua-cin </a:t>
            </a:r>
          </a:p>
          <a:p>
            <a:pPr algn="r"/>
            <a:r>
              <a:rPr lang="en-US" altLang="ja-JP" sz="4000" dirty="0" smtClean="0"/>
              <a:t>GitHub:</a:t>
            </a:r>
            <a:endParaRPr kumimoji="1" lang="ja-JP" altLang="en-US" sz="4000" dirty="0"/>
          </a:p>
        </p:txBody>
      </p:sp>
      <p:sp>
        <p:nvSpPr>
          <p:cNvPr id="8" name="タイトル 3"/>
          <p:cNvSpPr txBox="1">
            <a:spLocks/>
          </p:cNvSpPr>
          <p:nvPr/>
        </p:nvSpPr>
        <p:spPr>
          <a:xfrm>
            <a:off x="857883" y="3991817"/>
            <a:ext cx="16457772" cy="144016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kumimoji="1" sz="8000" kern="0" spc="20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dirty="0" smtClean="0"/>
              <a:t>Banana Project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</a:t>
            </a:r>
            <a:r>
              <a:rPr lang="en-US" altLang="ja-JP" dirty="0" smtClean="0">
                <a:solidFill>
                  <a:schemeClr val="accent1"/>
                </a:solidFill>
              </a:rPr>
              <a:t>N</a:t>
            </a:r>
            <a:r>
              <a:rPr lang="en-US" altLang="ja-JP" dirty="0" smtClean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Proposal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News crawler from Ltn, </a:t>
            </a:r>
            <a:r>
              <a:rPr lang="en-US" altLang="ja-JP" dirty="0"/>
              <a:t>C</a:t>
            </a:r>
            <a:r>
              <a:rPr lang="en-US" altLang="ja-JP" dirty="0" smtClean="0"/>
              <a:t>hinanews, TVBS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News class by related or no-related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Related news class by types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Flowchart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Web to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DB to Flask web</a:t>
            </a:r>
            <a:endParaRPr lang="ja-JP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Program-python</a:t>
            </a:r>
            <a:endParaRPr lang="ja-JP" altLang="en-US" dirty="0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</a:t>
            </a:r>
            <a:r>
              <a:rPr lang="en-US" altLang="ja-JP" dirty="0"/>
              <a:t>lowchart (web to DB)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2254" y="5138829"/>
            <a:ext cx="1265081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From web: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Ltn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TVBS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Chinanews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1" name="直線接點 190"/>
          <p:cNvCxnSpPr/>
          <p:nvPr/>
        </p:nvCxnSpPr>
        <p:spPr>
          <a:xfrm>
            <a:off x="488135" y="4805232"/>
            <a:ext cx="1713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4695504" y="5166014"/>
            <a:ext cx="1908958" cy="4531541"/>
            <a:chOff x="3176923" y="5308568"/>
            <a:chExt cx="1908958" cy="4531541"/>
          </a:xfrm>
        </p:grpSpPr>
        <p:sp>
          <p:nvSpPr>
            <p:cNvPr id="30" name="矩形 29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news_object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web_name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url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content  + 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method result</a:t>
              </a:r>
              <a:endParaRPr lang="en-US" altLang="zh-TW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80000" lvl="1"/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6960279" y="5151354"/>
            <a:ext cx="1908958" cy="4531541"/>
            <a:chOff x="3176923" y="5308568"/>
            <a:chExt cx="1908958" cy="4531541"/>
          </a:xfrm>
        </p:grpSpPr>
        <p:sp>
          <p:nvSpPr>
            <p:cNvPr id="66" name="矩形 65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*method related ?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9217381" y="5151354"/>
            <a:ext cx="1908958" cy="4531541"/>
            <a:chOff x="3176923" y="5308568"/>
            <a:chExt cx="1908958" cy="4531541"/>
          </a:xfrm>
        </p:grpSpPr>
        <p:sp>
          <p:nvSpPr>
            <p:cNvPr id="72" name="矩形 71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endParaRPr lang="en-US" altLang="zh-TW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news_object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tag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459327" y="5151354"/>
            <a:ext cx="1908958" cy="4531541"/>
            <a:chOff x="3176923" y="5308568"/>
            <a:chExt cx="1908958" cy="4531541"/>
          </a:xfrm>
        </p:grpSpPr>
        <p:sp>
          <p:nvSpPr>
            <p:cNvPr id="78" name="矩形 77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13725768" y="5151009"/>
            <a:ext cx="1908958" cy="4531541"/>
            <a:chOff x="3176923" y="5308568"/>
            <a:chExt cx="1908958" cy="4531541"/>
          </a:xfrm>
        </p:grpSpPr>
        <p:sp>
          <p:nvSpPr>
            <p:cNvPr id="85" name="矩形 84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2492520" y="5187248"/>
            <a:ext cx="1908958" cy="4531541"/>
            <a:chOff x="3176923" y="5308568"/>
            <a:chExt cx="1908958" cy="4531541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compare_result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article_list</a:t>
              </a:r>
            </a:p>
          </p:txBody>
        </p:sp>
      </p:grpSp>
      <p:grpSp>
        <p:nvGrpSpPr>
          <p:cNvPr id="154" name="群組 153"/>
          <p:cNvGrpSpPr>
            <a:grpSpLocks noChangeAspect="1"/>
          </p:cNvGrpSpPr>
          <p:nvPr/>
        </p:nvGrpSpPr>
        <p:grpSpPr>
          <a:xfrm>
            <a:off x="358230" y="2767236"/>
            <a:ext cx="17499933" cy="1933418"/>
            <a:chOff x="358230" y="2767236"/>
            <a:chExt cx="17499933" cy="1933418"/>
          </a:xfrm>
        </p:grpSpPr>
        <p:sp>
          <p:nvSpPr>
            <p:cNvPr id="49" name="流程圖: 準備作業 48"/>
            <p:cNvSpPr/>
            <p:nvPr/>
          </p:nvSpPr>
          <p:spPr>
            <a:xfrm>
              <a:off x="358230" y="3415308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9181551" y="3364606"/>
              <a:ext cx="1910930" cy="1116124"/>
              <a:chOff x="597769" y="3232264"/>
              <a:chExt cx="1910930" cy="1116124"/>
            </a:xfrm>
          </p:grpSpPr>
          <p:sp>
            <p:nvSpPr>
              <p:cNvPr id="56" name="流程圖: 程序 55"/>
              <p:cNvSpPr/>
              <p:nvPr/>
            </p:nvSpPr>
            <p:spPr>
              <a:xfrm>
                <a:off x="597769" y="3408202"/>
                <a:ext cx="1910930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03440" y="323226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Tag class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05317" y="3616832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肘形接點 58"/>
            <p:cNvCxnSpPr>
              <a:stCxn id="52" idx="0"/>
              <a:endCxn id="101" idx="0"/>
            </p:cNvCxnSpPr>
            <p:nvPr/>
          </p:nvCxnSpPr>
          <p:spPr>
            <a:xfrm rot="16200000" flipH="1">
              <a:off x="10013780" y="1190286"/>
              <a:ext cx="272660" cy="4422300"/>
            </a:xfrm>
            <a:prstGeom prst="bentConnector3">
              <a:avLst>
                <a:gd name="adj1" fmla="val -12695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49" idx="3"/>
              <a:endCxn id="94" idx="1"/>
            </p:cNvCxnSpPr>
            <p:nvPr/>
          </p:nvCxnSpPr>
          <p:spPr>
            <a:xfrm flipV="1">
              <a:off x="1870398" y="3982556"/>
              <a:ext cx="648072" cy="88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0" idx="3"/>
              <a:endCxn id="52" idx="1"/>
            </p:cNvCxnSpPr>
            <p:nvPr/>
          </p:nvCxnSpPr>
          <p:spPr>
            <a:xfrm flipV="1">
              <a:off x="6589640" y="3982880"/>
              <a:ext cx="393264" cy="88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52" idx="3"/>
              <a:endCxn id="56" idx="1"/>
            </p:cNvCxnSpPr>
            <p:nvPr/>
          </p:nvCxnSpPr>
          <p:spPr>
            <a:xfrm flipV="1">
              <a:off x="8895017" y="3982552"/>
              <a:ext cx="286534" cy="3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56" idx="3"/>
              <a:endCxn id="101" idx="1"/>
            </p:cNvCxnSpPr>
            <p:nvPr/>
          </p:nvCxnSpPr>
          <p:spPr>
            <a:xfrm flipV="1">
              <a:off x="11092481" y="3981362"/>
              <a:ext cx="313314" cy="11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群組 5"/>
            <p:cNvGrpSpPr/>
            <p:nvPr/>
          </p:nvGrpSpPr>
          <p:grpSpPr>
            <a:xfrm>
              <a:off x="6982904" y="3265106"/>
              <a:ext cx="1912112" cy="1435548"/>
              <a:chOff x="5597955" y="3499532"/>
              <a:chExt cx="1886912" cy="1435548"/>
            </a:xfrm>
          </p:grpSpPr>
          <p:sp>
            <p:nvSpPr>
              <p:cNvPr id="52" name="流程圖: 決策 51"/>
              <p:cNvSpPr/>
              <p:nvPr/>
            </p:nvSpPr>
            <p:spPr>
              <a:xfrm>
                <a:off x="5597955" y="3499532"/>
                <a:ext cx="1886912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811193" y="3865758"/>
                <a:ext cx="1431394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Related or</a:t>
                </a:r>
              </a:p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 no relater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7991214" y="2981143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9" name="群組 98"/>
            <p:cNvGrpSpPr/>
            <p:nvPr/>
          </p:nvGrpSpPr>
          <p:grpSpPr>
            <a:xfrm>
              <a:off x="11405795" y="3405298"/>
              <a:ext cx="1910930" cy="1116124"/>
              <a:chOff x="643276" y="3275734"/>
              <a:chExt cx="1910930" cy="1116124"/>
            </a:xfrm>
          </p:grpSpPr>
          <p:sp>
            <p:nvSpPr>
              <p:cNvPr id="101" name="流程圖: 程序 100"/>
              <p:cNvSpPr/>
              <p:nvPr/>
            </p:nvSpPr>
            <p:spPr>
              <a:xfrm>
                <a:off x="643276" y="3408202"/>
                <a:ext cx="1910930" cy="887192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790278" y="327573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Store to DB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13679710" y="3264783"/>
              <a:ext cx="1908000" cy="1435548"/>
              <a:chOff x="13152210" y="3375849"/>
              <a:chExt cx="2045110" cy="1435548"/>
            </a:xfrm>
          </p:grpSpPr>
          <p:sp>
            <p:nvSpPr>
              <p:cNvPr id="104" name="流程圖: 決策 103"/>
              <p:cNvSpPr/>
              <p:nvPr/>
            </p:nvSpPr>
            <p:spPr>
              <a:xfrm>
                <a:off x="13152210" y="3375849"/>
                <a:ext cx="204511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354780" y="3733819"/>
                <a:ext cx="1667506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Need update?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16271998" y="3518488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直線單箭頭接點 111"/>
            <p:cNvCxnSpPr>
              <a:stCxn id="104" idx="3"/>
              <a:endCxn id="51" idx="1"/>
            </p:cNvCxnSpPr>
            <p:nvPr/>
          </p:nvCxnSpPr>
          <p:spPr>
            <a:xfrm flipV="1">
              <a:off x="15587710" y="3962084"/>
              <a:ext cx="684288" cy="20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1" idx="3"/>
              <a:endCxn id="104" idx="1"/>
            </p:cNvCxnSpPr>
            <p:nvPr/>
          </p:nvCxnSpPr>
          <p:spPr>
            <a:xfrm>
              <a:off x="13316725" y="3981362"/>
              <a:ext cx="362985" cy="1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肘形接點 134"/>
            <p:cNvCxnSpPr>
              <a:stCxn id="104" idx="0"/>
              <a:endCxn id="110" idx="0"/>
            </p:cNvCxnSpPr>
            <p:nvPr/>
          </p:nvCxnSpPr>
          <p:spPr>
            <a:xfrm rot="16200000" flipH="1" flipV="1">
              <a:off x="9991463" y="-1092505"/>
              <a:ext cx="284960" cy="8999535"/>
            </a:xfrm>
            <a:prstGeom prst="bentConnector3">
              <a:avLst>
                <a:gd name="adj1" fmla="val -27734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8721051" y="3572063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5638319" y="3469576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4680247" y="2767236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群組 92"/>
            <p:cNvGrpSpPr/>
            <p:nvPr/>
          </p:nvGrpSpPr>
          <p:grpSpPr>
            <a:xfrm>
              <a:off x="2518470" y="3264782"/>
              <a:ext cx="1908000" cy="1435548"/>
              <a:chOff x="13229147" y="3375849"/>
              <a:chExt cx="1908000" cy="1435548"/>
            </a:xfrm>
          </p:grpSpPr>
          <p:sp>
            <p:nvSpPr>
              <p:cNvPr id="94" name="流程圖: 決策 93"/>
              <p:cNvSpPr/>
              <p:nvPr/>
            </p:nvSpPr>
            <p:spPr>
              <a:xfrm>
                <a:off x="13229147" y="3375849"/>
                <a:ext cx="190800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3453937" y="3733819"/>
                <a:ext cx="1431394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Need update?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直線單箭頭接點 95"/>
            <p:cNvCxnSpPr>
              <a:stCxn id="94" idx="3"/>
              <a:endCxn id="110" idx="1"/>
            </p:cNvCxnSpPr>
            <p:nvPr/>
          </p:nvCxnSpPr>
          <p:spPr>
            <a:xfrm>
              <a:off x="4426470" y="3982556"/>
              <a:ext cx="252240" cy="9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3498434" y="2861302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295727" y="3555285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4678710" y="3373805"/>
              <a:ext cx="1910930" cy="1116124"/>
              <a:chOff x="597769" y="3232264"/>
              <a:chExt cx="1910930" cy="1116124"/>
            </a:xfrm>
          </p:grpSpPr>
          <p:sp>
            <p:nvSpPr>
              <p:cNvPr id="110" name="流程圖: 程序 109"/>
              <p:cNvSpPr/>
              <p:nvPr/>
            </p:nvSpPr>
            <p:spPr>
              <a:xfrm>
                <a:off x="597769" y="3408202"/>
                <a:ext cx="1910930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741785" y="323226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LTN </a:t>
                </a:r>
              </a:p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news crawler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2" name="肘形接點 141"/>
            <p:cNvCxnSpPr>
              <a:stCxn id="94" idx="0"/>
              <a:endCxn id="51" idx="0"/>
            </p:cNvCxnSpPr>
            <p:nvPr/>
          </p:nvCxnSpPr>
          <p:spPr>
            <a:xfrm rot="16200000" flipH="1">
              <a:off x="10141922" y="-3404670"/>
              <a:ext cx="253706" cy="13592611"/>
            </a:xfrm>
            <a:prstGeom prst="bentConnector3">
              <a:avLst>
                <a:gd name="adj1" fmla="val -53290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群組 172"/>
          <p:cNvGrpSpPr/>
          <p:nvPr/>
        </p:nvGrpSpPr>
        <p:grpSpPr>
          <a:xfrm>
            <a:off x="16110601" y="5151009"/>
            <a:ext cx="1908958" cy="2178868"/>
            <a:chOff x="3176923" y="5308568"/>
            <a:chExt cx="1908958" cy="2178868"/>
          </a:xfrm>
        </p:grpSpPr>
        <p:sp>
          <p:nvSpPr>
            <p:cNvPr id="174" name="矩形 173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chemeClr val="tx1"/>
                  </a:solidFill>
                </a:rPr>
                <a:t>O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utput :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669810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Flowchart (</a:t>
            </a:r>
            <a:r>
              <a:rPr lang="en-US" altLang="ja-JP" dirty="0"/>
              <a:t>web to DB-need updated?)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cxnSp>
        <p:nvCxnSpPr>
          <p:cNvPr id="191" name="直線接點 190"/>
          <p:cNvCxnSpPr/>
          <p:nvPr/>
        </p:nvCxnSpPr>
        <p:spPr>
          <a:xfrm>
            <a:off x="488135" y="4805232"/>
            <a:ext cx="1713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群組 99"/>
          <p:cNvGrpSpPr/>
          <p:nvPr/>
        </p:nvGrpSpPr>
        <p:grpSpPr>
          <a:xfrm>
            <a:off x="16271998" y="4998262"/>
            <a:ext cx="1908958" cy="2178868"/>
            <a:chOff x="3176923" y="5308568"/>
            <a:chExt cx="1908958" cy="2178868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compare_result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3063569" y="5182182"/>
            <a:ext cx="1908958" cy="4531541"/>
            <a:chOff x="3176923" y="5308568"/>
            <a:chExt cx="1908958" cy="4531541"/>
          </a:xfrm>
        </p:grpSpPr>
        <p:sp>
          <p:nvSpPr>
            <p:cNvPr id="90" name="矩形 89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db_neswest_data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web_name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url</a:t>
              </a:r>
            </a:p>
            <a:p>
              <a:pPr marL="0" lvl="1"/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6" name="群組 165"/>
          <p:cNvGrpSpPr/>
          <p:nvPr/>
        </p:nvGrpSpPr>
        <p:grpSpPr>
          <a:xfrm>
            <a:off x="286230" y="5165031"/>
            <a:ext cx="1908958" cy="2178868"/>
            <a:chOff x="3176923" y="5308568"/>
            <a:chExt cx="1908958" cy="2178868"/>
          </a:xfrm>
        </p:grpSpPr>
        <p:sp>
          <p:nvSpPr>
            <p:cNvPr id="167" name="矩形 16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5600073" y="5182182"/>
            <a:ext cx="1908958" cy="4531541"/>
            <a:chOff x="3176923" y="5308568"/>
            <a:chExt cx="1908958" cy="4531541"/>
          </a:xfrm>
        </p:grpSpPr>
        <p:sp>
          <p:nvSpPr>
            <p:cNvPr id="57" name="矩形 5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w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eb_neswest_data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url</a:t>
              </a:r>
            </a:p>
            <a:p>
              <a:pPr marL="351450" lvl="1" indent="-171450">
                <a:buFont typeface="Arial" panose="020B0604020202020204" pitchFamily="34" charset="0"/>
                <a:buChar char="•"/>
              </a:pP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0693377" y="5158078"/>
            <a:ext cx="1908958" cy="4531541"/>
            <a:chOff x="3176923" y="5308568"/>
            <a:chExt cx="1908958" cy="4531541"/>
          </a:xfrm>
        </p:grpSpPr>
        <p:sp>
          <p:nvSpPr>
            <p:cNvPr id="66" name="矩形 65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reg_list</a:t>
              </a: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8147743" y="5158078"/>
            <a:ext cx="1908958" cy="4531541"/>
            <a:chOff x="3176923" y="5308568"/>
            <a:chExt cx="1908958" cy="4531541"/>
          </a:xfrm>
        </p:grpSpPr>
        <p:sp>
          <p:nvSpPr>
            <p:cNvPr id="79" name="矩形 78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db_neswest_data</a:t>
              </a:r>
            </a:p>
            <a:p>
              <a:pPr marL="108000"/>
              <a:r>
                <a:rPr lang="en-US" altLang="zh-TW" sz="1200" dirty="0" smtClean="0">
                  <a:solidFill>
                    <a:schemeClr val="tx1"/>
                  </a:solidFill>
                </a:rPr>
                <a:t>publish_time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web_neswest_data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marL="108000"/>
              <a:r>
                <a:rPr lang="en-US" altLang="zh-TW" sz="1200" dirty="0">
                  <a:solidFill>
                    <a:schemeClr val="tx1"/>
                  </a:solidFill>
                </a:rPr>
                <a:t> publish_time</a:t>
              </a:r>
            </a:p>
            <a:p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c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ompare_result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True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or False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13354928" y="5170530"/>
            <a:ext cx="1908958" cy="4531541"/>
            <a:chOff x="3176923" y="5308568"/>
            <a:chExt cx="1908958" cy="4531541"/>
          </a:xfrm>
        </p:grpSpPr>
        <p:sp>
          <p:nvSpPr>
            <p:cNvPr id="104" name="矩形 103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reg_list[ i ]</a:t>
              </a:r>
            </a:p>
            <a:p>
              <a:pPr marL="108000" lvl="1"/>
              <a:r>
                <a:rPr lang="en-US" altLang="zh-TW" sz="1200" dirty="0">
                  <a:solidFill>
                    <a:schemeClr val="tx1"/>
                  </a:solidFill>
                </a:rPr>
                <a:t>publish_time</a:t>
              </a:r>
            </a:p>
            <a:p>
              <a:pPr marL="108000" lvl="1"/>
              <a:r>
                <a:rPr lang="en-US" altLang="zh-TW" sz="1200" dirty="0">
                  <a:solidFill>
                    <a:schemeClr val="tx1"/>
                  </a:solidFill>
                </a:rPr>
                <a:t>web_class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article_compare_result</a:t>
              </a:r>
            </a:p>
            <a:p>
              <a:pPr marL="108000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True or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False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rticle_list</a:t>
              </a:r>
            </a:p>
            <a:p>
              <a:pPr marL="108000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+1 article (reg_list[ i ])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/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/>
          <p:cNvGrpSpPr>
            <a:grpSpLocks noChangeAspect="1"/>
          </p:cNvGrpSpPr>
          <p:nvPr/>
        </p:nvGrpSpPr>
        <p:grpSpPr>
          <a:xfrm>
            <a:off x="286230" y="2830575"/>
            <a:ext cx="17557859" cy="1880877"/>
            <a:chOff x="286230" y="2830575"/>
            <a:chExt cx="17557859" cy="1880877"/>
          </a:xfrm>
        </p:grpSpPr>
        <p:sp>
          <p:nvSpPr>
            <p:cNvPr id="49" name="流程圖: 準備作業 48"/>
            <p:cNvSpPr/>
            <p:nvPr/>
          </p:nvSpPr>
          <p:spPr>
            <a:xfrm>
              <a:off x="286230" y="3432055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2254" y="3589829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6257924" y="3546030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5" name="直線單箭頭接點 114"/>
            <p:cNvCxnSpPr>
              <a:stCxn id="49" idx="3"/>
              <a:endCxn id="119" idx="1"/>
            </p:cNvCxnSpPr>
            <p:nvPr/>
          </p:nvCxnSpPr>
          <p:spPr>
            <a:xfrm flipV="1">
              <a:off x="1798398" y="3989626"/>
              <a:ext cx="1266129" cy="184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群組 117"/>
            <p:cNvGrpSpPr/>
            <p:nvPr/>
          </p:nvGrpSpPr>
          <p:grpSpPr>
            <a:xfrm>
              <a:off x="3064527" y="3514686"/>
              <a:ext cx="1908000" cy="916948"/>
              <a:chOff x="597769" y="3375270"/>
              <a:chExt cx="2026477" cy="916948"/>
            </a:xfrm>
          </p:grpSpPr>
          <p:sp>
            <p:nvSpPr>
              <p:cNvPr id="119" name="流程圖: 程序 118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atch the newest data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線單箭頭接點 161"/>
            <p:cNvCxnSpPr>
              <a:stCxn id="98" idx="3"/>
              <a:endCxn id="51" idx="1"/>
            </p:cNvCxnSpPr>
            <p:nvPr/>
          </p:nvCxnSpPr>
          <p:spPr>
            <a:xfrm flipV="1">
              <a:off x="15216870" y="3989626"/>
              <a:ext cx="1041054" cy="4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>
              <a:stCxn id="119" idx="3"/>
            </p:cNvCxnSpPr>
            <p:nvPr/>
          </p:nvCxnSpPr>
          <p:spPr>
            <a:xfrm>
              <a:off x="4972527" y="3989626"/>
              <a:ext cx="612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5601031" y="3514686"/>
              <a:ext cx="1908000" cy="916948"/>
              <a:chOff x="597769" y="3375270"/>
              <a:chExt cx="2026477" cy="916948"/>
            </a:xfrm>
          </p:grpSpPr>
          <p:sp>
            <p:nvSpPr>
              <p:cNvPr id="62" name="流程圖: 程序 61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search 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直線單箭頭接點 63"/>
            <p:cNvCxnSpPr>
              <a:stCxn id="62" idx="3"/>
            </p:cNvCxnSpPr>
            <p:nvPr/>
          </p:nvCxnSpPr>
          <p:spPr>
            <a:xfrm>
              <a:off x="7509031" y="3989626"/>
              <a:ext cx="612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群組 72"/>
            <p:cNvGrpSpPr/>
            <p:nvPr/>
          </p:nvGrpSpPr>
          <p:grpSpPr>
            <a:xfrm>
              <a:off x="8101685" y="3271852"/>
              <a:ext cx="1908000" cy="1435548"/>
              <a:chOff x="13152210" y="3375849"/>
              <a:chExt cx="2045110" cy="1435548"/>
            </a:xfrm>
          </p:grpSpPr>
          <p:sp>
            <p:nvSpPr>
              <p:cNvPr id="74" name="流程圖: 決策 73"/>
              <p:cNvSpPr/>
              <p:nvPr/>
            </p:nvSpPr>
            <p:spPr>
              <a:xfrm>
                <a:off x="13152210" y="3375849"/>
                <a:ext cx="204511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3354780" y="3733819"/>
                <a:ext cx="1667506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Web_publish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DB_publish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9050828" y="2848959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961133" y="3677891"/>
              <a:ext cx="414710" cy="258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肘形接點 5"/>
            <p:cNvCxnSpPr>
              <a:stCxn id="74" idx="0"/>
              <a:endCxn id="51" idx="0"/>
            </p:cNvCxnSpPr>
            <p:nvPr/>
          </p:nvCxnSpPr>
          <p:spPr>
            <a:xfrm rot="16200000" flipH="1">
              <a:off x="12916257" y="-588720"/>
              <a:ext cx="274178" cy="7995322"/>
            </a:xfrm>
            <a:prstGeom prst="bentConnector3">
              <a:avLst>
                <a:gd name="adj1" fmla="val -38151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74" idx="3"/>
              <a:endCxn id="95" idx="1"/>
            </p:cNvCxnSpPr>
            <p:nvPr/>
          </p:nvCxnSpPr>
          <p:spPr>
            <a:xfrm flipV="1">
              <a:off x="10009685" y="3981412"/>
              <a:ext cx="690605" cy="82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群組 93"/>
            <p:cNvGrpSpPr/>
            <p:nvPr/>
          </p:nvGrpSpPr>
          <p:grpSpPr>
            <a:xfrm>
              <a:off x="10700290" y="3506472"/>
              <a:ext cx="1908000" cy="916948"/>
              <a:chOff x="597769" y="3375270"/>
              <a:chExt cx="2026477" cy="916948"/>
            </a:xfrm>
          </p:grpSpPr>
          <p:sp>
            <p:nvSpPr>
              <p:cNvPr id="95" name="流程圖: 程序 94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search 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13308870" y="3275904"/>
              <a:ext cx="1908000" cy="1435548"/>
              <a:chOff x="13152210" y="3375849"/>
              <a:chExt cx="2045110" cy="1435548"/>
            </a:xfrm>
          </p:grpSpPr>
          <p:sp>
            <p:nvSpPr>
              <p:cNvPr id="98" name="流程圖: 決策 97"/>
              <p:cNvSpPr/>
              <p:nvPr/>
            </p:nvSpPr>
            <p:spPr>
              <a:xfrm>
                <a:off x="13152210" y="3375849"/>
                <a:ext cx="204511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354780" y="3733819"/>
                <a:ext cx="1667506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reg_publish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DB_publish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5436025" y="3528437"/>
              <a:ext cx="414710" cy="40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單箭頭接點 108"/>
            <p:cNvCxnSpPr>
              <a:stCxn id="95" idx="3"/>
              <a:endCxn id="98" idx="1"/>
            </p:cNvCxnSpPr>
            <p:nvPr/>
          </p:nvCxnSpPr>
          <p:spPr>
            <a:xfrm>
              <a:off x="12608290" y="3981412"/>
              <a:ext cx="700580" cy="122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肘形接點 109"/>
            <p:cNvCxnSpPr>
              <a:stCxn id="98" idx="0"/>
              <a:endCxn id="98" idx="1"/>
            </p:cNvCxnSpPr>
            <p:nvPr/>
          </p:nvCxnSpPr>
          <p:spPr>
            <a:xfrm rot="16200000" flipH="1" flipV="1">
              <a:off x="13426983" y="3157791"/>
              <a:ext cx="717774" cy="954000"/>
            </a:xfrm>
            <a:prstGeom prst="bentConnector4">
              <a:avLst>
                <a:gd name="adj1" fmla="val -78173"/>
                <a:gd name="adj2" fmla="val 13703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14345377" y="2830575"/>
              <a:ext cx="414710" cy="40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84790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Flowchart (web to DB-</a:t>
            </a:r>
            <a:r>
              <a:rPr lang="en-US" altLang="zh-TW" dirty="0"/>
              <a:t>news </a:t>
            </a:r>
            <a:r>
              <a:rPr lang="en-US" altLang="zh-TW" dirty="0" smtClean="0"/>
              <a:t>crawler)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16271998" y="4998262"/>
            <a:ext cx="1908958" cy="2178868"/>
            <a:chOff x="3176923" y="5308568"/>
            <a:chExt cx="1908958" cy="2178868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news_object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 *method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related result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endParaRPr lang="en-US" altLang="zh-TW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7575288" y="3514686"/>
            <a:ext cx="1908958" cy="6199037"/>
            <a:chOff x="2077052" y="3498518"/>
            <a:chExt cx="1908958" cy="6199037"/>
          </a:xfrm>
        </p:grpSpPr>
        <p:grpSp>
          <p:nvGrpSpPr>
            <p:cNvPr id="122" name="群組 121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</a:t>
                </a:r>
                <a:r>
                  <a:rPr lang="en-US" altLang="zh-TW" sz="1200" dirty="0" err="1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web_name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publish_time</a:t>
                </a: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</a:t>
                </a:r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title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url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content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80000" lvl="1"/>
                <a:endParaRPr lang="en-US" altLang="zh-TW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24" name="流程圖: 程序 123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article 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群組 139"/>
          <p:cNvGrpSpPr/>
          <p:nvPr/>
        </p:nvGrpSpPr>
        <p:grpSpPr>
          <a:xfrm>
            <a:off x="5110758" y="3514686"/>
            <a:ext cx="1908958" cy="6199037"/>
            <a:chOff x="2077052" y="3498518"/>
            <a:chExt cx="1908958" cy="6199037"/>
          </a:xfrm>
        </p:grpSpPr>
        <p:grpSp>
          <p:nvGrpSpPr>
            <p:cNvPr id="141" name="群組 140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N/A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pPr marL="108000" lvl="1"/>
                <a:r>
                  <a:rPr lang="en-US" altLang="zh-TW" sz="1200" dirty="0" err="1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Web_name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publish_time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web_class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url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content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  * method related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p:grpSp>
        <p:grpSp>
          <p:nvGrpSpPr>
            <p:cNvPr id="143" name="群組 142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44" name="流程圖: 程序 143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Produce object class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" name="群組 152"/>
          <p:cNvGrpSpPr/>
          <p:nvPr/>
        </p:nvGrpSpPr>
        <p:grpSpPr>
          <a:xfrm>
            <a:off x="9930424" y="3514686"/>
            <a:ext cx="1908958" cy="6199037"/>
            <a:chOff x="2077052" y="3498518"/>
            <a:chExt cx="1908958" cy="6199037"/>
          </a:xfrm>
        </p:grpSpPr>
        <p:grpSp>
          <p:nvGrpSpPr>
            <p:cNvPr id="154" name="群組 153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>
                    <a:solidFill>
                      <a:schemeClr val="tx1"/>
                    </a:solidFill>
                  </a:rPr>
                  <a:t>news_object</a:t>
                </a:r>
              </a:p>
              <a:p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method related result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5" name="群組 154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56" name="流程圖: 程序 155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Call object method</a:t>
                </a:r>
              </a:p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(related ?)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群組 25"/>
          <p:cNvGrpSpPr/>
          <p:nvPr/>
        </p:nvGrpSpPr>
        <p:grpSpPr>
          <a:xfrm>
            <a:off x="286230" y="3432055"/>
            <a:ext cx="17571933" cy="1373177"/>
            <a:chOff x="286230" y="3432055"/>
            <a:chExt cx="17571933" cy="1373177"/>
          </a:xfrm>
        </p:grpSpPr>
        <p:sp>
          <p:nvSpPr>
            <p:cNvPr id="49" name="流程圖: 準備作業 48"/>
            <p:cNvSpPr/>
            <p:nvPr/>
          </p:nvSpPr>
          <p:spPr>
            <a:xfrm>
              <a:off x="286230" y="3432055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2254" y="3589829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6271998" y="3518488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1" name="直線接點 190"/>
            <p:cNvCxnSpPr/>
            <p:nvPr/>
          </p:nvCxnSpPr>
          <p:spPr>
            <a:xfrm>
              <a:off x="488135" y="4805232"/>
              <a:ext cx="1713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49" idx="3"/>
              <a:endCxn id="144" idx="1"/>
            </p:cNvCxnSpPr>
            <p:nvPr/>
          </p:nvCxnSpPr>
          <p:spPr>
            <a:xfrm flipV="1">
              <a:off x="1798398" y="3989626"/>
              <a:ext cx="3313318" cy="184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56" idx="3"/>
              <a:endCxn id="51" idx="1"/>
            </p:cNvCxnSpPr>
            <p:nvPr/>
          </p:nvCxnSpPr>
          <p:spPr>
            <a:xfrm flipV="1">
              <a:off x="11839382" y="3962084"/>
              <a:ext cx="4432616" cy="275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24" idx="3"/>
              <a:endCxn id="156" idx="1"/>
            </p:cNvCxnSpPr>
            <p:nvPr/>
          </p:nvCxnSpPr>
          <p:spPr>
            <a:xfrm>
              <a:off x="9484246" y="3989626"/>
              <a:ext cx="447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>
              <a:stCxn id="144" idx="3"/>
              <a:endCxn id="124" idx="1"/>
            </p:cNvCxnSpPr>
            <p:nvPr/>
          </p:nvCxnSpPr>
          <p:spPr>
            <a:xfrm>
              <a:off x="7019716" y="3989626"/>
              <a:ext cx="5565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群組 165"/>
          <p:cNvGrpSpPr/>
          <p:nvPr/>
        </p:nvGrpSpPr>
        <p:grpSpPr>
          <a:xfrm>
            <a:off x="286230" y="5165031"/>
            <a:ext cx="1908958" cy="2178868"/>
            <a:chOff x="3176923" y="5308568"/>
            <a:chExt cx="1908958" cy="2178868"/>
          </a:xfrm>
        </p:grpSpPr>
        <p:sp>
          <p:nvSpPr>
            <p:cNvPr id="167" name="矩形 16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466445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354</Words>
  <Application>Microsoft Office PowerPoint</Application>
  <PresentationFormat>自訂</PresentationFormat>
  <Paragraphs>183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Crimson Text</vt:lpstr>
      <vt:lpstr>ＭＳ Ｐゴシック</vt:lpstr>
      <vt:lpstr>Spica Neue</vt:lpstr>
      <vt:lpstr>新細明體</vt:lpstr>
      <vt:lpstr>Arial</vt:lpstr>
      <vt:lpstr>Calibri</vt:lpstr>
      <vt:lpstr>Title</vt:lpstr>
      <vt:lpstr>Contents</vt:lpstr>
      <vt:lpstr>News webpage</vt:lpstr>
      <vt:lpstr>CONTENTS</vt:lpstr>
      <vt:lpstr>Flowchart (web to DB)</vt:lpstr>
      <vt:lpstr>Flowchart (web to DB-need updated?)</vt:lpstr>
      <vt:lpstr>Flowchart (web to DB-news crawler)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Windows 使用者</cp:lastModifiedBy>
  <cp:revision>106</cp:revision>
  <dcterms:created xsi:type="dcterms:W3CDTF">2015-02-26T15:14:38Z</dcterms:created>
  <dcterms:modified xsi:type="dcterms:W3CDTF">2020-07-09T08:12:21Z</dcterms:modified>
</cp:coreProperties>
</file>