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97" r:id="rId5"/>
    <p:sldId id="300" r:id="rId6"/>
    <p:sldId id="298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594" y="84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0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9861" y="5431978"/>
            <a:ext cx="16457772" cy="1440161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kumimoji="1" lang="en-US" altLang="ja-JP" sz="6000" dirty="0" smtClean="0"/>
              <a:t>News webpage</a:t>
            </a:r>
            <a:endParaRPr kumimoji="1" lang="ja-JP" altLang="en-US" sz="6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999861" y="8599884"/>
            <a:ext cx="16344898" cy="1368152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4000" dirty="0" smtClean="0"/>
              <a:t>By Hua-</a:t>
            </a:r>
            <a:r>
              <a:rPr kumimoji="1" lang="en-US" altLang="ja-JP" sz="4000" dirty="0" err="1" smtClean="0"/>
              <a:t>cin</a:t>
            </a:r>
            <a:r>
              <a:rPr kumimoji="1" lang="en-US" altLang="ja-JP" sz="4000" dirty="0" smtClean="0"/>
              <a:t> </a:t>
            </a:r>
          </a:p>
          <a:p>
            <a:pPr algn="r"/>
            <a:r>
              <a:rPr lang="en-US" altLang="ja-JP" sz="4000" dirty="0" smtClean="0"/>
              <a:t>GitHub:</a:t>
            </a:r>
            <a:endParaRPr kumimoji="1" lang="ja-JP" altLang="en-US" sz="4000" dirty="0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857883" y="3991817"/>
            <a:ext cx="16457772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kumimoji="1" sz="8000" kern="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dirty="0" smtClean="0"/>
              <a:t>Banana Project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 smtClean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Proposal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crawler from Ltn, </a:t>
            </a:r>
            <a:r>
              <a:rPr lang="en-US" altLang="ja-JP" dirty="0"/>
              <a:t>C</a:t>
            </a:r>
            <a:r>
              <a:rPr lang="en-US" altLang="ja-JP" dirty="0" smtClean="0"/>
              <a:t>hinanews, TVBS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class by related or no-related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Related news class by types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Flowchart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Web to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DB to Flask web</a:t>
            </a:r>
            <a:endParaRPr lang="ja-JP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Program-python</a:t>
            </a:r>
            <a:endParaRPr lang="ja-JP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</a:t>
            </a:r>
            <a:r>
              <a:rPr lang="en-US" altLang="ja-JP" dirty="0"/>
              <a:t>lowchart (web to DB)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254" y="5138829"/>
            <a:ext cx="1265081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From web: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Ltn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TVBS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Chinanews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4695504" y="5166014"/>
            <a:ext cx="1908958" cy="4531541"/>
            <a:chOff x="3176923" y="5308568"/>
            <a:chExt cx="1908958" cy="4531541"/>
          </a:xfrm>
        </p:grpSpPr>
        <p:sp>
          <p:nvSpPr>
            <p:cNvPr id="30" name="矩形 2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web_name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content  + 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method result</a:t>
              </a:r>
              <a:endParaRPr lang="en-US" altLang="zh-TW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8000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6960279" y="5151354"/>
            <a:ext cx="1908958" cy="4531541"/>
            <a:chOff x="3176923" y="5308568"/>
            <a:chExt cx="1908958" cy="4531541"/>
          </a:xfrm>
        </p:grpSpPr>
        <p:sp>
          <p:nvSpPr>
            <p:cNvPr id="66" name="矩形 65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*method related ?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9217381" y="5151354"/>
            <a:ext cx="1908958" cy="4531541"/>
            <a:chOff x="3176923" y="5308568"/>
            <a:chExt cx="1908958" cy="4531541"/>
          </a:xfrm>
        </p:grpSpPr>
        <p:sp>
          <p:nvSpPr>
            <p:cNvPr id="72" name="矩形 71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tag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459327" y="5151354"/>
            <a:ext cx="1908958" cy="4531541"/>
            <a:chOff x="3176923" y="5308568"/>
            <a:chExt cx="1908958" cy="4531541"/>
          </a:xfrm>
        </p:grpSpPr>
        <p:sp>
          <p:nvSpPr>
            <p:cNvPr id="78" name="矩形 77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13725768" y="5151009"/>
            <a:ext cx="1908958" cy="4531541"/>
            <a:chOff x="3176923" y="5308568"/>
            <a:chExt cx="1908958" cy="4531541"/>
          </a:xfrm>
        </p:grpSpPr>
        <p:sp>
          <p:nvSpPr>
            <p:cNvPr id="85" name="矩形 84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492520" y="5187248"/>
            <a:ext cx="1908958" cy="4531541"/>
            <a:chOff x="3176923" y="5308568"/>
            <a:chExt cx="1908958" cy="4531541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compare_result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article_list</a:t>
              </a:r>
            </a:p>
          </p:txBody>
        </p:sp>
      </p:grpSp>
      <p:grpSp>
        <p:nvGrpSpPr>
          <p:cNvPr id="154" name="群組 153"/>
          <p:cNvGrpSpPr>
            <a:grpSpLocks noChangeAspect="1"/>
          </p:cNvGrpSpPr>
          <p:nvPr/>
        </p:nvGrpSpPr>
        <p:grpSpPr>
          <a:xfrm>
            <a:off x="358230" y="2767236"/>
            <a:ext cx="17499933" cy="1933418"/>
            <a:chOff x="358230" y="2767236"/>
            <a:chExt cx="17499933" cy="1933418"/>
          </a:xfrm>
        </p:grpSpPr>
        <p:sp>
          <p:nvSpPr>
            <p:cNvPr id="49" name="流程圖: 準備作業 48"/>
            <p:cNvSpPr/>
            <p:nvPr/>
          </p:nvSpPr>
          <p:spPr>
            <a:xfrm>
              <a:off x="358230" y="3415308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9181551" y="3364606"/>
              <a:ext cx="1910930" cy="1116124"/>
              <a:chOff x="597769" y="3232264"/>
              <a:chExt cx="1910930" cy="1116124"/>
            </a:xfrm>
          </p:grpSpPr>
          <p:sp>
            <p:nvSpPr>
              <p:cNvPr id="56" name="流程圖: 程序 55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03440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Tag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05317" y="3616832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肘形接點 58"/>
            <p:cNvCxnSpPr>
              <a:stCxn id="52" idx="0"/>
              <a:endCxn id="101" idx="0"/>
            </p:cNvCxnSpPr>
            <p:nvPr/>
          </p:nvCxnSpPr>
          <p:spPr>
            <a:xfrm rot="16200000" flipH="1">
              <a:off x="10013780" y="1190286"/>
              <a:ext cx="272660" cy="4422300"/>
            </a:xfrm>
            <a:prstGeom prst="bentConnector3">
              <a:avLst>
                <a:gd name="adj1" fmla="val -126959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49" idx="3"/>
              <a:endCxn id="94" idx="1"/>
            </p:cNvCxnSpPr>
            <p:nvPr/>
          </p:nvCxnSpPr>
          <p:spPr>
            <a:xfrm flipV="1">
              <a:off x="1870398" y="3982556"/>
              <a:ext cx="648072" cy="88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0" idx="3"/>
              <a:endCxn id="52" idx="1"/>
            </p:cNvCxnSpPr>
            <p:nvPr/>
          </p:nvCxnSpPr>
          <p:spPr>
            <a:xfrm flipV="1">
              <a:off x="6589640" y="3982880"/>
              <a:ext cx="393264" cy="88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2" idx="3"/>
              <a:endCxn id="56" idx="1"/>
            </p:cNvCxnSpPr>
            <p:nvPr/>
          </p:nvCxnSpPr>
          <p:spPr>
            <a:xfrm flipV="1">
              <a:off x="8895017" y="3982552"/>
              <a:ext cx="286534" cy="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56" idx="3"/>
              <a:endCxn id="101" idx="1"/>
            </p:cNvCxnSpPr>
            <p:nvPr/>
          </p:nvCxnSpPr>
          <p:spPr>
            <a:xfrm flipV="1">
              <a:off x="11092481" y="3981362"/>
              <a:ext cx="313314" cy="11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群組 5"/>
            <p:cNvGrpSpPr/>
            <p:nvPr/>
          </p:nvGrpSpPr>
          <p:grpSpPr>
            <a:xfrm>
              <a:off x="6982904" y="3265106"/>
              <a:ext cx="1912112" cy="1435548"/>
              <a:chOff x="5597955" y="3499532"/>
              <a:chExt cx="1886912" cy="1435548"/>
            </a:xfrm>
          </p:grpSpPr>
          <p:sp>
            <p:nvSpPr>
              <p:cNvPr id="52" name="流程圖: 決策 51"/>
              <p:cNvSpPr/>
              <p:nvPr/>
            </p:nvSpPr>
            <p:spPr>
              <a:xfrm>
                <a:off x="5597955" y="3499532"/>
                <a:ext cx="1886912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11193" y="3865758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Related or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 no relater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7991214" y="298114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群組 98"/>
            <p:cNvGrpSpPr/>
            <p:nvPr/>
          </p:nvGrpSpPr>
          <p:grpSpPr>
            <a:xfrm>
              <a:off x="11405795" y="3405298"/>
              <a:ext cx="1910930" cy="1116124"/>
              <a:chOff x="643276" y="3275734"/>
              <a:chExt cx="1910930" cy="1116124"/>
            </a:xfrm>
          </p:grpSpPr>
          <p:sp>
            <p:nvSpPr>
              <p:cNvPr id="101" name="流程圖: 程序 100"/>
              <p:cNvSpPr/>
              <p:nvPr/>
            </p:nvSpPr>
            <p:spPr>
              <a:xfrm>
                <a:off x="643276" y="3408202"/>
                <a:ext cx="1910930" cy="887192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790278" y="327573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Store to DB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13679710" y="3264783"/>
              <a:ext cx="1908000" cy="1435548"/>
              <a:chOff x="13152210" y="3375849"/>
              <a:chExt cx="2045110" cy="1435548"/>
            </a:xfrm>
          </p:grpSpPr>
          <p:sp>
            <p:nvSpPr>
              <p:cNvPr id="104" name="流程圖: 決策 103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線單箭頭接點 111"/>
            <p:cNvCxnSpPr>
              <a:stCxn id="104" idx="3"/>
              <a:endCxn id="51" idx="1"/>
            </p:cNvCxnSpPr>
            <p:nvPr/>
          </p:nvCxnSpPr>
          <p:spPr>
            <a:xfrm flipV="1">
              <a:off x="15587710" y="3962084"/>
              <a:ext cx="684288" cy="20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1" idx="3"/>
              <a:endCxn id="104" idx="1"/>
            </p:cNvCxnSpPr>
            <p:nvPr/>
          </p:nvCxnSpPr>
          <p:spPr>
            <a:xfrm>
              <a:off x="13316725" y="3981362"/>
              <a:ext cx="362985" cy="1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肘形接點 134"/>
            <p:cNvCxnSpPr>
              <a:stCxn id="104" idx="0"/>
              <a:endCxn id="110" idx="0"/>
            </p:cNvCxnSpPr>
            <p:nvPr/>
          </p:nvCxnSpPr>
          <p:spPr>
            <a:xfrm rot="16200000" flipH="1" flipV="1">
              <a:off x="9991463" y="-1092505"/>
              <a:ext cx="284960" cy="8999535"/>
            </a:xfrm>
            <a:prstGeom prst="bentConnector3">
              <a:avLst>
                <a:gd name="adj1" fmla="val -27734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8721051" y="357206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5638319" y="346957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4680247" y="276723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2518470" y="3264782"/>
              <a:ext cx="1908000" cy="1435548"/>
              <a:chOff x="13229147" y="3375849"/>
              <a:chExt cx="1908000" cy="1435548"/>
            </a:xfrm>
          </p:grpSpPr>
          <p:sp>
            <p:nvSpPr>
              <p:cNvPr id="94" name="流程圖: 決策 93"/>
              <p:cNvSpPr/>
              <p:nvPr/>
            </p:nvSpPr>
            <p:spPr>
              <a:xfrm>
                <a:off x="13229147" y="3375849"/>
                <a:ext cx="190800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3453937" y="3733819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直線單箭頭接點 95"/>
            <p:cNvCxnSpPr>
              <a:stCxn id="94" idx="3"/>
              <a:endCxn id="110" idx="1"/>
            </p:cNvCxnSpPr>
            <p:nvPr/>
          </p:nvCxnSpPr>
          <p:spPr>
            <a:xfrm>
              <a:off x="4426470" y="3982556"/>
              <a:ext cx="252240" cy="9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3498434" y="2861302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95727" y="3555285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4678710" y="3373805"/>
              <a:ext cx="1910930" cy="1116124"/>
              <a:chOff x="597769" y="3232264"/>
              <a:chExt cx="1910930" cy="1116124"/>
            </a:xfrm>
          </p:grpSpPr>
          <p:sp>
            <p:nvSpPr>
              <p:cNvPr id="110" name="流程圖: 程序 109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741785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LTN 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news crawler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2" name="肘形接點 141"/>
            <p:cNvCxnSpPr>
              <a:stCxn id="94" idx="0"/>
              <a:endCxn id="51" idx="0"/>
            </p:cNvCxnSpPr>
            <p:nvPr/>
          </p:nvCxnSpPr>
          <p:spPr>
            <a:xfrm rot="16200000" flipH="1">
              <a:off x="10141922" y="-3404670"/>
              <a:ext cx="253706" cy="13592611"/>
            </a:xfrm>
            <a:prstGeom prst="bentConnector3">
              <a:avLst>
                <a:gd name="adj1" fmla="val -53290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群組 172"/>
          <p:cNvGrpSpPr/>
          <p:nvPr/>
        </p:nvGrpSpPr>
        <p:grpSpPr>
          <a:xfrm>
            <a:off x="16110601" y="5151009"/>
            <a:ext cx="1908958" cy="2178868"/>
            <a:chOff x="3176923" y="5308568"/>
            <a:chExt cx="1908958" cy="2178868"/>
          </a:xfrm>
        </p:grpSpPr>
        <p:sp>
          <p:nvSpPr>
            <p:cNvPr id="174" name="矩形 17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chemeClr val="tx1"/>
                  </a:solidFill>
                </a:rPr>
                <a:t>O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utput :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669810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</a:t>
            </a:r>
            <a:r>
              <a:rPr lang="en-US" altLang="ja-JP" dirty="0"/>
              <a:t>web to DB-need updated?)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update_or_not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4570510" y="5182182"/>
            <a:ext cx="1908958" cy="4531541"/>
            <a:chOff x="3176923" y="5308568"/>
            <a:chExt cx="1908958" cy="4531541"/>
          </a:xfrm>
        </p:grpSpPr>
        <p:sp>
          <p:nvSpPr>
            <p:cNvPr id="90" name="矩形 8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url</a:t>
              </a:r>
            </a:p>
            <a:p>
              <a:pPr marL="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7107014" y="5182182"/>
            <a:ext cx="1908958" cy="4531541"/>
            <a:chOff x="3176923" y="5308568"/>
            <a:chExt cx="1908958" cy="4531541"/>
          </a:xfrm>
        </p:grpSpPr>
        <p:sp>
          <p:nvSpPr>
            <p:cNvPr id="57" name="矩形 5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all_text</a:t>
              </a:r>
            </a:p>
            <a:p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351450" lvl="1" indent="-171450">
                <a:buFont typeface="Arial" panose="020B0604020202020204" pitchFamily="34" charset="0"/>
                <a:buChar char="•"/>
              </a:pP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9628676" y="5187337"/>
            <a:ext cx="1908958" cy="4531541"/>
            <a:chOff x="3176923" y="5308568"/>
            <a:chExt cx="1908958" cy="4531541"/>
          </a:xfrm>
        </p:grpSpPr>
        <p:sp>
          <p:nvSpPr>
            <p:cNvPr id="79" name="矩形 78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all_text</a:t>
              </a:r>
            </a:p>
            <a:p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reg_dict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12144866" y="5170530"/>
            <a:ext cx="1908958" cy="4531541"/>
            <a:chOff x="3176923" y="5308568"/>
            <a:chExt cx="1908958" cy="4531541"/>
          </a:xfrm>
        </p:grpSpPr>
        <p:sp>
          <p:nvSpPr>
            <p:cNvPr id="104" name="矩形 10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reg_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dict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pPr marL="108000" lvl="1"/>
              <a:r>
                <a:rPr lang="en-US" altLang="zh-TW" sz="1200" dirty="0">
                  <a:solidFill>
                    <a:schemeClr val="tx1"/>
                  </a:solidFill>
                </a:rPr>
                <a:t>publish_time</a:t>
              </a:r>
            </a:p>
            <a:p>
              <a:pPr marL="0" lvl="1"/>
              <a:r>
                <a:rPr lang="en-US" altLang="zh-TW" sz="1200" dirty="0" smtClean="0">
                  <a:solidFill>
                    <a:schemeClr val="tx1"/>
                  </a:solidFill>
                </a:rPr>
                <a:t>db_neswest_data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tx1"/>
                  </a:solidFill>
                </a:rPr>
                <a:t>publish_time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article_compare_result</a:t>
              </a:r>
            </a:p>
            <a:p>
              <a:pPr marL="108000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True or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False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rticle_list</a:t>
              </a:r>
            </a:p>
            <a:p>
              <a:pPr marL="108000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+1 article (reg_list[ i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])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update_or_not</a:t>
              </a:r>
            </a:p>
            <a:p>
              <a:pPr marL="108000"/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12098808" y="3275904"/>
            <a:ext cx="1908000" cy="1435548"/>
            <a:chOff x="13152210" y="3375849"/>
            <a:chExt cx="2045110" cy="1435548"/>
          </a:xfrm>
        </p:grpSpPr>
        <p:sp>
          <p:nvSpPr>
            <p:cNvPr id="98" name="流程圖: 決策 97"/>
            <p:cNvSpPr/>
            <p:nvPr/>
          </p:nvSpPr>
          <p:spPr>
            <a:xfrm>
              <a:off x="13152210" y="3375849"/>
              <a:ext cx="2045110" cy="1435548"/>
            </a:xfrm>
            <a:prstGeom prst="flowChartDecis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13354780" y="3733819"/>
              <a:ext cx="166750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reg_publish</a:t>
              </a:r>
            </a:p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&gt;=</a:t>
              </a:r>
              <a:endParaRPr lang="en-US" altLang="zh-TW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1400" dirty="0" smtClean="0">
                  <a:solidFill>
                    <a:schemeClr val="tx1"/>
                  </a:solidFill>
                </a:rPr>
                <a:t>DB_publish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9611470" y="1599158"/>
            <a:ext cx="1908000" cy="1435548"/>
            <a:chOff x="13152210" y="3375849"/>
            <a:chExt cx="2045110" cy="1435548"/>
          </a:xfrm>
        </p:grpSpPr>
        <p:sp>
          <p:nvSpPr>
            <p:cNvPr id="87" name="流程圖: 決策 86"/>
            <p:cNvSpPr/>
            <p:nvPr/>
          </p:nvSpPr>
          <p:spPr>
            <a:xfrm>
              <a:off x="13152210" y="3375849"/>
              <a:ext cx="2045110" cy="1435548"/>
            </a:xfrm>
            <a:prstGeom prst="flowChartDecis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13354780" y="3733819"/>
              <a:ext cx="1667506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solidFill>
                    <a:schemeClr val="tx1"/>
                  </a:solidFill>
                </a:rPr>
                <a:t>p</a:t>
              </a:r>
              <a:r>
                <a:rPr lang="en-US" altLang="zh-TW" sz="1400" dirty="0" smtClean="0">
                  <a:solidFill>
                    <a:schemeClr val="tx1"/>
                  </a:solidFill>
                </a:rPr>
                <a:t>age end?</a:t>
              </a:r>
              <a:endParaRPr lang="zh-TW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86230" y="1951635"/>
            <a:ext cx="17557859" cy="2632548"/>
            <a:chOff x="286230" y="1951635"/>
            <a:chExt cx="17557859" cy="2632548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57924" y="3546030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5" name="直線單箭頭接點 114"/>
            <p:cNvCxnSpPr>
              <a:stCxn id="49" idx="3"/>
              <a:endCxn id="119" idx="1"/>
            </p:cNvCxnSpPr>
            <p:nvPr/>
          </p:nvCxnSpPr>
          <p:spPr>
            <a:xfrm flipV="1">
              <a:off x="1798398" y="3989626"/>
              <a:ext cx="2773070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群組 117"/>
            <p:cNvGrpSpPr/>
            <p:nvPr/>
          </p:nvGrpSpPr>
          <p:grpSpPr>
            <a:xfrm>
              <a:off x="4571468" y="3514686"/>
              <a:ext cx="1908000" cy="916948"/>
              <a:chOff x="597769" y="3375270"/>
              <a:chExt cx="2026477" cy="916948"/>
            </a:xfrm>
          </p:grpSpPr>
          <p:sp>
            <p:nvSpPr>
              <p:cNvPr id="119" name="流程圖: 程序 118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atch the newest data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線單箭頭接點 161"/>
            <p:cNvCxnSpPr>
              <a:stCxn id="98" idx="3"/>
              <a:endCxn id="51" idx="1"/>
            </p:cNvCxnSpPr>
            <p:nvPr/>
          </p:nvCxnSpPr>
          <p:spPr>
            <a:xfrm flipV="1">
              <a:off x="14006808" y="3989626"/>
              <a:ext cx="2251116" cy="4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>
              <a:stCxn id="119" idx="3"/>
            </p:cNvCxnSpPr>
            <p:nvPr/>
          </p:nvCxnSpPr>
          <p:spPr>
            <a:xfrm>
              <a:off x="6479468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7107972" y="3514686"/>
              <a:ext cx="1908000" cy="916948"/>
              <a:chOff x="597769" y="3375270"/>
              <a:chExt cx="2026477" cy="916948"/>
            </a:xfrm>
          </p:grpSpPr>
          <p:sp>
            <p:nvSpPr>
              <p:cNvPr id="62" name="流程圖: 程序 61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</a:t>
                </a:r>
                <a:endParaRPr lang="en-US" altLang="zh-TW" sz="20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直線單箭頭接點 63"/>
            <p:cNvCxnSpPr>
              <a:stCxn id="62" idx="3"/>
            </p:cNvCxnSpPr>
            <p:nvPr/>
          </p:nvCxnSpPr>
          <p:spPr>
            <a:xfrm>
              <a:off x="9015972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0555009" y="2959151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1468074" y="3677891"/>
              <a:ext cx="414710" cy="258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直線單箭頭接點 92"/>
            <p:cNvCxnSpPr>
              <a:stCxn id="85" idx="3"/>
              <a:endCxn id="98" idx="1"/>
            </p:cNvCxnSpPr>
            <p:nvPr/>
          </p:nvCxnSpPr>
          <p:spPr>
            <a:xfrm>
              <a:off x="11538596" y="3989626"/>
              <a:ext cx="560212" cy="4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4225963" y="3528437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肘形接點 109"/>
            <p:cNvCxnSpPr>
              <a:stCxn id="98" idx="0"/>
              <a:endCxn id="87" idx="3"/>
            </p:cNvCxnSpPr>
            <p:nvPr/>
          </p:nvCxnSpPr>
          <p:spPr>
            <a:xfrm rot="16200000" flipV="1">
              <a:off x="11806653" y="2029749"/>
              <a:ext cx="958972" cy="153333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13135315" y="2830575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圖: 程序 84"/>
            <p:cNvSpPr/>
            <p:nvPr/>
          </p:nvSpPr>
          <p:spPr>
            <a:xfrm>
              <a:off x="9630596" y="3547618"/>
              <a:ext cx="1908000" cy="884016"/>
            </a:xfrm>
            <a:prstGeom prst="flowChartProcess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Fetch each article 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肘形接點 111"/>
            <p:cNvCxnSpPr>
              <a:stCxn id="87" idx="1"/>
              <a:endCxn id="63" idx="0"/>
            </p:cNvCxnSpPr>
            <p:nvPr/>
          </p:nvCxnSpPr>
          <p:spPr>
            <a:xfrm rot="10800000" flipV="1">
              <a:off x="8033406" y="2316932"/>
              <a:ext cx="1578064" cy="119775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stCxn id="87" idx="2"/>
              <a:endCxn id="85" idx="0"/>
            </p:cNvCxnSpPr>
            <p:nvPr/>
          </p:nvCxnSpPr>
          <p:spPr>
            <a:xfrm>
              <a:off x="10565470" y="3034706"/>
              <a:ext cx="19126" cy="5129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>
              <a:off x="9278410" y="1951635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4996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(web to DB-</a:t>
            </a:r>
            <a:r>
              <a:rPr lang="en-US" altLang="zh-TW" dirty="0"/>
              <a:t>news </a:t>
            </a:r>
            <a:r>
              <a:rPr lang="en-US" altLang="zh-TW" dirty="0" smtClean="0"/>
              <a:t>crawler)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*method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related result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7575288" y="3514686"/>
            <a:ext cx="1908958" cy="6199037"/>
            <a:chOff x="2077052" y="3498518"/>
            <a:chExt cx="1908958" cy="6199037"/>
          </a:xfrm>
        </p:grpSpPr>
        <p:grpSp>
          <p:nvGrpSpPr>
            <p:cNvPr id="122" name="群組 121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altLang="zh-TW" sz="1200" dirty="0" err="1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web_name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publish_time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url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80000" lvl="1"/>
                <a:endParaRPr lang="en-US" altLang="zh-TW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24" name="流程圖: 程序 12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article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群組 139"/>
          <p:cNvGrpSpPr/>
          <p:nvPr/>
        </p:nvGrpSpPr>
        <p:grpSpPr>
          <a:xfrm>
            <a:off x="5110758" y="3514686"/>
            <a:ext cx="1908958" cy="6199037"/>
            <a:chOff x="2077052" y="3498518"/>
            <a:chExt cx="1908958" cy="6199037"/>
          </a:xfrm>
        </p:grpSpPr>
        <p:grpSp>
          <p:nvGrpSpPr>
            <p:cNvPr id="141" name="群組 140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N/A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 err="1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Web_name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publish_time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web_class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url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  * method related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p:grpSp>
        <p:grpSp>
          <p:nvGrpSpPr>
            <p:cNvPr id="143" name="群組 14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44" name="流程圖: 程序 14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Produce object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" name="群組 152"/>
          <p:cNvGrpSpPr/>
          <p:nvPr/>
        </p:nvGrpSpPr>
        <p:grpSpPr>
          <a:xfrm>
            <a:off x="9930424" y="3514686"/>
            <a:ext cx="1908958" cy="6199037"/>
            <a:chOff x="2077052" y="3498518"/>
            <a:chExt cx="1908958" cy="6199037"/>
          </a:xfrm>
        </p:grpSpPr>
        <p:grpSp>
          <p:nvGrpSpPr>
            <p:cNvPr id="154" name="群組 153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tx1"/>
                    </a:solidFill>
                  </a:rPr>
                  <a:t>news_object</a:t>
                </a:r>
              </a:p>
              <a:p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method related result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56" name="流程圖: 程序 155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Call object method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(related ?)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286230" y="3432055"/>
            <a:ext cx="17571933" cy="1373177"/>
            <a:chOff x="286230" y="3432055"/>
            <a:chExt cx="17571933" cy="1373177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1" name="直線接點 190"/>
            <p:cNvCxnSpPr/>
            <p:nvPr/>
          </p:nvCxnSpPr>
          <p:spPr>
            <a:xfrm>
              <a:off x="488135" y="4805232"/>
              <a:ext cx="1713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49" idx="3"/>
              <a:endCxn id="144" idx="1"/>
            </p:cNvCxnSpPr>
            <p:nvPr/>
          </p:nvCxnSpPr>
          <p:spPr>
            <a:xfrm flipV="1">
              <a:off x="1798398" y="3989626"/>
              <a:ext cx="3313318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56" idx="3"/>
              <a:endCxn id="51" idx="1"/>
            </p:cNvCxnSpPr>
            <p:nvPr/>
          </p:nvCxnSpPr>
          <p:spPr>
            <a:xfrm flipV="1">
              <a:off x="11839382" y="3962084"/>
              <a:ext cx="4432616" cy="27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24" idx="3"/>
              <a:endCxn id="156" idx="1"/>
            </p:cNvCxnSpPr>
            <p:nvPr/>
          </p:nvCxnSpPr>
          <p:spPr>
            <a:xfrm>
              <a:off x="9484246" y="3989626"/>
              <a:ext cx="447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4" idx="3"/>
              <a:endCxn id="124" idx="1"/>
            </p:cNvCxnSpPr>
            <p:nvPr/>
          </p:nvCxnSpPr>
          <p:spPr>
            <a:xfrm>
              <a:off x="7019716" y="3989626"/>
              <a:ext cx="5565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466445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337</Words>
  <Application>Microsoft Office PowerPoint</Application>
  <PresentationFormat>自訂</PresentationFormat>
  <Paragraphs>175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Crimson Text</vt:lpstr>
      <vt:lpstr>ＭＳ Ｐゴシック</vt:lpstr>
      <vt:lpstr>Spica Neue</vt:lpstr>
      <vt:lpstr>新細明體</vt:lpstr>
      <vt:lpstr>Arial</vt:lpstr>
      <vt:lpstr>Calibri</vt:lpstr>
      <vt:lpstr>Title</vt:lpstr>
      <vt:lpstr>Contents</vt:lpstr>
      <vt:lpstr>News webpage</vt:lpstr>
      <vt:lpstr>CONTENTS</vt:lpstr>
      <vt:lpstr>Flowchart (web to DB)</vt:lpstr>
      <vt:lpstr>Flowchart (web to DB-need updated?)</vt:lpstr>
      <vt:lpstr>Flowchart (web to DB-news crawler)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Windows 使用者</cp:lastModifiedBy>
  <cp:revision>113</cp:revision>
  <dcterms:created xsi:type="dcterms:W3CDTF">2015-02-26T15:14:38Z</dcterms:created>
  <dcterms:modified xsi:type="dcterms:W3CDTF">2020-07-09T12:23:53Z</dcterms:modified>
</cp:coreProperties>
</file>