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0" autoAdjust="0"/>
    <p:restoredTop sz="94660"/>
  </p:normalViewPr>
  <p:slideViewPr>
    <p:cSldViewPr snapToGrid="0">
      <p:cViewPr varScale="1">
        <p:scale>
          <a:sx n="148" d="100"/>
          <a:sy n="148" d="100"/>
        </p:scale>
        <p:origin x="10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C629B-1ED0-453F-AC90-4E177250AA03}" type="doc">
      <dgm:prSet loTypeId="urn:microsoft.com/office/officeart/2005/8/layout/vProcess5" loCatId="process" qsTypeId="urn:microsoft.com/office/officeart/2005/8/quickstyle/simple1" qsCatId="simple" csTypeId="urn:microsoft.com/office/officeart/2005/8/colors/accent4_1" csCatId="accent4" phldr="1"/>
      <dgm:spPr/>
      <dgm:t>
        <a:bodyPr/>
        <a:lstStyle/>
        <a:p>
          <a:endParaRPr lang="en-US"/>
        </a:p>
      </dgm:t>
    </dgm:pt>
    <dgm:pt modelId="{AC10270D-6D1E-46A0-8FE7-6786FB57803F}">
      <dgm:prSet phldrT="[Text]"/>
      <dgm:spPr/>
      <dgm:t>
        <a:bodyPr/>
        <a:lstStyle/>
        <a:p>
          <a:r>
            <a:rPr lang="en-US">
              <a:latin typeface="Open Sans" panose="020B0606030504020204" pitchFamily="34" charset="0"/>
              <a:ea typeface="Open Sans" panose="020B0606030504020204" pitchFamily="34" charset="0"/>
              <a:cs typeface="Open Sans" panose="020B0606030504020204" pitchFamily="34" charset="0"/>
            </a:rPr>
            <a:t>Vấn đề</a:t>
          </a:r>
        </a:p>
      </dgm:t>
    </dgm:pt>
    <dgm:pt modelId="{491C4B07-2C72-4078-AA65-B661DA84DA21}" type="parTrans" cxnId="{C0C05515-4767-4ED5-8774-966A47E87AA6}">
      <dgm:prSet/>
      <dgm:spPr/>
      <dgm:t>
        <a:bodyPr/>
        <a:lstStyle/>
        <a:p>
          <a:endParaRPr lang="en-US"/>
        </a:p>
      </dgm:t>
    </dgm:pt>
    <dgm:pt modelId="{81221ACE-EF5B-462C-8221-A493814765F5}" type="sibTrans" cxnId="{C0C05515-4767-4ED5-8774-966A47E87AA6}">
      <dgm:prSet/>
      <dgm:spPr/>
      <dgm:t>
        <a:bodyPr/>
        <a:lstStyle/>
        <a:p>
          <a:endParaRPr lang="en-US"/>
        </a:p>
      </dgm:t>
    </dgm:pt>
    <dgm:pt modelId="{EE5AE141-B422-43F7-824B-B07FC3E0D4A8}">
      <dgm:prSet phldrT="[Text]"/>
      <dgm:spPr/>
      <dgm:t>
        <a:bodyPr/>
        <a:lstStyle/>
        <a:p>
          <a:r>
            <a:rPr lang="en-US">
              <a:latin typeface="Open Sans" panose="020B0606030504020204" pitchFamily="34" charset="0"/>
              <a:ea typeface="Open Sans" panose="020B0606030504020204" pitchFamily="34" charset="0"/>
              <a:cs typeface="Open Sans" panose="020B0606030504020204" pitchFamily="34" charset="0"/>
            </a:rPr>
            <a:t>Hướng giải quyết (snapshot cơ bản)</a:t>
          </a:r>
        </a:p>
      </dgm:t>
    </dgm:pt>
    <dgm:pt modelId="{D5184350-2ADD-4F5A-A40C-B700F9E9B418}" type="parTrans" cxnId="{359B3E1C-A50E-4465-B9D6-EBF9926ADDDE}">
      <dgm:prSet/>
      <dgm:spPr/>
      <dgm:t>
        <a:bodyPr/>
        <a:lstStyle/>
        <a:p>
          <a:endParaRPr lang="en-US"/>
        </a:p>
      </dgm:t>
    </dgm:pt>
    <dgm:pt modelId="{649CF9EF-F9A9-40F5-A19E-42DEA2A1E970}" type="sibTrans" cxnId="{359B3E1C-A50E-4465-B9D6-EBF9926ADDDE}">
      <dgm:prSet/>
      <dgm:spPr/>
      <dgm:t>
        <a:bodyPr/>
        <a:lstStyle/>
        <a:p>
          <a:endParaRPr lang="en-US"/>
        </a:p>
      </dgm:t>
    </dgm:pt>
    <dgm:pt modelId="{6D2749A1-02F6-47DD-93D6-D219742815A4}">
      <dgm:prSet phldrT="[Text]"/>
      <dgm:spPr/>
      <dgm:t>
        <a:bodyPr/>
        <a:lstStyle/>
        <a:p>
          <a:r>
            <a:rPr lang="en-US">
              <a:latin typeface="Open Sans" panose="020B0606030504020204" pitchFamily="34" charset="0"/>
              <a:ea typeface="Open Sans" panose="020B0606030504020204" pitchFamily="34" charset="0"/>
              <a:cs typeface="Open Sans" panose="020B0606030504020204" pitchFamily="34" charset="0"/>
            </a:rPr>
            <a:t>Sử dụng thư viện electron-link</a:t>
          </a:r>
        </a:p>
      </dgm:t>
    </dgm:pt>
    <dgm:pt modelId="{79C2DF06-7D50-4059-8EAD-5AD7D8123884}" type="parTrans" cxnId="{901AFDCF-A503-4CDE-B5D7-FEC0AA19989E}">
      <dgm:prSet/>
      <dgm:spPr/>
      <dgm:t>
        <a:bodyPr/>
        <a:lstStyle/>
        <a:p>
          <a:endParaRPr lang="en-US"/>
        </a:p>
      </dgm:t>
    </dgm:pt>
    <dgm:pt modelId="{A4B029D6-16B8-49B3-925B-4D7DE0BF0ED0}" type="sibTrans" cxnId="{901AFDCF-A503-4CDE-B5D7-FEC0AA19989E}">
      <dgm:prSet/>
      <dgm:spPr/>
      <dgm:t>
        <a:bodyPr/>
        <a:lstStyle/>
        <a:p>
          <a:endParaRPr lang="en-US"/>
        </a:p>
      </dgm:t>
    </dgm:pt>
    <dgm:pt modelId="{C10AAA79-93A5-487E-BCE3-6671E88FBF52}">
      <dgm:prSet phldrT="[Text]"/>
      <dgm:spPr/>
      <dgm:t>
        <a:bodyPr/>
        <a:lstStyle/>
        <a:p>
          <a:r>
            <a:rPr lang="en-US">
              <a:latin typeface="Open Sans" panose="020B0606030504020204" pitchFamily="34" charset="0"/>
              <a:ea typeface="Open Sans" panose="020B0606030504020204" pitchFamily="34" charset="0"/>
              <a:cs typeface="Open Sans" panose="020B0606030504020204" pitchFamily="34" charset="0"/>
            </a:rPr>
            <a:t>Test thời gian và đánh giá</a:t>
          </a:r>
        </a:p>
      </dgm:t>
    </dgm:pt>
    <dgm:pt modelId="{6065B994-2B15-4DCB-B35C-63C98A402EBE}" type="parTrans" cxnId="{BD6CC571-19A5-4D27-959C-95CD1600E781}">
      <dgm:prSet/>
      <dgm:spPr/>
      <dgm:t>
        <a:bodyPr/>
        <a:lstStyle/>
        <a:p>
          <a:endParaRPr lang="en-US"/>
        </a:p>
      </dgm:t>
    </dgm:pt>
    <dgm:pt modelId="{BA4BA5B2-6920-4B68-8E9F-00F0C1AAF94B}" type="sibTrans" cxnId="{BD6CC571-19A5-4D27-959C-95CD1600E781}">
      <dgm:prSet/>
      <dgm:spPr/>
      <dgm:t>
        <a:bodyPr/>
        <a:lstStyle/>
        <a:p>
          <a:endParaRPr lang="en-US"/>
        </a:p>
      </dgm:t>
    </dgm:pt>
    <dgm:pt modelId="{088AD4D4-5806-4B8A-B123-7A9D4EE1AB61}">
      <dgm:prSet phldrT="[Text]"/>
      <dgm:spPr/>
      <dgm:t>
        <a:bodyPr/>
        <a:lstStyle/>
        <a:p>
          <a:r>
            <a:rPr lang="en-US">
              <a:latin typeface="Open Sans" panose="020B0606030504020204" pitchFamily="34" charset="0"/>
              <a:ea typeface="Open Sans" panose="020B0606030504020204" pitchFamily="34" charset="0"/>
              <a:cs typeface="Open Sans" panose="020B0606030504020204" pitchFamily="34" charset="0"/>
            </a:rPr>
            <a:t>Hướng phát triển</a:t>
          </a:r>
        </a:p>
      </dgm:t>
    </dgm:pt>
    <dgm:pt modelId="{524721BC-48BD-43BC-BBE1-22E0E5412851}" type="parTrans" cxnId="{E7B89F43-8CA3-4077-ACB0-993EB8B31512}">
      <dgm:prSet/>
      <dgm:spPr/>
      <dgm:t>
        <a:bodyPr/>
        <a:lstStyle/>
        <a:p>
          <a:endParaRPr lang="en-US"/>
        </a:p>
      </dgm:t>
    </dgm:pt>
    <dgm:pt modelId="{C7BDFE19-EC2F-40A3-A5DF-0BCC3C457AAF}" type="sibTrans" cxnId="{E7B89F43-8CA3-4077-ACB0-993EB8B31512}">
      <dgm:prSet/>
      <dgm:spPr/>
      <dgm:t>
        <a:bodyPr/>
        <a:lstStyle/>
        <a:p>
          <a:endParaRPr lang="en-US"/>
        </a:p>
      </dgm:t>
    </dgm:pt>
    <dgm:pt modelId="{2FA30FBB-B2DE-4A2B-AFFB-B621D843F960}" type="pres">
      <dgm:prSet presAssocID="{C48C629B-1ED0-453F-AC90-4E177250AA03}" presName="outerComposite" presStyleCnt="0">
        <dgm:presLayoutVars>
          <dgm:chMax val="5"/>
          <dgm:dir/>
          <dgm:resizeHandles val="exact"/>
        </dgm:presLayoutVars>
      </dgm:prSet>
      <dgm:spPr/>
    </dgm:pt>
    <dgm:pt modelId="{AF4EE6E2-2C41-4DB0-8058-27B280F0A06C}" type="pres">
      <dgm:prSet presAssocID="{C48C629B-1ED0-453F-AC90-4E177250AA03}" presName="dummyMaxCanvas" presStyleCnt="0">
        <dgm:presLayoutVars/>
      </dgm:prSet>
      <dgm:spPr/>
    </dgm:pt>
    <dgm:pt modelId="{64E144F0-4D6A-45D5-B8C1-EB432F05DDF7}" type="pres">
      <dgm:prSet presAssocID="{C48C629B-1ED0-453F-AC90-4E177250AA03}" presName="FiveNodes_1" presStyleLbl="node1" presStyleIdx="0" presStyleCnt="5">
        <dgm:presLayoutVars>
          <dgm:bulletEnabled val="1"/>
        </dgm:presLayoutVars>
      </dgm:prSet>
      <dgm:spPr/>
    </dgm:pt>
    <dgm:pt modelId="{1FF3C148-20B4-4881-8212-69B5B1EB13A8}" type="pres">
      <dgm:prSet presAssocID="{C48C629B-1ED0-453F-AC90-4E177250AA03}" presName="FiveNodes_2" presStyleLbl="node1" presStyleIdx="1" presStyleCnt="5">
        <dgm:presLayoutVars>
          <dgm:bulletEnabled val="1"/>
        </dgm:presLayoutVars>
      </dgm:prSet>
      <dgm:spPr/>
    </dgm:pt>
    <dgm:pt modelId="{FFBAA116-6CE5-479D-8600-EF4BCAE4DEAD}" type="pres">
      <dgm:prSet presAssocID="{C48C629B-1ED0-453F-AC90-4E177250AA03}" presName="FiveNodes_3" presStyleLbl="node1" presStyleIdx="2" presStyleCnt="5">
        <dgm:presLayoutVars>
          <dgm:bulletEnabled val="1"/>
        </dgm:presLayoutVars>
      </dgm:prSet>
      <dgm:spPr/>
    </dgm:pt>
    <dgm:pt modelId="{16707E2F-CD35-43EC-8121-7440037E359B}" type="pres">
      <dgm:prSet presAssocID="{C48C629B-1ED0-453F-AC90-4E177250AA03}" presName="FiveNodes_4" presStyleLbl="node1" presStyleIdx="3" presStyleCnt="5">
        <dgm:presLayoutVars>
          <dgm:bulletEnabled val="1"/>
        </dgm:presLayoutVars>
      </dgm:prSet>
      <dgm:spPr/>
    </dgm:pt>
    <dgm:pt modelId="{5C647604-9274-406D-8C11-27F4818A1D61}" type="pres">
      <dgm:prSet presAssocID="{C48C629B-1ED0-453F-AC90-4E177250AA03}" presName="FiveNodes_5" presStyleLbl="node1" presStyleIdx="4" presStyleCnt="5">
        <dgm:presLayoutVars>
          <dgm:bulletEnabled val="1"/>
        </dgm:presLayoutVars>
      </dgm:prSet>
      <dgm:spPr/>
    </dgm:pt>
    <dgm:pt modelId="{DCD536E7-C41C-427E-ABE9-0B806F2ACDE4}" type="pres">
      <dgm:prSet presAssocID="{C48C629B-1ED0-453F-AC90-4E177250AA03}" presName="FiveConn_1-2" presStyleLbl="fgAccFollowNode1" presStyleIdx="0" presStyleCnt="4">
        <dgm:presLayoutVars>
          <dgm:bulletEnabled val="1"/>
        </dgm:presLayoutVars>
      </dgm:prSet>
      <dgm:spPr/>
    </dgm:pt>
    <dgm:pt modelId="{1AB9E214-956E-4ABB-BF72-FE4EE9D7ABFF}" type="pres">
      <dgm:prSet presAssocID="{C48C629B-1ED0-453F-AC90-4E177250AA03}" presName="FiveConn_2-3" presStyleLbl="fgAccFollowNode1" presStyleIdx="1" presStyleCnt="4">
        <dgm:presLayoutVars>
          <dgm:bulletEnabled val="1"/>
        </dgm:presLayoutVars>
      </dgm:prSet>
      <dgm:spPr/>
    </dgm:pt>
    <dgm:pt modelId="{15C23634-9FF5-4310-AC56-AD3B7EAD110C}" type="pres">
      <dgm:prSet presAssocID="{C48C629B-1ED0-453F-AC90-4E177250AA03}" presName="FiveConn_3-4" presStyleLbl="fgAccFollowNode1" presStyleIdx="2" presStyleCnt="4">
        <dgm:presLayoutVars>
          <dgm:bulletEnabled val="1"/>
        </dgm:presLayoutVars>
      </dgm:prSet>
      <dgm:spPr/>
    </dgm:pt>
    <dgm:pt modelId="{D80D68EB-FB69-4F55-9BB3-3E1E828CBE96}" type="pres">
      <dgm:prSet presAssocID="{C48C629B-1ED0-453F-AC90-4E177250AA03}" presName="FiveConn_4-5" presStyleLbl="fgAccFollowNode1" presStyleIdx="3" presStyleCnt="4">
        <dgm:presLayoutVars>
          <dgm:bulletEnabled val="1"/>
        </dgm:presLayoutVars>
      </dgm:prSet>
      <dgm:spPr/>
    </dgm:pt>
    <dgm:pt modelId="{D3F96379-3EB7-4418-AE77-305A95389CCD}" type="pres">
      <dgm:prSet presAssocID="{C48C629B-1ED0-453F-AC90-4E177250AA03}" presName="FiveNodes_1_text" presStyleLbl="node1" presStyleIdx="4" presStyleCnt="5">
        <dgm:presLayoutVars>
          <dgm:bulletEnabled val="1"/>
        </dgm:presLayoutVars>
      </dgm:prSet>
      <dgm:spPr/>
    </dgm:pt>
    <dgm:pt modelId="{4D2FD7F2-CD00-4094-B7C8-BD0348841906}" type="pres">
      <dgm:prSet presAssocID="{C48C629B-1ED0-453F-AC90-4E177250AA03}" presName="FiveNodes_2_text" presStyleLbl="node1" presStyleIdx="4" presStyleCnt="5">
        <dgm:presLayoutVars>
          <dgm:bulletEnabled val="1"/>
        </dgm:presLayoutVars>
      </dgm:prSet>
      <dgm:spPr/>
    </dgm:pt>
    <dgm:pt modelId="{5D1022F4-9DA7-4B43-850E-878A94F9E2B7}" type="pres">
      <dgm:prSet presAssocID="{C48C629B-1ED0-453F-AC90-4E177250AA03}" presName="FiveNodes_3_text" presStyleLbl="node1" presStyleIdx="4" presStyleCnt="5">
        <dgm:presLayoutVars>
          <dgm:bulletEnabled val="1"/>
        </dgm:presLayoutVars>
      </dgm:prSet>
      <dgm:spPr/>
    </dgm:pt>
    <dgm:pt modelId="{0ACDA825-5A66-4453-8511-B8BD909AEEE6}" type="pres">
      <dgm:prSet presAssocID="{C48C629B-1ED0-453F-AC90-4E177250AA03}" presName="FiveNodes_4_text" presStyleLbl="node1" presStyleIdx="4" presStyleCnt="5">
        <dgm:presLayoutVars>
          <dgm:bulletEnabled val="1"/>
        </dgm:presLayoutVars>
      </dgm:prSet>
      <dgm:spPr/>
    </dgm:pt>
    <dgm:pt modelId="{C95421AA-2CA1-4C63-A9C9-42196F1863B7}" type="pres">
      <dgm:prSet presAssocID="{C48C629B-1ED0-453F-AC90-4E177250AA03}" presName="FiveNodes_5_text" presStyleLbl="node1" presStyleIdx="4" presStyleCnt="5">
        <dgm:presLayoutVars>
          <dgm:bulletEnabled val="1"/>
        </dgm:presLayoutVars>
      </dgm:prSet>
      <dgm:spPr/>
    </dgm:pt>
  </dgm:ptLst>
  <dgm:cxnLst>
    <dgm:cxn modelId="{C0C05515-4767-4ED5-8774-966A47E87AA6}" srcId="{C48C629B-1ED0-453F-AC90-4E177250AA03}" destId="{AC10270D-6D1E-46A0-8FE7-6786FB57803F}" srcOrd="0" destOrd="0" parTransId="{491C4B07-2C72-4078-AA65-B661DA84DA21}" sibTransId="{81221ACE-EF5B-462C-8221-A493814765F5}"/>
    <dgm:cxn modelId="{359B3E1C-A50E-4465-B9D6-EBF9926ADDDE}" srcId="{C48C629B-1ED0-453F-AC90-4E177250AA03}" destId="{EE5AE141-B422-43F7-824B-B07FC3E0D4A8}" srcOrd="1" destOrd="0" parTransId="{D5184350-2ADD-4F5A-A40C-B700F9E9B418}" sibTransId="{649CF9EF-F9A9-40F5-A19E-42DEA2A1E970}"/>
    <dgm:cxn modelId="{2750E321-2F22-4969-A956-8EC39110FE6B}" type="presOf" srcId="{649CF9EF-F9A9-40F5-A19E-42DEA2A1E970}" destId="{1AB9E214-956E-4ABB-BF72-FE4EE9D7ABFF}" srcOrd="0" destOrd="0" presId="urn:microsoft.com/office/officeart/2005/8/layout/vProcess5"/>
    <dgm:cxn modelId="{39F9BB24-1DFE-4ED7-9906-89407C54C2A3}" type="presOf" srcId="{AC10270D-6D1E-46A0-8FE7-6786FB57803F}" destId="{64E144F0-4D6A-45D5-B8C1-EB432F05DDF7}" srcOrd="0" destOrd="0" presId="urn:microsoft.com/office/officeart/2005/8/layout/vProcess5"/>
    <dgm:cxn modelId="{83869A25-2B8A-4A8A-B87A-20D78F04DFA8}" type="presOf" srcId="{AC10270D-6D1E-46A0-8FE7-6786FB57803F}" destId="{D3F96379-3EB7-4418-AE77-305A95389CCD}" srcOrd="1" destOrd="0" presId="urn:microsoft.com/office/officeart/2005/8/layout/vProcess5"/>
    <dgm:cxn modelId="{110F4E27-7D73-43B7-85D4-40D060AA3DF4}" type="presOf" srcId="{BA4BA5B2-6920-4B68-8E9F-00F0C1AAF94B}" destId="{D80D68EB-FB69-4F55-9BB3-3E1E828CBE96}" srcOrd="0" destOrd="0" presId="urn:microsoft.com/office/officeart/2005/8/layout/vProcess5"/>
    <dgm:cxn modelId="{ED06312D-6AB2-46C5-ABD0-07DE6374D1D9}" type="presOf" srcId="{6D2749A1-02F6-47DD-93D6-D219742815A4}" destId="{5D1022F4-9DA7-4B43-850E-878A94F9E2B7}" srcOrd="1" destOrd="0" presId="urn:microsoft.com/office/officeart/2005/8/layout/vProcess5"/>
    <dgm:cxn modelId="{E7B89F43-8CA3-4077-ACB0-993EB8B31512}" srcId="{C48C629B-1ED0-453F-AC90-4E177250AA03}" destId="{088AD4D4-5806-4B8A-B123-7A9D4EE1AB61}" srcOrd="4" destOrd="0" parTransId="{524721BC-48BD-43BC-BBE1-22E0E5412851}" sibTransId="{C7BDFE19-EC2F-40A3-A5DF-0BCC3C457AAF}"/>
    <dgm:cxn modelId="{9029FB49-20F5-42B3-BE1A-F7FBEF916638}" type="presOf" srcId="{A4B029D6-16B8-49B3-925B-4D7DE0BF0ED0}" destId="{15C23634-9FF5-4310-AC56-AD3B7EAD110C}" srcOrd="0" destOrd="0" presId="urn:microsoft.com/office/officeart/2005/8/layout/vProcess5"/>
    <dgm:cxn modelId="{1F3AB159-2E9A-41A1-AE16-97EEB4E45D07}" type="presOf" srcId="{EE5AE141-B422-43F7-824B-B07FC3E0D4A8}" destId="{4D2FD7F2-CD00-4094-B7C8-BD0348841906}" srcOrd="1" destOrd="0" presId="urn:microsoft.com/office/officeart/2005/8/layout/vProcess5"/>
    <dgm:cxn modelId="{58C2975A-C223-4FE6-9026-ACC9695AA6CC}" type="presOf" srcId="{EE5AE141-B422-43F7-824B-B07FC3E0D4A8}" destId="{1FF3C148-20B4-4881-8212-69B5B1EB13A8}" srcOrd="0" destOrd="0" presId="urn:microsoft.com/office/officeart/2005/8/layout/vProcess5"/>
    <dgm:cxn modelId="{4CF5C368-EFF5-4D71-A719-E552005C6A50}" type="presOf" srcId="{6D2749A1-02F6-47DD-93D6-D219742815A4}" destId="{FFBAA116-6CE5-479D-8600-EF4BCAE4DEAD}" srcOrd="0" destOrd="0" presId="urn:microsoft.com/office/officeart/2005/8/layout/vProcess5"/>
    <dgm:cxn modelId="{BD6CC571-19A5-4D27-959C-95CD1600E781}" srcId="{C48C629B-1ED0-453F-AC90-4E177250AA03}" destId="{C10AAA79-93A5-487E-BCE3-6671E88FBF52}" srcOrd="3" destOrd="0" parTransId="{6065B994-2B15-4DCB-B35C-63C98A402EBE}" sibTransId="{BA4BA5B2-6920-4B68-8E9F-00F0C1AAF94B}"/>
    <dgm:cxn modelId="{DF138488-9C62-4314-AE0B-3A2102A87F44}" type="presOf" srcId="{C10AAA79-93A5-487E-BCE3-6671E88FBF52}" destId="{0ACDA825-5A66-4453-8511-B8BD909AEEE6}" srcOrd="1" destOrd="0" presId="urn:microsoft.com/office/officeart/2005/8/layout/vProcess5"/>
    <dgm:cxn modelId="{547EE693-FCD1-42E2-BE07-A6886E259508}" type="presOf" srcId="{81221ACE-EF5B-462C-8221-A493814765F5}" destId="{DCD536E7-C41C-427E-ABE9-0B806F2ACDE4}" srcOrd="0" destOrd="0" presId="urn:microsoft.com/office/officeart/2005/8/layout/vProcess5"/>
    <dgm:cxn modelId="{EA6514AA-122B-4967-A6C5-FDDF954BE350}" type="presOf" srcId="{088AD4D4-5806-4B8A-B123-7A9D4EE1AB61}" destId="{5C647604-9274-406D-8C11-27F4818A1D61}" srcOrd="0" destOrd="0" presId="urn:microsoft.com/office/officeart/2005/8/layout/vProcess5"/>
    <dgm:cxn modelId="{D3E529AB-7DF3-4DF4-AB85-DBB4035F70A0}" type="presOf" srcId="{088AD4D4-5806-4B8A-B123-7A9D4EE1AB61}" destId="{C95421AA-2CA1-4C63-A9C9-42196F1863B7}" srcOrd="1" destOrd="0" presId="urn:microsoft.com/office/officeart/2005/8/layout/vProcess5"/>
    <dgm:cxn modelId="{85A879C3-8E1D-4150-B51E-A0616D25933A}" type="presOf" srcId="{C48C629B-1ED0-453F-AC90-4E177250AA03}" destId="{2FA30FBB-B2DE-4A2B-AFFB-B621D843F960}" srcOrd="0" destOrd="0" presId="urn:microsoft.com/office/officeart/2005/8/layout/vProcess5"/>
    <dgm:cxn modelId="{901AFDCF-A503-4CDE-B5D7-FEC0AA19989E}" srcId="{C48C629B-1ED0-453F-AC90-4E177250AA03}" destId="{6D2749A1-02F6-47DD-93D6-D219742815A4}" srcOrd="2" destOrd="0" parTransId="{79C2DF06-7D50-4059-8EAD-5AD7D8123884}" sibTransId="{A4B029D6-16B8-49B3-925B-4D7DE0BF0ED0}"/>
    <dgm:cxn modelId="{F82144FE-7008-4C94-A4AE-7D755D570EB9}" type="presOf" srcId="{C10AAA79-93A5-487E-BCE3-6671E88FBF52}" destId="{16707E2F-CD35-43EC-8121-7440037E359B}" srcOrd="0" destOrd="0" presId="urn:microsoft.com/office/officeart/2005/8/layout/vProcess5"/>
    <dgm:cxn modelId="{80413DAE-EA4D-4F4A-AFAF-050F33575C28}" type="presParOf" srcId="{2FA30FBB-B2DE-4A2B-AFFB-B621D843F960}" destId="{AF4EE6E2-2C41-4DB0-8058-27B280F0A06C}" srcOrd="0" destOrd="0" presId="urn:microsoft.com/office/officeart/2005/8/layout/vProcess5"/>
    <dgm:cxn modelId="{B4203166-40F0-4AEE-8C14-7F4EBF505AF3}" type="presParOf" srcId="{2FA30FBB-B2DE-4A2B-AFFB-B621D843F960}" destId="{64E144F0-4D6A-45D5-B8C1-EB432F05DDF7}" srcOrd="1" destOrd="0" presId="urn:microsoft.com/office/officeart/2005/8/layout/vProcess5"/>
    <dgm:cxn modelId="{25DDD065-C280-4795-A61C-4C4DD3E786DA}" type="presParOf" srcId="{2FA30FBB-B2DE-4A2B-AFFB-B621D843F960}" destId="{1FF3C148-20B4-4881-8212-69B5B1EB13A8}" srcOrd="2" destOrd="0" presId="urn:microsoft.com/office/officeart/2005/8/layout/vProcess5"/>
    <dgm:cxn modelId="{9E1A39B9-C387-413E-9B2B-B516E2012144}" type="presParOf" srcId="{2FA30FBB-B2DE-4A2B-AFFB-B621D843F960}" destId="{FFBAA116-6CE5-479D-8600-EF4BCAE4DEAD}" srcOrd="3" destOrd="0" presId="urn:microsoft.com/office/officeart/2005/8/layout/vProcess5"/>
    <dgm:cxn modelId="{09EE6254-AEB5-4AB2-B89D-DE7D4D7B0682}" type="presParOf" srcId="{2FA30FBB-B2DE-4A2B-AFFB-B621D843F960}" destId="{16707E2F-CD35-43EC-8121-7440037E359B}" srcOrd="4" destOrd="0" presId="urn:microsoft.com/office/officeart/2005/8/layout/vProcess5"/>
    <dgm:cxn modelId="{FB63F730-C0AF-46E3-93D4-5F4610D7A607}" type="presParOf" srcId="{2FA30FBB-B2DE-4A2B-AFFB-B621D843F960}" destId="{5C647604-9274-406D-8C11-27F4818A1D61}" srcOrd="5" destOrd="0" presId="urn:microsoft.com/office/officeart/2005/8/layout/vProcess5"/>
    <dgm:cxn modelId="{81E62D7C-D0AF-43A0-B9A0-1956374F109B}" type="presParOf" srcId="{2FA30FBB-B2DE-4A2B-AFFB-B621D843F960}" destId="{DCD536E7-C41C-427E-ABE9-0B806F2ACDE4}" srcOrd="6" destOrd="0" presId="urn:microsoft.com/office/officeart/2005/8/layout/vProcess5"/>
    <dgm:cxn modelId="{858B4730-2FCB-4488-81AD-AF09DA1792DC}" type="presParOf" srcId="{2FA30FBB-B2DE-4A2B-AFFB-B621D843F960}" destId="{1AB9E214-956E-4ABB-BF72-FE4EE9D7ABFF}" srcOrd="7" destOrd="0" presId="urn:microsoft.com/office/officeart/2005/8/layout/vProcess5"/>
    <dgm:cxn modelId="{008D7268-C591-418A-A804-A0242036A4B2}" type="presParOf" srcId="{2FA30FBB-B2DE-4A2B-AFFB-B621D843F960}" destId="{15C23634-9FF5-4310-AC56-AD3B7EAD110C}" srcOrd="8" destOrd="0" presId="urn:microsoft.com/office/officeart/2005/8/layout/vProcess5"/>
    <dgm:cxn modelId="{F950F734-1C7B-47F4-A02D-193581CB29B3}" type="presParOf" srcId="{2FA30FBB-B2DE-4A2B-AFFB-B621D843F960}" destId="{D80D68EB-FB69-4F55-9BB3-3E1E828CBE96}" srcOrd="9" destOrd="0" presId="urn:microsoft.com/office/officeart/2005/8/layout/vProcess5"/>
    <dgm:cxn modelId="{D30B8326-167F-4D02-8751-6D8F6D517DD2}" type="presParOf" srcId="{2FA30FBB-B2DE-4A2B-AFFB-B621D843F960}" destId="{D3F96379-3EB7-4418-AE77-305A95389CCD}" srcOrd="10" destOrd="0" presId="urn:microsoft.com/office/officeart/2005/8/layout/vProcess5"/>
    <dgm:cxn modelId="{DC88D53F-5CA8-4017-ADB3-1D1481479798}" type="presParOf" srcId="{2FA30FBB-B2DE-4A2B-AFFB-B621D843F960}" destId="{4D2FD7F2-CD00-4094-B7C8-BD0348841906}" srcOrd="11" destOrd="0" presId="urn:microsoft.com/office/officeart/2005/8/layout/vProcess5"/>
    <dgm:cxn modelId="{B42390CB-199D-40D0-9796-2867DEA018E1}" type="presParOf" srcId="{2FA30FBB-B2DE-4A2B-AFFB-B621D843F960}" destId="{5D1022F4-9DA7-4B43-850E-878A94F9E2B7}" srcOrd="12" destOrd="0" presId="urn:microsoft.com/office/officeart/2005/8/layout/vProcess5"/>
    <dgm:cxn modelId="{60F7970F-D79F-4E6D-8906-DFA3F3EFE29A}" type="presParOf" srcId="{2FA30FBB-B2DE-4A2B-AFFB-B621D843F960}" destId="{0ACDA825-5A66-4453-8511-B8BD909AEEE6}" srcOrd="13" destOrd="0" presId="urn:microsoft.com/office/officeart/2005/8/layout/vProcess5"/>
    <dgm:cxn modelId="{B92012DA-22E3-4E82-BB98-1AFA2ABA7810}" type="presParOf" srcId="{2FA30FBB-B2DE-4A2B-AFFB-B621D843F960}" destId="{C95421AA-2CA1-4C63-A9C9-42196F1863B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144F0-4D6A-45D5-B8C1-EB432F05DDF7}">
      <dsp:nvSpPr>
        <dsp:cNvPr id="0" name=""/>
        <dsp:cNvSpPr/>
      </dsp:nvSpPr>
      <dsp:spPr>
        <a:xfrm>
          <a:off x="0" y="0"/>
          <a:ext cx="8444749" cy="95206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Open Sans" panose="020B0606030504020204" pitchFamily="34" charset="0"/>
              <a:ea typeface="Open Sans" panose="020B0606030504020204" pitchFamily="34" charset="0"/>
              <a:cs typeface="Open Sans" panose="020B0606030504020204" pitchFamily="34" charset="0"/>
            </a:rPr>
            <a:t>Vấn đề</a:t>
          </a:r>
        </a:p>
      </dsp:txBody>
      <dsp:txXfrm>
        <a:off x="27885" y="27885"/>
        <a:ext cx="7306003" cy="896296"/>
      </dsp:txXfrm>
    </dsp:sp>
    <dsp:sp modelId="{1FF3C148-20B4-4881-8212-69B5B1EB13A8}">
      <dsp:nvSpPr>
        <dsp:cNvPr id="0" name=""/>
        <dsp:cNvSpPr/>
      </dsp:nvSpPr>
      <dsp:spPr>
        <a:xfrm>
          <a:off x="630614" y="1084298"/>
          <a:ext cx="8444749" cy="95206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Open Sans" panose="020B0606030504020204" pitchFamily="34" charset="0"/>
              <a:ea typeface="Open Sans" panose="020B0606030504020204" pitchFamily="34" charset="0"/>
              <a:cs typeface="Open Sans" panose="020B0606030504020204" pitchFamily="34" charset="0"/>
            </a:rPr>
            <a:t>Hướng giải quyết (snapshot cơ bản)</a:t>
          </a:r>
        </a:p>
      </dsp:txBody>
      <dsp:txXfrm>
        <a:off x="658499" y="1112183"/>
        <a:ext cx="7139521" cy="896296"/>
      </dsp:txXfrm>
    </dsp:sp>
    <dsp:sp modelId="{FFBAA116-6CE5-479D-8600-EF4BCAE4DEAD}">
      <dsp:nvSpPr>
        <dsp:cNvPr id="0" name=""/>
        <dsp:cNvSpPr/>
      </dsp:nvSpPr>
      <dsp:spPr>
        <a:xfrm>
          <a:off x="1261228" y="2168596"/>
          <a:ext cx="8444749" cy="95206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Open Sans" panose="020B0606030504020204" pitchFamily="34" charset="0"/>
              <a:ea typeface="Open Sans" panose="020B0606030504020204" pitchFamily="34" charset="0"/>
              <a:cs typeface="Open Sans" panose="020B0606030504020204" pitchFamily="34" charset="0"/>
            </a:rPr>
            <a:t>Sử dụng thư viện electron-link</a:t>
          </a:r>
        </a:p>
      </dsp:txBody>
      <dsp:txXfrm>
        <a:off x="1289113" y="2196481"/>
        <a:ext cx="7139521" cy="896296"/>
      </dsp:txXfrm>
    </dsp:sp>
    <dsp:sp modelId="{16707E2F-CD35-43EC-8121-7440037E359B}">
      <dsp:nvSpPr>
        <dsp:cNvPr id="0" name=""/>
        <dsp:cNvSpPr/>
      </dsp:nvSpPr>
      <dsp:spPr>
        <a:xfrm>
          <a:off x="1891843" y="3252894"/>
          <a:ext cx="8444749" cy="95206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Open Sans" panose="020B0606030504020204" pitchFamily="34" charset="0"/>
              <a:ea typeface="Open Sans" panose="020B0606030504020204" pitchFamily="34" charset="0"/>
              <a:cs typeface="Open Sans" panose="020B0606030504020204" pitchFamily="34" charset="0"/>
            </a:rPr>
            <a:t>Test thời gian và đánh giá</a:t>
          </a:r>
        </a:p>
      </dsp:txBody>
      <dsp:txXfrm>
        <a:off x="1919728" y="3280779"/>
        <a:ext cx="7139521" cy="896296"/>
      </dsp:txXfrm>
    </dsp:sp>
    <dsp:sp modelId="{5C647604-9274-406D-8C11-27F4818A1D61}">
      <dsp:nvSpPr>
        <dsp:cNvPr id="0" name=""/>
        <dsp:cNvSpPr/>
      </dsp:nvSpPr>
      <dsp:spPr>
        <a:xfrm>
          <a:off x="2522457" y="4337192"/>
          <a:ext cx="8444749" cy="95206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Open Sans" panose="020B0606030504020204" pitchFamily="34" charset="0"/>
              <a:ea typeface="Open Sans" panose="020B0606030504020204" pitchFamily="34" charset="0"/>
              <a:cs typeface="Open Sans" panose="020B0606030504020204" pitchFamily="34" charset="0"/>
            </a:rPr>
            <a:t>Hướng phát triển</a:t>
          </a:r>
        </a:p>
      </dsp:txBody>
      <dsp:txXfrm>
        <a:off x="2550342" y="4365077"/>
        <a:ext cx="7139521" cy="896296"/>
      </dsp:txXfrm>
    </dsp:sp>
    <dsp:sp modelId="{DCD536E7-C41C-427E-ABE9-0B806F2ACDE4}">
      <dsp:nvSpPr>
        <dsp:cNvPr id="0" name=""/>
        <dsp:cNvSpPr/>
      </dsp:nvSpPr>
      <dsp:spPr>
        <a:xfrm>
          <a:off x="7825906" y="695537"/>
          <a:ext cx="618843" cy="618843"/>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65146" y="695537"/>
        <a:ext cx="340363" cy="465679"/>
      </dsp:txXfrm>
    </dsp:sp>
    <dsp:sp modelId="{1AB9E214-956E-4ABB-BF72-FE4EE9D7ABFF}">
      <dsp:nvSpPr>
        <dsp:cNvPr id="0" name=""/>
        <dsp:cNvSpPr/>
      </dsp:nvSpPr>
      <dsp:spPr>
        <a:xfrm>
          <a:off x="8456520" y="1779835"/>
          <a:ext cx="618843" cy="618843"/>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595760" y="1779835"/>
        <a:ext cx="340363" cy="465679"/>
      </dsp:txXfrm>
    </dsp:sp>
    <dsp:sp modelId="{15C23634-9FF5-4310-AC56-AD3B7EAD110C}">
      <dsp:nvSpPr>
        <dsp:cNvPr id="0" name=""/>
        <dsp:cNvSpPr/>
      </dsp:nvSpPr>
      <dsp:spPr>
        <a:xfrm>
          <a:off x="9087134" y="2848265"/>
          <a:ext cx="618843" cy="618843"/>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226374" y="2848265"/>
        <a:ext cx="340363" cy="465679"/>
      </dsp:txXfrm>
    </dsp:sp>
    <dsp:sp modelId="{D80D68EB-FB69-4F55-9BB3-3E1E828CBE96}">
      <dsp:nvSpPr>
        <dsp:cNvPr id="0" name=""/>
        <dsp:cNvSpPr/>
      </dsp:nvSpPr>
      <dsp:spPr>
        <a:xfrm>
          <a:off x="9717749" y="3943142"/>
          <a:ext cx="618843" cy="618843"/>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856989" y="3943142"/>
        <a:ext cx="340363" cy="46567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6E702-83E3-45E8-8B3E-F19C7F4391B4}" type="datetimeFigureOut">
              <a:rPr lang="en-US" smtClean="0"/>
              <a:t>3/27/20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B243E-93B2-4CBA-947D-2450F169CCEB}" type="slidenum">
              <a:rPr lang="en-US" smtClean="0"/>
              <a:t>‹#›</a:t>
            </a:fld>
            <a:endParaRPr lang="en-US"/>
          </a:p>
        </p:txBody>
      </p:sp>
    </p:spTree>
    <p:extLst>
      <p:ext uri="{BB962C8B-B14F-4D97-AF65-F5344CB8AC3E}">
        <p14:creationId xmlns:p14="http://schemas.microsoft.com/office/powerpoint/2010/main" val="113875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AAFC-5FF7-49FE-B401-C9DDD1F652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B24DE-E7D6-48D1-A426-3BC3736C7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600DDC-8FD9-4E11-B9F6-E79C1B52C08F}"/>
              </a:ext>
            </a:extLst>
          </p:cNvPr>
          <p:cNvSpPr>
            <a:spLocks noGrp="1"/>
          </p:cNvSpPr>
          <p:nvPr>
            <p:ph type="dt" sz="half" idx="10"/>
          </p:nvPr>
        </p:nvSpPr>
        <p:spPr/>
        <p:txBody>
          <a:bodyPr/>
          <a:lstStyle/>
          <a:p>
            <a:fld id="{268DC09F-11CE-4662-AE15-2E537722F389}" type="datetime1">
              <a:rPr lang="en-US" smtClean="0"/>
              <a:t>3/27/20</a:t>
            </a:fld>
            <a:endParaRPr lang="en-US"/>
          </a:p>
        </p:txBody>
      </p:sp>
      <p:sp>
        <p:nvSpPr>
          <p:cNvPr id="5" name="Footer Placeholder 4">
            <a:extLst>
              <a:ext uri="{FF2B5EF4-FFF2-40B4-BE49-F238E27FC236}">
                <a16:creationId xmlns:a16="http://schemas.microsoft.com/office/drawing/2014/main" id="{304FE721-3B5C-4721-97FF-8A40FABED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98357-E63D-405C-A728-84AD778F9382}"/>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423740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5DDA-FE93-4C69-92F1-3BC9BC134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4981A2-3E9E-4641-83E9-0BD228796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B5ABD-4FD1-4435-9308-DDED8EEA7660}"/>
              </a:ext>
            </a:extLst>
          </p:cNvPr>
          <p:cNvSpPr>
            <a:spLocks noGrp="1"/>
          </p:cNvSpPr>
          <p:nvPr>
            <p:ph type="dt" sz="half" idx="10"/>
          </p:nvPr>
        </p:nvSpPr>
        <p:spPr/>
        <p:txBody>
          <a:bodyPr/>
          <a:lstStyle/>
          <a:p>
            <a:fld id="{ADAA0D51-A7D8-474F-87E5-45A763012164}" type="datetime1">
              <a:rPr lang="en-US" smtClean="0"/>
              <a:t>3/27/20</a:t>
            </a:fld>
            <a:endParaRPr lang="en-US"/>
          </a:p>
        </p:txBody>
      </p:sp>
      <p:sp>
        <p:nvSpPr>
          <p:cNvPr id="5" name="Footer Placeholder 4">
            <a:extLst>
              <a:ext uri="{FF2B5EF4-FFF2-40B4-BE49-F238E27FC236}">
                <a16:creationId xmlns:a16="http://schemas.microsoft.com/office/drawing/2014/main" id="{4213D26E-E3FB-4B7A-B73A-F4A99A3CB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C7E82-C6D4-4ECE-9F8D-CAB282770606}"/>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158521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C2DDE-AFD6-4D69-B06F-FF9538A5C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6C8E2-C10A-48CA-A7E5-528DDD636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75FB4-CDA2-43F1-B29C-D907F472D7EF}"/>
              </a:ext>
            </a:extLst>
          </p:cNvPr>
          <p:cNvSpPr>
            <a:spLocks noGrp="1"/>
          </p:cNvSpPr>
          <p:nvPr>
            <p:ph type="dt" sz="half" idx="10"/>
          </p:nvPr>
        </p:nvSpPr>
        <p:spPr/>
        <p:txBody>
          <a:bodyPr/>
          <a:lstStyle/>
          <a:p>
            <a:fld id="{62864CF7-F590-4F38-AC38-20352B29B00C}" type="datetime1">
              <a:rPr lang="en-US" smtClean="0"/>
              <a:t>3/27/20</a:t>
            </a:fld>
            <a:endParaRPr lang="en-US"/>
          </a:p>
        </p:txBody>
      </p:sp>
      <p:sp>
        <p:nvSpPr>
          <p:cNvPr id="5" name="Footer Placeholder 4">
            <a:extLst>
              <a:ext uri="{FF2B5EF4-FFF2-40B4-BE49-F238E27FC236}">
                <a16:creationId xmlns:a16="http://schemas.microsoft.com/office/drawing/2014/main" id="{62914DFB-2C21-49F7-A9F6-3196764C6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5045B-B862-4D8F-9D13-578401308B82}"/>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213478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612C-40E8-41A2-8F40-F5AD7CA39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4A0FD-3CB6-413C-8E86-9342C7E61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AB21-2396-41E1-93D8-AAC0907DB983}"/>
              </a:ext>
            </a:extLst>
          </p:cNvPr>
          <p:cNvSpPr>
            <a:spLocks noGrp="1"/>
          </p:cNvSpPr>
          <p:nvPr>
            <p:ph type="dt" sz="half" idx="10"/>
          </p:nvPr>
        </p:nvSpPr>
        <p:spPr/>
        <p:txBody>
          <a:bodyPr/>
          <a:lstStyle/>
          <a:p>
            <a:fld id="{6F9F3B8A-C8E2-4414-814C-13927FEFAA4B}" type="datetime1">
              <a:rPr lang="en-US" smtClean="0"/>
              <a:t>3/27/20</a:t>
            </a:fld>
            <a:endParaRPr lang="en-US"/>
          </a:p>
        </p:txBody>
      </p:sp>
      <p:sp>
        <p:nvSpPr>
          <p:cNvPr id="5" name="Footer Placeholder 4">
            <a:extLst>
              <a:ext uri="{FF2B5EF4-FFF2-40B4-BE49-F238E27FC236}">
                <a16:creationId xmlns:a16="http://schemas.microsoft.com/office/drawing/2014/main" id="{031D49E0-CE73-4FD3-9773-FCC06F9E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62B54-ACB1-4C43-81D4-84DE284F7106}"/>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130678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8804-A701-4312-BDDA-6F408857E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51247A-8A08-4284-A3B8-A4F461402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7D1A3-CB2A-4F01-BAC2-EFC9976C48F6}"/>
              </a:ext>
            </a:extLst>
          </p:cNvPr>
          <p:cNvSpPr>
            <a:spLocks noGrp="1"/>
          </p:cNvSpPr>
          <p:nvPr>
            <p:ph type="dt" sz="half" idx="10"/>
          </p:nvPr>
        </p:nvSpPr>
        <p:spPr/>
        <p:txBody>
          <a:bodyPr/>
          <a:lstStyle/>
          <a:p>
            <a:fld id="{C30EE2E0-DD31-412C-ABC8-396D3283231F}" type="datetime1">
              <a:rPr lang="en-US" smtClean="0"/>
              <a:t>3/27/20</a:t>
            </a:fld>
            <a:endParaRPr lang="en-US"/>
          </a:p>
        </p:txBody>
      </p:sp>
      <p:sp>
        <p:nvSpPr>
          <p:cNvPr id="5" name="Footer Placeholder 4">
            <a:extLst>
              <a:ext uri="{FF2B5EF4-FFF2-40B4-BE49-F238E27FC236}">
                <a16:creationId xmlns:a16="http://schemas.microsoft.com/office/drawing/2014/main" id="{4DC6CAD2-2126-4349-BC2F-ACE83911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6250A-D44A-46E4-911B-868E998D979C}"/>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285098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E222-DDE5-4CCA-B609-933C954DC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1E86A-2679-4AFA-B7AB-D45A8A017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4FB87D-4FE7-4544-9982-4BB268082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A434B-2A5D-4282-8A74-BEB63C3F0A95}"/>
              </a:ext>
            </a:extLst>
          </p:cNvPr>
          <p:cNvSpPr>
            <a:spLocks noGrp="1"/>
          </p:cNvSpPr>
          <p:nvPr>
            <p:ph type="dt" sz="half" idx="10"/>
          </p:nvPr>
        </p:nvSpPr>
        <p:spPr/>
        <p:txBody>
          <a:bodyPr/>
          <a:lstStyle/>
          <a:p>
            <a:fld id="{45695459-09ED-43EF-9D75-4EFB18A8BE7C}" type="datetime1">
              <a:rPr lang="en-US" smtClean="0"/>
              <a:t>3/27/20</a:t>
            </a:fld>
            <a:endParaRPr lang="en-US"/>
          </a:p>
        </p:txBody>
      </p:sp>
      <p:sp>
        <p:nvSpPr>
          <p:cNvPr id="6" name="Footer Placeholder 5">
            <a:extLst>
              <a:ext uri="{FF2B5EF4-FFF2-40B4-BE49-F238E27FC236}">
                <a16:creationId xmlns:a16="http://schemas.microsoft.com/office/drawing/2014/main" id="{57DBC259-B80F-401A-8FB7-3CB2744BA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7632A-7917-4CA7-B01A-9977C726799A}"/>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92549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881A-E0EC-440D-9581-A74B7200B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D36C8E-316E-47C8-AE0C-56B073FCC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EEA45-1B93-4597-8D37-5B38C83C0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86B2E-C15E-4434-9D0E-01E799296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625C0-85BB-4659-9901-562F034A68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385A8-9A35-4740-B7C0-447F70D758BA}"/>
              </a:ext>
            </a:extLst>
          </p:cNvPr>
          <p:cNvSpPr>
            <a:spLocks noGrp="1"/>
          </p:cNvSpPr>
          <p:nvPr>
            <p:ph type="dt" sz="half" idx="10"/>
          </p:nvPr>
        </p:nvSpPr>
        <p:spPr/>
        <p:txBody>
          <a:bodyPr/>
          <a:lstStyle/>
          <a:p>
            <a:fld id="{EDD8712E-55C8-4783-AC59-FC8B18BDF1B3}" type="datetime1">
              <a:rPr lang="en-US" smtClean="0"/>
              <a:t>3/27/20</a:t>
            </a:fld>
            <a:endParaRPr lang="en-US"/>
          </a:p>
        </p:txBody>
      </p:sp>
      <p:sp>
        <p:nvSpPr>
          <p:cNvPr id="8" name="Footer Placeholder 7">
            <a:extLst>
              <a:ext uri="{FF2B5EF4-FFF2-40B4-BE49-F238E27FC236}">
                <a16:creationId xmlns:a16="http://schemas.microsoft.com/office/drawing/2014/main" id="{2521F427-24B8-445C-B1D0-9C85EEEE7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C93E3-F5F6-4267-85EF-B040F2996715}"/>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28981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E0CD-3F39-4FAD-BF52-257173AF1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561D4-1A43-41F8-98BF-BB6FA87A590B}"/>
              </a:ext>
            </a:extLst>
          </p:cNvPr>
          <p:cNvSpPr>
            <a:spLocks noGrp="1"/>
          </p:cNvSpPr>
          <p:nvPr>
            <p:ph type="dt" sz="half" idx="10"/>
          </p:nvPr>
        </p:nvSpPr>
        <p:spPr/>
        <p:txBody>
          <a:bodyPr/>
          <a:lstStyle/>
          <a:p>
            <a:fld id="{184A3878-4CF2-460C-82E6-F34CD9D5A979}" type="datetime1">
              <a:rPr lang="en-US" smtClean="0"/>
              <a:t>3/27/20</a:t>
            </a:fld>
            <a:endParaRPr lang="en-US"/>
          </a:p>
        </p:txBody>
      </p:sp>
      <p:sp>
        <p:nvSpPr>
          <p:cNvPr id="4" name="Footer Placeholder 3">
            <a:extLst>
              <a:ext uri="{FF2B5EF4-FFF2-40B4-BE49-F238E27FC236}">
                <a16:creationId xmlns:a16="http://schemas.microsoft.com/office/drawing/2014/main" id="{6519BD77-DDAF-4CD5-B4F0-F3420347B5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DAA1A-41F1-4570-BCB2-3E02348DA7A4}"/>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32481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210F4-BFE3-4A9A-B679-F8FB24ED2C90}"/>
              </a:ext>
            </a:extLst>
          </p:cNvPr>
          <p:cNvSpPr>
            <a:spLocks noGrp="1"/>
          </p:cNvSpPr>
          <p:nvPr>
            <p:ph type="dt" sz="half" idx="10"/>
          </p:nvPr>
        </p:nvSpPr>
        <p:spPr/>
        <p:txBody>
          <a:bodyPr/>
          <a:lstStyle/>
          <a:p>
            <a:fld id="{A9E51A33-ACFF-458C-B4A1-1A8C24B1B6EE}" type="datetime1">
              <a:rPr lang="en-US" smtClean="0"/>
              <a:t>3/27/20</a:t>
            </a:fld>
            <a:endParaRPr lang="en-US"/>
          </a:p>
        </p:txBody>
      </p:sp>
      <p:sp>
        <p:nvSpPr>
          <p:cNvPr id="3" name="Footer Placeholder 2">
            <a:extLst>
              <a:ext uri="{FF2B5EF4-FFF2-40B4-BE49-F238E27FC236}">
                <a16:creationId xmlns:a16="http://schemas.microsoft.com/office/drawing/2014/main" id="{323A60EB-BA4E-464E-A7CF-EB09824A5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BFD36-98C3-4148-94F8-86A95E2C6035}"/>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48177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503C-0B1D-4AAD-BEF3-E9EEAF171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60EC8-B691-46BD-8E6E-4D7E253C7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A4418-CF94-4D13-A0A0-18C63B3FA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C6AC0-D3B5-4A34-A6F3-337F45A4D921}"/>
              </a:ext>
            </a:extLst>
          </p:cNvPr>
          <p:cNvSpPr>
            <a:spLocks noGrp="1"/>
          </p:cNvSpPr>
          <p:nvPr>
            <p:ph type="dt" sz="half" idx="10"/>
          </p:nvPr>
        </p:nvSpPr>
        <p:spPr/>
        <p:txBody>
          <a:bodyPr/>
          <a:lstStyle/>
          <a:p>
            <a:fld id="{82E8A534-5C65-42A3-8415-8D5376009BF4}" type="datetime1">
              <a:rPr lang="en-US" smtClean="0"/>
              <a:t>3/27/20</a:t>
            </a:fld>
            <a:endParaRPr lang="en-US"/>
          </a:p>
        </p:txBody>
      </p:sp>
      <p:sp>
        <p:nvSpPr>
          <p:cNvPr id="6" name="Footer Placeholder 5">
            <a:extLst>
              <a:ext uri="{FF2B5EF4-FFF2-40B4-BE49-F238E27FC236}">
                <a16:creationId xmlns:a16="http://schemas.microsoft.com/office/drawing/2014/main" id="{61D7EA9F-0F20-4F1F-845F-5CA3617E2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9E06A-23F3-4E3E-BBFF-4DFF14A5CE25}"/>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239729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012E-5EC7-4B8B-96F9-6A092FD60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DF2D9-AA56-4D22-A0C6-985A07B7E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3CCE9-9A3A-4B26-842B-76DB1EEEC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55DC7-DE1F-4611-A8C6-45ACBB21CD98}"/>
              </a:ext>
            </a:extLst>
          </p:cNvPr>
          <p:cNvSpPr>
            <a:spLocks noGrp="1"/>
          </p:cNvSpPr>
          <p:nvPr>
            <p:ph type="dt" sz="half" idx="10"/>
          </p:nvPr>
        </p:nvSpPr>
        <p:spPr/>
        <p:txBody>
          <a:bodyPr/>
          <a:lstStyle/>
          <a:p>
            <a:fld id="{ECE29BBD-965E-4F2A-A158-CD795BA28B3B}" type="datetime1">
              <a:rPr lang="en-US" smtClean="0"/>
              <a:t>3/27/20</a:t>
            </a:fld>
            <a:endParaRPr lang="en-US"/>
          </a:p>
        </p:txBody>
      </p:sp>
      <p:sp>
        <p:nvSpPr>
          <p:cNvPr id="6" name="Footer Placeholder 5">
            <a:extLst>
              <a:ext uri="{FF2B5EF4-FFF2-40B4-BE49-F238E27FC236}">
                <a16:creationId xmlns:a16="http://schemas.microsoft.com/office/drawing/2014/main" id="{57F09E5F-6B9C-472D-B42D-ECB7BDCE2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7C77B-B090-4943-802E-02D8E6F36B83}"/>
              </a:ext>
            </a:extLst>
          </p:cNvPr>
          <p:cNvSpPr>
            <a:spLocks noGrp="1"/>
          </p:cNvSpPr>
          <p:nvPr>
            <p:ph type="sldNum" sz="quarter" idx="12"/>
          </p:nvPr>
        </p:nvSpPr>
        <p:spPr/>
        <p:txBody>
          <a:bodyPr/>
          <a:lstStyle/>
          <a:p>
            <a:fld id="{9690223C-C3EB-487B-843C-1F61CC782B42}" type="slidenum">
              <a:rPr lang="en-US" smtClean="0"/>
              <a:t>‹#›</a:t>
            </a:fld>
            <a:endParaRPr lang="en-US"/>
          </a:p>
        </p:txBody>
      </p:sp>
    </p:spTree>
    <p:extLst>
      <p:ext uri="{BB962C8B-B14F-4D97-AF65-F5344CB8AC3E}">
        <p14:creationId xmlns:p14="http://schemas.microsoft.com/office/powerpoint/2010/main" val="331907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FDB42-C47C-4E0B-A039-D07803BB5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38410-E696-4891-96CA-12DE2AF26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28022-270B-49B8-A683-0E9BE544A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4795F-5F23-447D-AD4A-87F9121ED850}" type="datetime1">
              <a:rPr lang="en-US" smtClean="0"/>
              <a:t>3/27/20</a:t>
            </a:fld>
            <a:endParaRPr lang="en-US"/>
          </a:p>
        </p:txBody>
      </p:sp>
      <p:sp>
        <p:nvSpPr>
          <p:cNvPr id="5" name="Footer Placeholder 4">
            <a:extLst>
              <a:ext uri="{FF2B5EF4-FFF2-40B4-BE49-F238E27FC236}">
                <a16:creationId xmlns:a16="http://schemas.microsoft.com/office/drawing/2014/main" id="{3D73AB19-25D7-4452-82AA-BC762F6C7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DF8F2E-96CA-468B-AA88-6C07279EB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0223C-C3EB-487B-843C-1F61CC782B42}" type="slidenum">
              <a:rPr lang="en-US" smtClean="0"/>
              <a:t>‹#›</a:t>
            </a:fld>
            <a:endParaRPr lang="en-US"/>
          </a:p>
        </p:txBody>
      </p:sp>
    </p:spTree>
    <p:extLst>
      <p:ext uri="{BB962C8B-B14F-4D97-AF65-F5344CB8AC3E}">
        <p14:creationId xmlns:p14="http://schemas.microsoft.com/office/powerpoint/2010/main" val="402486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document/d/1YEIBdH7ocJfm6PWISKw03szNAgnstA2B3e8PZr_-Gp4/edit#heading=h.yu2x6maip4of" TargetMode="External"/><Relationship Id="rId7" Type="http://schemas.openxmlformats.org/officeDocument/2006/relationships/hyperlink" Target="https://dev.to/aafrey/eli5-v8-isolates-and-contexts-1o5i" TargetMode="External"/><Relationship Id="rId2" Type="http://schemas.openxmlformats.org/officeDocument/2006/relationships/hyperlink" Target="https://v8.dev/blog/custom-startup-snapshots" TargetMode="External"/><Relationship Id="rId1" Type="http://schemas.openxmlformats.org/officeDocument/2006/relationships/slideLayout" Target="../slideLayouts/slideLayout2.xml"/><Relationship Id="rId6" Type="http://schemas.openxmlformats.org/officeDocument/2006/relationships/hyperlink" Target="http://peterforgacs.github.io/2018/09/12/How-to-create-a-V8-snapshot-of-your-javascript-file/" TargetMode="External"/><Relationship Id="rId5" Type="http://schemas.openxmlformats.org/officeDocument/2006/relationships/hyperlink" Target="https://blog.atom.io/2017/04/18/improving-startup-time.html" TargetMode="External"/><Relationship Id="rId4" Type="http://schemas.openxmlformats.org/officeDocument/2006/relationships/hyperlink" Target="https://github.com/atom/atom/blob/master/script/lib/generate-startup-snapshot.j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E3034-BF5F-4ED3-BA7B-A29E264144D6}"/>
              </a:ext>
            </a:extLst>
          </p:cNvPr>
          <p:cNvSpPr/>
          <p:nvPr/>
        </p:nvSpPr>
        <p:spPr>
          <a:xfrm>
            <a:off x="351489" y="1767709"/>
            <a:ext cx="11489043" cy="830997"/>
          </a:xfrm>
          <a:prstGeom prst="rect">
            <a:avLst/>
          </a:prstGeom>
          <a:noFill/>
        </p:spPr>
        <p:txBody>
          <a:bodyPr wrap="none" lIns="91440" tIns="45720" rIns="91440" bIns="45720">
            <a:spAutoFit/>
          </a:bodyPr>
          <a:lstStyle/>
          <a:p>
            <a:pPr algn="ctr"/>
            <a:r>
              <a:rPr lang="en-US" sz="4800" b="0" cap="none" spc="0" dirty="0" err="1">
                <a:ln w="0"/>
                <a:solidFill>
                  <a:schemeClr val="tx1"/>
                </a:solidFill>
                <a:latin typeface="Open Sans" panose="020B0606030504020204" pitchFamily="34" charset="0"/>
                <a:ea typeface="Open Sans" panose="020B0606030504020204" pitchFamily="34" charset="0"/>
                <a:cs typeface="Open Sans" panose="020B0606030504020204" pitchFamily="34" charset="0"/>
              </a:rPr>
              <a:t>Tối</a:t>
            </a:r>
            <a:r>
              <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 ưu thời gian khởi </a:t>
            </a:r>
            <a:r>
              <a:rPr lang="en-US" sz="4800">
                <a:ln w="0"/>
                <a:latin typeface="Open Sans" panose="020B0606030504020204" pitchFamily="34" charset="0"/>
                <a:ea typeface="Open Sans" panose="020B0606030504020204" pitchFamily="34" charset="0"/>
                <a:cs typeface="Open Sans" panose="020B0606030504020204" pitchFamily="34" charset="0"/>
              </a:rPr>
              <a:t>động với snapshot</a:t>
            </a:r>
            <a:endPar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22BDFF5E-7A3D-4D74-84E7-CE714C32F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792" y="3581309"/>
            <a:ext cx="1123701" cy="1123701"/>
          </a:xfrm>
          <a:prstGeom prst="rect">
            <a:avLst/>
          </a:prstGeom>
        </p:spPr>
      </p:pic>
      <p:pic>
        <p:nvPicPr>
          <p:cNvPr id="15" name="Graphic 14">
            <a:extLst>
              <a:ext uri="{FF2B5EF4-FFF2-40B4-BE49-F238E27FC236}">
                <a16:creationId xmlns:a16="http://schemas.microsoft.com/office/drawing/2014/main" id="{E5B066A5-8C8D-48D3-84C5-FE50EF7EE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67299" y="3114460"/>
            <a:ext cx="2057400" cy="2057400"/>
          </a:xfrm>
          <a:prstGeom prst="rect">
            <a:avLst/>
          </a:prstGeom>
        </p:spPr>
      </p:pic>
      <p:pic>
        <p:nvPicPr>
          <p:cNvPr id="19" name="Picture 18">
            <a:extLst>
              <a:ext uri="{FF2B5EF4-FFF2-40B4-BE49-F238E27FC236}">
                <a16:creationId xmlns:a16="http://schemas.microsoft.com/office/drawing/2014/main" id="{9FBA5E02-88E3-42BE-9611-9D32536DFC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1778" y="3429000"/>
            <a:ext cx="1524428" cy="1524428"/>
          </a:xfrm>
          <a:prstGeom prst="rect">
            <a:avLst/>
          </a:prstGeom>
        </p:spPr>
      </p:pic>
    </p:spTree>
    <p:extLst>
      <p:ext uri="{BB962C8B-B14F-4D97-AF65-F5344CB8AC3E}">
        <p14:creationId xmlns:p14="http://schemas.microsoft.com/office/powerpoint/2010/main" val="392669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E0D13-EE7D-4E9C-8193-824AE144D161}"/>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10</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5F1F27FB-24C4-44B3-B3D0-1BD1E8D4BBBD}"/>
              </a:ext>
            </a:extLst>
          </p:cNvPr>
          <p:cNvSpPr/>
          <p:nvPr/>
        </p:nvSpPr>
        <p:spPr>
          <a:xfrm>
            <a:off x="338481" y="212617"/>
            <a:ext cx="5126724"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Test tốc độ và đánh giá</a:t>
            </a:r>
          </a:p>
        </p:txBody>
      </p:sp>
      <p:graphicFrame>
        <p:nvGraphicFramePr>
          <p:cNvPr id="6" name="Table 6">
            <a:extLst>
              <a:ext uri="{FF2B5EF4-FFF2-40B4-BE49-F238E27FC236}">
                <a16:creationId xmlns:a16="http://schemas.microsoft.com/office/drawing/2014/main" id="{284ACAA0-BE3A-42EF-ABEE-3117C53373EA}"/>
              </a:ext>
            </a:extLst>
          </p:cNvPr>
          <p:cNvGraphicFramePr>
            <a:graphicFrameLocks noGrp="1"/>
          </p:cNvGraphicFramePr>
          <p:nvPr>
            <p:extLst>
              <p:ext uri="{D42A27DB-BD31-4B8C-83A1-F6EECF244321}">
                <p14:modId xmlns:p14="http://schemas.microsoft.com/office/powerpoint/2010/main" val="3308175861"/>
              </p:ext>
            </p:extLst>
          </p:nvPr>
        </p:nvGraphicFramePr>
        <p:xfrm>
          <a:off x="338481" y="1901574"/>
          <a:ext cx="11429076" cy="1259840"/>
        </p:xfrm>
        <a:graphic>
          <a:graphicData uri="http://schemas.openxmlformats.org/drawingml/2006/table">
            <a:tbl>
              <a:tblPr firstRow="1" bandRow="1">
                <a:tableStyleId>{C083E6E3-FA7D-4D7B-A595-EF9225AFEA82}</a:tableStyleId>
              </a:tblPr>
              <a:tblGrid>
                <a:gridCol w="1054483">
                  <a:extLst>
                    <a:ext uri="{9D8B030D-6E8A-4147-A177-3AD203B41FA5}">
                      <a16:colId xmlns:a16="http://schemas.microsoft.com/office/drawing/2014/main" val="1519591179"/>
                    </a:ext>
                  </a:extLst>
                </a:gridCol>
                <a:gridCol w="850363">
                  <a:extLst>
                    <a:ext uri="{9D8B030D-6E8A-4147-A177-3AD203B41FA5}">
                      <a16:colId xmlns:a16="http://schemas.microsoft.com/office/drawing/2014/main" val="172958050"/>
                    </a:ext>
                  </a:extLst>
                </a:gridCol>
                <a:gridCol w="952423">
                  <a:extLst>
                    <a:ext uri="{9D8B030D-6E8A-4147-A177-3AD203B41FA5}">
                      <a16:colId xmlns:a16="http://schemas.microsoft.com/office/drawing/2014/main" val="664370930"/>
                    </a:ext>
                  </a:extLst>
                </a:gridCol>
                <a:gridCol w="952423">
                  <a:extLst>
                    <a:ext uri="{9D8B030D-6E8A-4147-A177-3AD203B41FA5}">
                      <a16:colId xmlns:a16="http://schemas.microsoft.com/office/drawing/2014/main" val="2246673284"/>
                    </a:ext>
                  </a:extLst>
                </a:gridCol>
                <a:gridCol w="952423">
                  <a:extLst>
                    <a:ext uri="{9D8B030D-6E8A-4147-A177-3AD203B41FA5}">
                      <a16:colId xmlns:a16="http://schemas.microsoft.com/office/drawing/2014/main" val="1081537440"/>
                    </a:ext>
                  </a:extLst>
                </a:gridCol>
                <a:gridCol w="952423">
                  <a:extLst>
                    <a:ext uri="{9D8B030D-6E8A-4147-A177-3AD203B41FA5}">
                      <a16:colId xmlns:a16="http://schemas.microsoft.com/office/drawing/2014/main" val="3995192556"/>
                    </a:ext>
                  </a:extLst>
                </a:gridCol>
                <a:gridCol w="952423">
                  <a:extLst>
                    <a:ext uri="{9D8B030D-6E8A-4147-A177-3AD203B41FA5}">
                      <a16:colId xmlns:a16="http://schemas.microsoft.com/office/drawing/2014/main" val="3158615691"/>
                    </a:ext>
                  </a:extLst>
                </a:gridCol>
                <a:gridCol w="952423">
                  <a:extLst>
                    <a:ext uri="{9D8B030D-6E8A-4147-A177-3AD203B41FA5}">
                      <a16:colId xmlns:a16="http://schemas.microsoft.com/office/drawing/2014/main" val="2357721257"/>
                    </a:ext>
                  </a:extLst>
                </a:gridCol>
                <a:gridCol w="952423">
                  <a:extLst>
                    <a:ext uri="{9D8B030D-6E8A-4147-A177-3AD203B41FA5}">
                      <a16:colId xmlns:a16="http://schemas.microsoft.com/office/drawing/2014/main" val="1498423844"/>
                    </a:ext>
                  </a:extLst>
                </a:gridCol>
                <a:gridCol w="952423">
                  <a:extLst>
                    <a:ext uri="{9D8B030D-6E8A-4147-A177-3AD203B41FA5}">
                      <a16:colId xmlns:a16="http://schemas.microsoft.com/office/drawing/2014/main" val="87905827"/>
                    </a:ext>
                  </a:extLst>
                </a:gridCol>
                <a:gridCol w="952423">
                  <a:extLst>
                    <a:ext uri="{9D8B030D-6E8A-4147-A177-3AD203B41FA5}">
                      <a16:colId xmlns:a16="http://schemas.microsoft.com/office/drawing/2014/main" val="1864815439"/>
                    </a:ext>
                  </a:extLst>
                </a:gridCol>
                <a:gridCol w="952423">
                  <a:extLst>
                    <a:ext uri="{9D8B030D-6E8A-4147-A177-3AD203B41FA5}">
                      <a16:colId xmlns:a16="http://schemas.microsoft.com/office/drawing/2014/main" val="4050245878"/>
                    </a:ext>
                  </a:extLst>
                </a:gridCol>
              </a:tblGrid>
              <a:tr h="370840">
                <a:tc>
                  <a:txBody>
                    <a:bodyPr/>
                    <a:lstStyle/>
                    <a:p>
                      <a:endParaRPr lang="en-US" sz="1400">
                        <a:latin typeface="Roboto" panose="02000000000000000000" pitchFamily="2" charset="0"/>
                        <a:ea typeface="Roboto" panose="02000000000000000000" pitchFamily="2" charset="0"/>
                      </a:endParaRPr>
                    </a:p>
                  </a:txBody>
                  <a:tcPr anchor="ctr"/>
                </a:tc>
                <a:tc>
                  <a:txBody>
                    <a:bodyPr/>
                    <a:lstStyle/>
                    <a:p>
                      <a:r>
                        <a:rPr lang="en-US" sz="1400">
                          <a:latin typeface="Roboto" panose="02000000000000000000" pitchFamily="2" charset="0"/>
                          <a:ea typeface="Roboto" panose="02000000000000000000" pitchFamily="2" charset="0"/>
                        </a:rPr>
                        <a:t>1</a:t>
                      </a:r>
                    </a:p>
                  </a:txBody>
                  <a:tcPr anchor="ctr"/>
                </a:tc>
                <a:tc>
                  <a:txBody>
                    <a:bodyPr/>
                    <a:lstStyle/>
                    <a:p>
                      <a:r>
                        <a:rPr lang="en-US" sz="1400">
                          <a:latin typeface="Roboto" panose="02000000000000000000" pitchFamily="2" charset="0"/>
                          <a:ea typeface="Roboto" panose="02000000000000000000" pitchFamily="2" charset="0"/>
                        </a:rPr>
                        <a:t>2</a:t>
                      </a:r>
                    </a:p>
                  </a:txBody>
                  <a:tcPr anchor="ctr"/>
                </a:tc>
                <a:tc>
                  <a:txBody>
                    <a:bodyPr/>
                    <a:lstStyle/>
                    <a:p>
                      <a:r>
                        <a:rPr lang="en-US" sz="1400">
                          <a:latin typeface="Roboto" panose="02000000000000000000" pitchFamily="2" charset="0"/>
                          <a:ea typeface="Roboto" panose="02000000000000000000" pitchFamily="2" charset="0"/>
                        </a:rPr>
                        <a:t>3</a:t>
                      </a:r>
                    </a:p>
                  </a:txBody>
                  <a:tcPr anchor="ctr"/>
                </a:tc>
                <a:tc>
                  <a:txBody>
                    <a:bodyPr/>
                    <a:lstStyle/>
                    <a:p>
                      <a:r>
                        <a:rPr lang="en-US" sz="1400">
                          <a:latin typeface="Roboto" panose="02000000000000000000" pitchFamily="2" charset="0"/>
                          <a:ea typeface="Roboto" panose="02000000000000000000" pitchFamily="2" charset="0"/>
                        </a:rPr>
                        <a:t>4</a:t>
                      </a:r>
                    </a:p>
                  </a:txBody>
                  <a:tcPr anchor="ctr"/>
                </a:tc>
                <a:tc>
                  <a:txBody>
                    <a:bodyPr/>
                    <a:lstStyle/>
                    <a:p>
                      <a:r>
                        <a:rPr lang="en-US" sz="1400">
                          <a:latin typeface="Roboto" panose="02000000000000000000" pitchFamily="2" charset="0"/>
                          <a:ea typeface="Roboto" panose="02000000000000000000" pitchFamily="2" charset="0"/>
                        </a:rPr>
                        <a:t>5</a:t>
                      </a:r>
                    </a:p>
                  </a:txBody>
                  <a:tcPr anchor="ctr"/>
                </a:tc>
                <a:tc>
                  <a:txBody>
                    <a:bodyPr/>
                    <a:lstStyle/>
                    <a:p>
                      <a:r>
                        <a:rPr lang="en-US" sz="1400">
                          <a:latin typeface="Roboto" panose="02000000000000000000" pitchFamily="2" charset="0"/>
                          <a:ea typeface="Roboto" panose="02000000000000000000" pitchFamily="2" charset="0"/>
                        </a:rPr>
                        <a:t>6</a:t>
                      </a:r>
                    </a:p>
                  </a:txBody>
                  <a:tcPr anchor="ctr"/>
                </a:tc>
                <a:tc>
                  <a:txBody>
                    <a:bodyPr/>
                    <a:lstStyle/>
                    <a:p>
                      <a:r>
                        <a:rPr lang="en-US" sz="1400">
                          <a:latin typeface="Roboto" panose="02000000000000000000" pitchFamily="2" charset="0"/>
                          <a:ea typeface="Roboto" panose="02000000000000000000" pitchFamily="2" charset="0"/>
                        </a:rPr>
                        <a:t>7</a:t>
                      </a:r>
                    </a:p>
                  </a:txBody>
                  <a:tcPr anchor="ctr"/>
                </a:tc>
                <a:tc>
                  <a:txBody>
                    <a:bodyPr/>
                    <a:lstStyle/>
                    <a:p>
                      <a:r>
                        <a:rPr lang="en-US" sz="1400">
                          <a:latin typeface="Roboto" panose="02000000000000000000" pitchFamily="2" charset="0"/>
                          <a:ea typeface="Roboto" panose="02000000000000000000" pitchFamily="2" charset="0"/>
                        </a:rPr>
                        <a:t>8</a:t>
                      </a:r>
                    </a:p>
                  </a:txBody>
                  <a:tcPr anchor="ctr"/>
                </a:tc>
                <a:tc>
                  <a:txBody>
                    <a:bodyPr/>
                    <a:lstStyle/>
                    <a:p>
                      <a:r>
                        <a:rPr lang="en-US" sz="1400">
                          <a:latin typeface="Roboto" panose="02000000000000000000" pitchFamily="2" charset="0"/>
                          <a:ea typeface="Roboto" panose="02000000000000000000" pitchFamily="2" charset="0"/>
                        </a:rPr>
                        <a:t>9</a:t>
                      </a:r>
                    </a:p>
                  </a:txBody>
                  <a:tcPr anchor="ctr"/>
                </a:tc>
                <a:tc>
                  <a:txBody>
                    <a:bodyPr/>
                    <a:lstStyle/>
                    <a:p>
                      <a:r>
                        <a:rPr lang="en-US" sz="1400">
                          <a:latin typeface="Roboto" panose="02000000000000000000" pitchFamily="2" charset="0"/>
                          <a:ea typeface="Roboto" panose="02000000000000000000" pitchFamily="2" charset="0"/>
                        </a:rPr>
                        <a:t>10</a:t>
                      </a:r>
                    </a:p>
                  </a:txBody>
                  <a:tcPr anchor="ctr"/>
                </a:tc>
                <a:tc>
                  <a:txBody>
                    <a:bodyPr/>
                    <a:lstStyle/>
                    <a:p>
                      <a:r>
                        <a:rPr lang="en-US" sz="1400">
                          <a:latin typeface="Roboto" panose="02000000000000000000" pitchFamily="2" charset="0"/>
                          <a:ea typeface="Roboto" panose="02000000000000000000" pitchFamily="2" charset="0"/>
                        </a:rPr>
                        <a:t>Avg</a:t>
                      </a:r>
                    </a:p>
                  </a:txBody>
                  <a:tcPr anchor="ctr"/>
                </a:tc>
                <a:extLst>
                  <a:ext uri="{0D108BD9-81ED-4DB2-BD59-A6C34878D82A}">
                    <a16:rowId xmlns:a16="http://schemas.microsoft.com/office/drawing/2014/main" val="1238761383"/>
                  </a:ext>
                </a:extLst>
              </a:tr>
              <a:tr h="370840">
                <a:tc>
                  <a:txBody>
                    <a:bodyPr/>
                    <a:lstStyle/>
                    <a:p>
                      <a:r>
                        <a:rPr lang="en-US" sz="1400">
                          <a:latin typeface="Roboto" panose="02000000000000000000" pitchFamily="2" charset="0"/>
                          <a:ea typeface="Roboto" panose="02000000000000000000" pitchFamily="2" charset="0"/>
                        </a:rPr>
                        <a:t>Snapshot</a:t>
                      </a: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262.047</a:t>
                      </a:r>
                      <a:endParaRPr lang="en-US" sz="1400">
                        <a:latin typeface="Roboto" panose="02000000000000000000" pitchFamily="2" charset="0"/>
                        <a:ea typeface="Roboto" panose="02000000000000000000" pitchFamily="2" charset="0"/>
                      </a:endParaRPr>
                    </a:p>
                  </a:txBody>
                  <a:tcPr anchor="ctr"/>
                </a:tc>
                <a:tc>
                  <a:txBody>
                    <a:bodyPr/>
                    <a:lstStyle/>
                    <a:p>
                      <a:r>
                        <a:rPr lang="en-US" sz="1400">
                          <a:latin typeface="Roboto" panose="02000000000000000000" pitchFamily="2" charset="0"/>
                          <a:ea typeface="Roboto" panose="02000000000000000000" pitchFamily="2" charset="0"/>
                        </a:rPr>
                        <a:t>266.171</a:t>
                      </a:r>
                    </a:p>
                  </a:txBody>
                  <a:tcPr anchor="ctr"/>
                </a:tc>
                <a:tc>
                  <a:txBody>
                    <a:bodyPr/>
                    <a:lstStyle/>
                    <a:p>
                      <a:r>
                        <a:rPr lang="en-US" sz="1400">
                          <a:latin typeface="Roboto" panose="02000000000000000000" pitchFamily="2" charset="0"/>
                          <a:ea typeface="Roboto" panose="02000000000000000000" pitchFamily="2" charset="0"/>
                        </a:rPr>
                        <a:t>264.637</a:t>
                      </a: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262.145</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263.338</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262.668</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264.603</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261.204</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269.651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267.720</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264.418</a:t>
                      </a:r>
                      <a:endParaRPr lang="en-US" sz="14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837504365"/>
                  </a:ext>
                </a:extLst>
              </a:tr>
              <a:tr h="370840">
                <a:tc>
                  <a:txBody>
                    <a:bodyPr/>
                    <a:lstStyle/>
                    <a:p>
                      <a:r>
                        <a:rPr lang="en-US" sz="1400">
                          <a:latin typeface="Roboto" panose="02000000000000000000" pitchFamily="2" charset="0"/>
                          <a:ea typeface="Roboto" panose="02000000000000000000" pitchFamily="2" charset="0"/>
                        </a:rPr>
                        <a:t>No snapshot</a:t>
                      </a: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271.947</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276.323</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266.788</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271.422</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276.040</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265.221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267.907</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265.542</a:t>
                      </a:r>
                      <a:endParaRPr lang="en-US" sz="1400">
                        <a:latin typeface="Roboto" panose="02000000000000000000" pitchFamily="2" charset="0"/>
                        <a:ea typeface="Roboto" panose="02000000000000000000" pitchFamily="2" charset="0"/>
                      </a:endParaRPr>
                    </a:p>
                  </a:txBody>
                  <a:tcPr anchor="ctr"/>
                </a:tc>
                <a:tc>
                  <a:txBody>
                    <a:bodyPr/>
                    <a:lstStyle/>
                    <a:p>
                      <a:r>
                        <a:rPr lang="en-US" sz="1400">
                          <a:effectLst/>
                          <a:latin typeface="Roboto" panose="02000000000000000000" pitchFamily="2" charset="0"/>
                          <a:ea typeface="Roboto" panose="02000000000000000000" pitchFamily="2" charset="0"/>
                        </a:rPr>
                        <a:t>271.375</a:t>
                      </a:r>
                    </a:p>
                  </a:txBody>
                  <a:tcPr marL="123825" marR="123825" marT="57150" marB="57150"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268.500</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270.107</a:t>
                      </a:r>
                      <a:endParaRPr lang="en-US" sz="14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161203319"/>
                  </a:ext>
                </a:extLst>
              </a:tr>
            </a:tbl>
          </a:graphicData>
        </a:graphic>
      </p:graphicFrame>
      <p:sp>
        <p:nvSpPr>
          <p:cNvPr id="8" name="Rectangle 7">
            <a:extLst>
              <a:ext uri="{FF2B5EF4-FFF2-40B4-BE49-F238E27FC236}">
                <a16:creationId xmlns:a16="http://schemas.microsoft.com/office/drawing/2014/main" id="{58B7F29B-9D4C-4321-9239-FBFF18964544}"/>
              </a:ext>
            </a:extLst>
          </p:cNvPr>
          <p:cNvSpPr/>
          <p:nvPr/>
        </p:nvSpPr>
        <p:spPr>
          <a:xfrm>
            <a:off x="338481" y="1175065"/>
            <a:ext cx="5466560" cy="461665"/>
          </a:xfrm>
          <a:prstGeom prst="rect">
            <a:avLst/>
          </a:prstGeom>
          <a:noFill/>
        </p:spPr>
        <p:txBody>
          <a:bodyPr wrap="none" lIns="91440" tIns="45720" rIns="91440" bIns="45720">
            <a:spAutoFit/>
          </a:bodyPr>
          <a:lstStyle/>
          <a:p>
            <a:r>
              <a:rPr lang="en-US" sz="2400" b="0" cap="none" spc="0">
                <a:ln w="0"/>
                <a:solidFill>
                  <a:schemeClr val="tx1"/>
                </a:solidFill>
                <a:latin typeface="Roboto" panose="02000000000000000000" pitchFamily="2" charset="0"/>
                <a:ea typeface="Roboto" panose="02000000000000000000" pitchFamily="2" charset="0"/>
                <a:cs typeface="Open Sans" panose="020B0606030504020204" pitchFamily="34" charset="0"/>
              </a:rPr>
              <a:t>Chỉ load các hàm, các giá trị đ</a:t>
            </a:r>
            <a:r>
              <a:rPr lang="vi-VN" sz="2400" b="0" cap="none" spc="0">
                <a:ln w="0"/>
                <a:solidFill>
                  <a:schemeClr val="tx1"/>
                </a:solidFill>
                <a:latin typeface="Roboto" panose="02000000000000000000" pitchFamily="2" charset="0"/>
                <a:ea typeface="Roboto" panose="02000000000000000000" pitchFamily="2" charset="0"/>
                <a:cs typeface="Open Sans" panose="020B0606030504020204" pitchFamily="34" charset="0"/>
              </a:rPr>
              <a:t>ơ</a:t>
            </a:r>
            <a:r>
              <a:rPr lang="en-US" sz="2400" b="0" cap="none" spc="0">
                <a:ln w="0"/>
                <a:solidFill>
                  <a:schemeClr val="tx1"/>
                </a:solidFill>
                <a:latin typeface="Roboto" panose="02000000000000000000" pitchFamily="2" charset="0"/>
                <a:ea typeface="Roboto" panose="02000000000000000000" pitchFamily="2" charset="0"/>
                <a:cs typeface="Open Sans" panose="020B0606030504020204" pitchFamily="34" charset="0"/>
              </a:rPr>
              <a:t>n giản</a:t>
            </a:r>
          </a:p>
        </p:txBody>
      </p:sp>
      <p:sp>
        <p:nvSpPr>
          <p:cNvPr id="9" name="Rectangle 8">
            <a:extLst>
              <a:ext uri="{FF2B5EF4-FFF2-40B4-BE49-F238E27FC236}">
                <a16:creationId xmlns:a16="http://schemas.microsoft.com/office/drawing/2014/main" id="{94A47F50-4268-4EFF-84B8-B8ACEB44E74D}"/>
              </a:ext>
            </a:extLst>
          </p:cNvPr>
          <p:cNvSpPr/>
          <p:nvPr/>
        </p:nvSpPr>
        <p:spPr>
          <a:xfrm>
            <a:off x="338481" y="3857020"/>
            <a:ext cx="4591321" cy="461665"/>
          </a:xfrm>
          <a:prstGeom prst="rect">
            <a:avLst/>
          </a:prstGeom>
          <a:noFill/>
        </p:spPr>
        <p:txBody>
          <a:bodyPr wrap="none" lIns="91440" tIns="45720" rIns="91440" bIns="45720">
            <a:spAutoFit/>
          </a:bodyPr>
          <a:lstStyle/>
          <a:p>
            <a:r>
              <a:rPr lang="en-US" sz="2400" b="0" cap="none" spc="0">
                <a:ln w="0"/>
                <a:solidFill>
                  <a:schemeClr val="tx1"/>
                </a:solidFill>
                <a:latin typeface="Roboto" panose="02000000000000000000" pitchFamily="2" charset="0"/>
                <a:ea typeface="Roboto" panose="02000000000000000000" pitchFamily="2" charset="0"/>
                <a:cs typeface="Open Sans" panose="020B0606030504020204" pitchFamily="34" charset="0"/>
              </a:rPr>
              <a:t>Stress test mô phỏng x</a:t>
            </a:r>
            <a:r>
              <a:rPr lang="en-US" sz="2400">
                <a:ln w="0"/>
                <a:latin typeface="Roboto" panose="02000000000000000000" pitchFamily="2" charset="0"/>
                <a:ea typeface="Roboto" panose="02000000000000000000" pitchFamily="2" charset="0"/>
                <a:cs typeface="Open Sans" panose="020B0606030504020204" pitchFamily="34" charset="0"/>
              </a:rPr>
              <a:t>ử lý nặng</a:t>
            </a:r>
            <a:endParaRPr lang="en-US" sz="2400" b="0" cap="none" spc="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graphicFrame>
        <p:nvGraphicFramePr>
          <p:cNvPr id="10" name="Table 6">
            <a:extLst>
              <a:ext uri="{FF2B5EF4-FFF2-40B4-BE49-F238E27FC236}">
                <a16:creationId xmlns:a16="http://schemas.microsoft.com/office/drawing/2014/main" id="{02946460-37DD-4A2F-88EF-4B472A3A151D}"/>
              </a:ext>
            </a:extLst>
          </p:cNvPr>
          <p:cNvGraphicFramePr>
            <a:graphicFrameLocks noGrp="1"/>
          </p:cNvGraphicFramePr>
          <p:nvPr>
            <p:extLst>
              <p:ext uri="{D42A27DB-BD31-4B8C-83A1-F6EECF244321}">
                <p14:modId xmlns:p14="http://schemas.microsoft.com/office/powerpoint/2010/main" val="3171485480"/>
              </p:ext>
            </p:extLst>
          </p:nvPr>
        </p:nvGraphicFramePr>
        <p:xfrm>
          <a:off x="338481" y="4626258"/>
          <a:ext cx="11429076" cy="1259840"/>
        </p:xfrm>
        <a:graphic>
          <a:graphicData uri="http://schemas.openxmlformats.org/drawingml/2006/table">
            <a:tbl>
              <a:tblPr firstRow="1" bandRow="1">
                <a:tableStyleId>{C083E6E3-FA7D-4D7B-A595-EF9225AFEA82}</a:tableStyleId>
              </a:tblPr>
              <a:tblGrid>
                <a:gridCol w="892113">
                  <a:extLst>
                    <a:ext uri="{9D8B030D-6E8A-4147-A177-3AD203B41FA5}">
                      <a16:colId xmlns:a16="http://schemas.microsoft.com/office/drawing/2014/main" val="1519591179"/>
                    </a:ext>
                  </a:extLst>
                </a:gridCol>
                <a:gridCol w="914400">
                  <a:extLst>
                    <a:ext uri="{9D8B030D-6E8A-4147-A177-3AD203B41FA5}">
                      <a16:colId xmlns:a16="http://schemas.microsoft.com/office/drawing/2014/main" val="172958050"/>
                    </a:ext>
                  </a:extLst>
                </a:gridCol>
                <a:gridCol w="982767">
                  <a:extLst>
                    <a:ext uri="{9D8B030D-6E8A-4147-A177-3AD203B41FA5}">
                      <a16:colId xmlns:a16="http://schemas.microsoft.com/office/drawing/2014/main" val="664370930"/>
                    </a:ext>
                  </a:extLst>
                </a:gridCol>
                <a:gridCol w="957129">
                  <a:extLst>
                    <a:ext uri="{9D8B030D-6E8A-4147-A177-3AD203B41FA5}">
                      <a16:colId xmlns:a16="http://schemas.microsoft.com/office/drawing/2014/main" val="2246673284"/>
                    </a:ext>
                  </a:extLst>
                </a:gridCol>
                <a:gridCol w="914400">
                  <a:extLst>
                    <a:ext uri="{9D8B030D-6E8A-4147-A177-3AD203B41FA5}">
                      <a16:colId xmlns:a16="http://schemas.microsoft.com/office/drawing/2014/main" val="1081537440"/>
                    </a:ext>
                  </a:extLst>
                </a:gridCol>
                <a:gridCol w="999858">
                  <a:extLst>
                    <a:ext uri="{9D8B030D-6E8A-4147-A177-3AD203B41FA5}">
                      <a16:colId xmlns:a16="http://schemas.microsoft.com/office/drawing/2014/main" val="3995192556"/>
                    </a:ext>
                  </a:extLst>
                </a:gridCol>
                <a:gridCol w="897308">
                  <a:extLst>
                    <a:ext uri="{9D8B030D-6E8A-4147-A177-3AD203B41FA5}">
                      <a16:colId xmlns:a16="http://schemas.microsoft.com/office/drawing/2014/main" val="3158615691"/>
                    </a:ext>
                  </a:extLst>
                </a:gridCol>
                <a:gridCol w="974221">
                  <a:extLst>
                    <a:ext uri="{9D8B030D-6E8A-4147-A177-3AD203B41FA5}">
                      <a16:colId xmlns:a16="http://schemas.microsoft.com/office/drawing/2014/main" val="2357721257"/>
                    </a:ext>
                  </a:extLst>
                </a:gridCol>
                <a:gridCol w="982766">
                  <a:extLst>
                    <a:ext uri="{9D8B030D-6E8A-4147-A177-3AD203B41FA5}">
                      <a16:colId xmlns:a16="http://schemas.microsoft.com/office/drawing/2014/main" val="1498423844"/>
                    </a:ext>
                  </a:extLst>
                </a:gridCol>
                <a:gridCol w="1016950">
                  <a:extLst>
                    <a:ext uri="{9D8B030D-6E8A-4147-A177-3AD203B41FA5}">
                      <a16:colId xmlns:a16="http://schemas.microsoft.com/office/drawing/2014/main" val="87905827"/>
                    </a:ext>
                  </a:extLst>
                </a:gridCol>
                <a:gridCol w="948583">
                  <a:extLst>
                    <a:ext uri="{9D8B030D-6E8A-4147-A177-3AD203B41FA5}">
                      <a16:colId xmlns:a16="http://schemas.microsoft.com/office/drawing/2014/main" val="1864815439"/>
                    </a:ext>
                  </a:extLst>
                </a:gridCol>
                <a:gridCol w="948581">
                  <a:extLst>
                    <a:ext uri="{9D8B030D-6E8A-4147-A177-3AD203B41FA5}">
                      <a16:colId xmlns:a16="http://schemas.microsoft.com/office/drawing/2014/main" val="4050245878"/>
                    </a:ext>
                  </a:extLst>
                </a:gridCol>
              </a:tblGrid>
              <a:tr h="370840">
                <a:tc>
                  <a:txBody>
                    <a:bodyPr/>
                    <a:lstStyle/>
                    <a:p>
                      <a:endParaRPr lang="en-US" sz="1400">
                        <a:latin typeface="Roboto" panose="02000000000000000000" pitchFamily="2" charset="0"/>
                        <a:ea typeface="Roboto" panose="02000000000000000000" pitchFamily="2" charset="0"/>
                      </a:endParaRPr>
                    </a:p>
                  </a:txBody>
                  <a:tcPr anchor="ctr"/>
                </a:tc>
                <a:tc>
                  <a:txBody>
                    <a:bodyPr/>
                    <a:lstStyle/>
                    <a:p>
                      <a:r>
                        <a:rPr lang="en-US" sz="1400">
                          <a:latin typeface="Roboto" panose="02000000000000000000" pitchFamily="2" charset="0"/>
                          <a:ea typeface="Roboto" panose="02000000000000000000" pitchFamily="2" charset="0"/>
                        </a:rPr>
                        <a:t>1</a:t>
                      </a:r>
                    </a:p>
                  </a:txBody>
                  <a:tcPr anchor="ctr"/>
                </a:tc>
                <a:tc>
                  <a:txBody>
                    <a:bodyPr/>
                    <a:lstStyle/>
                    <a:p>
                      <a:r>
                        <a:rPr lang="en-US" sz="1400">
                          <a:latin typeface="Roboto" panose="02000000000000000000" pitchFamily="2" charset="0"/>
                          <a:ea typeface="Roboto" panose="02000000000000000000" pitchFamily="2" charset="0"/>
                        </a:rPr>
                        <a:t>2</a:t>
                      </a:r>
                    </a:p>
                  </a:txBody>
                  <a:tcPr anchor="ctr"/>
                </a:tc>
                <a:tc>
                  <a:txBody>
                    <a:bodyPr/>
                    <a:lstStyle/>
                    <a:p>
                      <a:r>
                        <a:rPr lang="en-US" sz="1400">
                          <a:latin typeface="Roboto" panose="02000000000000000000" pitchFamily="2" charset="0"/>
                          <a:ea typeface="Roboto" panose="02000000000000000000" pitchFamily="2" charset="0"/>
                        </a:rPr>
                        <a:t>3</a:t>
                      </a:r>
                    </a:p>
                  </a:txBody>
                  <a:tcPr anchor="ctr"/>
                </a:tc>
                <a:tc>
                  <a:txBody>
                    <a:bodyPr/>
                    <a:lstStyle/>
                    <a:p>
                      <a:r>
                        <a:rPr lang="en-US" sz="1400">
                          <a:latin typeface="Roboto" panose="02000000000000000000" pitchFamily="2" charset="0"/>
                          <a:ea typeface="Roboto" panose="02000000000000000000" pitchFamily="2" charset="0"/>
                        </a:rPr>
                        <a:t>4</a:t>
                      </a:r>
                    </a:p>
                  </a:txBody>
                  <a:tcPr anchor="ctr"/>
                </a:tc>
                <a:tc>
                  <a:txBody>
                    <a:bodyPr/>
                    <a:lstStyle/>
                    <a:p>
                      <a:r>
                        <a:rPr lang="en-US" sz="1400">
                          <a:latin typeface="Roboto" panose="02000000000000000000" pitchFamily="2" charset="0"/>
                          <a:ea typeface="Roboto" panose="02000000000000000000" pitchFamily="2" charset="0"/>
                        </a:rPr>
                        <a:t>5</a:t>
                      </a:r>
                    </a:p>
                  </a:txBody>
                  <a:tcPr anchor="ctr"/>
                </a:tc>
                <a:tc>
                  <a:txBody>
                    <a:bodyPr/>
                    <a:lstStyle/>
                    <a:p>
                      <a:r>
                        <a:rPr lang="en-US" sz="1400">
                          <a:latin typeface="Roboto" panose="02000000000000000000" pitchFamily="2" charset="0"/>
                          <a:ea typeface="Roboto" panose="02000000000000000000" pitchFamily="2" charset="0"/>
                        </a:rPr>
                        <a:t>6</a:t>
                      </a:r>
                    </a:p>
                  </a:txBody>
                  <a:tcPr anchor="ctr"/>
                </a:tc>
                <a:tc>
                  <a:txBody>
                    <a:bodyPr/>
                    <a:lstStyle/>
                    <a:p>
                      <a:r>
                        <a:rPr lang="en-US" sz="1400">
                          <a:latin typeface="Roboto" panose="02000000000000000000" pitchFamily="2" charset="0"/>
                          <a:ea typeface="Roboto" panose="02000000000000000000" pitchFamily="2" charset="0"/>
                        </a:rPr>
                        <a:t>7</a:t>
                      </a:r>
                    </a:p>
                  </a:txBody>
                  <a:tcPr anchor="ctr"/>
                </a:tc>
                <a:tc>
                  <a:txBody>
                    <a:bodyPr/>
                    <a:lstStyle/>
                    <a:p>
                      <a:r>
                        <a:rPr lang="en-US" sz="1400">
                          <a:latin typeface="Roboto" panose="02000000000000000000" pitchFamily="2" charset="0"/>
                          <a:ea typeface="Roboto" panose="02000000000000000000" pitchFamily="2" charset="0"/>
                        </a:rPr>
                        <a:t>8</a:t>
                      </a:r>
                    </a:p>
                  </a:txBody>
                  <a:tcPr anchor="ctr"/>
                </a:tc>
                <a:tc>
                  <a:txBody>
                    <a:bodyPr/>
                    <a:lstStyle/>
                    <a:p>
                      <a:r>
                        <a:rPr lang="en-US" sz="1400">
                          <a:latin typeface="Roboto" panose="02000000000000000000" pitchFamily="2" charset="0"/>
                          <a:ea typeface="Roboto" panose="02000000000000000000" pitchFamily="2" charset="0"/>
                        </a:rPr>
                        <a:t>9</a:t>
                      </a:r>
                    </a:p>
                  </a:txBody>
                  <a:tcPr anchor="ctr"/>
                </a:tc>
                <a:tc>
                  <a:txBody>
                    <a:bodyPr/>
                    <a:lstStyle/>
                    <a:p>
                      <a:r>
                        <a:rPr lang="en-US" sz="1400">
                          <a:latin typeface="Roboto" panose="02000000000000000000" pitchFamily="2" charset="0"/>
                          <a:ea typeface="Roboto" panose="02000000000000000000" pitchFamily="2" charset="0"/>
                        </a:rPr>
                        <a:t>10</a:t>
                      </a:r>
                    </a:p>
                  </a:txBody>
                  <a:tcPr anchor="ctr"/>
                </a:tc>
                <a:tc>
                  <a:txBody>
                    <a:bodyPr/>
                    <a:lstStyle/>
                    <a:p>
                      <a:r>
                        <a:rPr lang="en-US" sz="1400">
                          <a:latin typeface="Roboto" panose="02000000000000000000" pitchFamily="2" charset="0"/>
                          <a:ea typeface="Roboto" panose="02000000000000000000" pitchFamily="2" charset="0"/>
                        </a:rPr>
                        <a:t>Avg</a:t>
                      </a:r>
                    </a:p>
                  </a:txBody>
                  <a:tcPr anchor="ctr"/>
                </a:tc>
                <a:extLst>
                  <a:ext uri="{0D108BD9-81ED-4DB2-BD59-A6C34878D82A}">
                    <a16:rowId xmlns:a16="http://schemas.microsoft.com/office/drawing/2014/main" val="1238761383"/>
                  </a:ext>
                </a:extLst>
              </a:tr>
              <a:tr h="370840">
                <a:tc>
                  <a:txBody>
                    <a:bodyPr/>
                    <a:lstStyle/>
                    <a:p>
                      <a:r>
                        <a:rPr lang="en-US" sz="1200">
                          <a:latin typeface="Roboto" panose="02000000000000000000" pitchFamily="2" charset="0"/>
                          <a:ea typeface="Roboto" panose="02000000000000000000" pitchFamily="2" charset="0"/>
                        </a:rPr>
                        <a:t>Snapshot</a:t>
                      </a: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222.131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180.656</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181.454</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179.521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181.481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179.494</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189.363</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182.275</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179.631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194.376</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194.376</a:t>
                      </a:r>
                      <a:endParaRPr lang="en-US" sz="14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837504365"/>
                  </a:ext>
                </a:extLst>
              </a:tr>
              <a:tr h="370840">
                <a:tc>
                  <a:txBody>
                    <a:bodyPr/>
                    <a:lstStyle/>
                    <a:p>
                      <a:r>
                        <a:rPr lang="en-US" sz="1200">
                          <a:latin typeface="Roboto" panose="02000000000000000000" pitchFamily="2" charset="0"/>
                          <a:ea typeface="Roboto" panose="02000000000000000000" pitchFamily="2" charset="0"/>
                        </a:rPr>
                        <a:t>No snapshot</a:t>
                      </a: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1291.641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1289.596</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1296.994</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1292.161</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1294.344</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2085.127</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2094.755</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2090.167</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2128.768</a:t>
                      </a:r>
                      <a:endParaRPr lang="en-US" sz="1400">
                        <a:effectLst/>
                        <a:latin typeface="Roboto" panose="02000000000000000000" pitchFamily="2" charset="0"/>
                        <a:ea typeface="Roboto" panose="02000000000000000000" pitchFamily="2" charset="0"/>
                      </a:endParaRPr>
                    </a:p>
                  </a:txBody>
                  <a:tcPr marL="123825" marR="123825" marT="57150" marB="57150"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2084.630</a:t>
                      </a:r>
                      <a:endParaRPr lang="en-US" sz="1400">
                        <a:latin typeface="Roboto" panose="02000000000000000000" pitchFamily="2" charset="0"/>
                        <a:ea typeface="Roboto" panose="02000000000000000000" pitchFamily="2" charset="0"/>
                      </a:endParaRPr>
                    </a:p>
                  </a:txBody>
                  <a:tcPr anchor="ctr"/>
                </a:tc>
                <a:tc>
                  <a:txBody>
                    <a:bodyPr/>
                    <a:lstStyle/>
                    <a:p>
                      <a:r>
                        <a:rPr lang="en-US" sz="1400" b="0" i="0" kern="1200">
                          <a:solidFill>
                            <a:schemeClr val="tx1"/>
                          </a:solidFill>
                          <a:effectLst/>
                          <a:latin typeface="Roboto" panose="02000000000000000000" pitchFamily="2" charset="0"/>
                          <a:ea typeface="Roboto" panose="02000000000000000000" pitchFamily="2" charset="0"/>
                          <a:cs typeface="+mn-cs"/>
                        </a:rPr>
                        <a:t>1694.818</a:t>
                      </a:r>
                      <a:endParaRPr lang="en-US" sz="14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161203319"/>
                  </a:ext>
                </a:extLst>
              </a:tr>
            </a:tbl>
          </a:graphicData>
        </a:graphic>
      </p:graphicFrame>
    </p:spTree>
    <p:extLst>
      <p:ext uri="{BB962C8B-B14F-4D97-AF65-F5344CB8AC3E}">
        <p14:creationId xmlns:p14="http://schemas.microsoft.com/office/powerpoint/2010/main" val="1384355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37DBB-B592-4590-885C-3BA83ABB17F9}"/>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11</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077E23D4-98A1-4A56-A194-A80A59C3B045}"/>
              </a:ext>
            </a:extLst>
          </p:cNvPr>
          <p:cNvSpPr/>
          <p:nvPr/>
        </p:nvSpPr>
        <p:spPr>
          <a:xfrm>
            <a:off x="304297" y="277757"/>
            <a:ext cx="3762568" cy="584775"/>
          </a:xfrm>
          <a:prstGeom prst="rect">
            <a:avLst/>
          </a:prstGeom>
          <a:noFill/>
        </p:spPr>
        <p:txBody>
          <a:bodyPr wrap="none" lIns="91440" tIns="45720" rIns="91440" bIns="45720">
            <a:spAutoFit/>
          </a:bodyPr>
          <a:lstStyle/>
          <a:p>
            <a:r>
              <a:rPr lang="en-US" sz="3200">
                <a:ln w="0"/>
                <a:latin typeface="Roboto" panose="02000000000000000000" pitchFamily="2" charset="0"/>
                <a:ea typeface="Roboto" panose="02000000000000000000" pitchFamily="2" charset="0"/>
                <a:cs typeface="Open Sans" panose="020B0606030504020204" pitchFamily="34" charset="0"/>
              </a:rPr>
              <a:t>Đánh giá – </a:t>
            </a:r>
            <a:r>
              <a:rPr lang="vi-VN" sz="3200">
                <a:ln w="0"/>
                <a:latin typeface="Roboto" panose="02000000000000000000" pitchFamily="2" charset="0"/>
                <a:ea typeface="Roboto" panose="02000000000000000000" pitchFamily="2" charset="0"/>
                <a:cs typeface="Open Sans" panose="020B0606030504020204" pitchFamily="34" charset="0"/>
              </a:rPr>
              <a:t>ư</a:t>
            </a:r>
            <a:r>
              <a:rPr lang="en-US" sz="3200">
                <a:ln w="0"/>
                <a:latin typeface="Roboto" panose="02000000000000000000" pitchFamily="2" charset="0"/>
                <a:ea typeface="Roboto" panose="02000000000000000000" pitchFamily="2" charset="0"/>
                <a:cs typeface="Open Sans" panose="020B0606030504020204" pitchFamily="34" charset="0"/>
              </a:rPr>
              <a:t>u điểm</a:t>
            </a:r>
            <a:endParaRPr lang="en-US" sz="3200" b="0" cap="none" spc="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
        <p:nvSpPr>
          <p:cNvPr id="6" name="TextBox 5">
            <a:extLst>
              <a:ext uri="{FF2B5EF4-FFF2-40B4-BE49-F238E27FC236}">
                <a16:creationId xmlns:a16="http://schemas.microsoft.com/office/drawing/2014/main" id="{6B669231-F46E-4AB6-A9F6-7532178446AC}"/>
              </a:ext>
            </a:extLst>
          </p:cNvPr>
          <p:cNvSpPr txBox="1"/>
          <p:nvPr/>
        </p:nvSpPr>
        <p:spPr>
          <a:xfrm>
            <a:off x="418744" y="1291008"/>
            <a:ext cx="11314632" cy="280076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Với snapshot ta có thể tăng tốc thời gian khởi động app đi rất nhiều. Xử lý ban đầu khi khởi động của các app càng nặng thì việc dùng snapshot càng hiệu quả.</a:t>
            </a:r>
          </a:p>
          <a:p>
            <a:pPr marL="285750" indent="-285750" algn="just">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Với </a:t>
            </a:r>
            <a:r>
              <a:rPr lang="vi-VN" sz="2400">
                <a:latin typeface="Consolas" panose="020B0609020204030204" pitchFamily="49" charset="0"/>
                <a:ea typeface="Roboto" panose="02000000000000000000" pitchFamily="2" charset="0"/>
              </a:rPr>
              <a:t>electron-link</a:t>
            </a:r>
            <a:r>
              <a:rPr lang="vi-VN" sz="2400">
                <a:latin typeface="Roboto" panose="02000000000000000000" pitchFamily="2" charset="0"/>
                <a:ea typeface="Roboto" panose="02000000000000000000" pitchFamily="2" charset="0"/>
              </a:rPr>
              <a:t> ta có thể mở rộng khả năng của snapshot thông thường, cho phép load thêm vào các object toàn cục</a:t>
            </a:r>
            <a:r>
              <a:rPr lang="en-US" sz="2400">
                <a:latin typeface="Roboto" panose="02000000000000000000" pitchFamily="2" charset="0"/>
                <a:ea typeface="Roboto" panose="02000000000000000000" pitchFamily="2" charset="0"/>
              </a:rPr>
              <a:t> hỗ trợ thêm các xử lý khác theo mong muốn.</a:t>
            </a:r>
          </a:p>
        </p:txBody>
      </p:sp>
    </p:spTree>
    <p:extLst>
      <p:ext uri="{BB962C8B-B14F-4D97-AF65-F5344CB8AC3E}">
        <p14:creationId xmlns:p14="http://schemas.microsoft.com/office/powerpoint/2010/main" val="653652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1C2ABC-ECAD-4F67-BB8F-DE8436E328A8}"/>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12</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4118C9B7-5D31-4674-9BF4-A19515E30AC8}"/>
              </a:ext>
            </a:extLst>
          </p:cNvPr>
          <p:cNvSpPr/>
          <p:nvPr/>
        </p:nvSpPr>
        <p:spPr>
          <a:xfrm>
            <a:off x="363020" y="302924"/>
            <a:ext cx="4437433" cy="584775"/>
          </a:xfrm>
          <a:prstGeom prst="rect">
            <a:avLst/>
          </a:prstGeom>
          <a:noFill/>
        </p:spPr>
        <p:txBody>
          <a:bodyPr wrap="none" lIns="91440" tIns="45720" rIns="91440" bIns="45720">
            <a:spAutoFit/>
          </a:bodyPr>
          <a:lstStyle/>
          <a:p>
            <a:r>
              <a:rPr lang="en-US" sz="3200">
                <a:ln w="0"/>
                <a:latin typeface="Roboto" panose="02000000000000000000" pitchFamily="2" charset="0"/>
                <a:ea typeface="Roboto" panose="02000000000000000000" pitchFamily="2" charset="0"/>
                <a:cs typeface="Open Sans" panose="020B0606030504020204" pitchFamily="34" charset="0"/>
              </a:rPr>
              <a:t>Đánh giá – nh</a:t>
            </a:r>
            <a:r>
              <a:rPr lang="vi-VN" sz="3200">
                <a:ln w="0"/>
                <a:latin typeface="Roboto" panose="02000000000000000000" pitchFamily="2" charset="0"/>
                <a:ea typeface="Roboto" panose="02000000000000000000" pitchFamily="2" charset="0"/>
                <a:cs typeface="Open Sans" panose="020B0606030504020204" pitchFamily="34" charset="0"/>
              </a:rPr>
              <a:t>ư</a:t>
            </a:r>
            <a:r>
              <a:rPr lang="en-US" sz="3200">
                <a:ln w="0"/>
                <a:latin typeface="Roboto" panose="02000000000000000000" pitchFamily="2" charset="0"/>
                <a:ea typeface="Roboto" panose="02000000000000000000" pitchFamily="2" charset="0"/>
                <a:cs typeface="Open Sans" panose="020B0606030504020204" pitchFamily="34" charset="0"/>
              </a:rPr>
              <a:t>ợc điểm</a:t>
            </a:r>
            <a:endParaRPr lang="en-US" sz="3200" b="0" cap="none" spc="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
        <p:nvSpPr>
          <p:cNvPr id="6" name="TextBox 5">
            <a:extLst>
              <a:ext uri="{FF2B5EF4-FFF2-40B4-BE49-F238E27FC236}">
                <a16:creationId xmlns:a16="http://schemas.microsoft.com/office/drawing/2014/main" id="{FFDEA376-6FFE-45F2-87B9-E007FEB69346}"/>
              </a:ext>
            </a:extLst>
          </p:cNvPr>
          <p:cNvSpPr txBox="1"/>
          <p:nvPr/>
        </p:nvSpPr>
        <p:spPr>
          <a:xfrm>
            <a:off x="439024" y="1209549"/>
            <a:ext cx="11308359" cy="390876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Chỉ có thể tạo và nạp được 1 </a:t>
            </a:r>
            <a:r>
              <a:rPr lang="en-US" sz="2400">
                <a:latin typeface="Roboto" panose="02000000000000000000" pitchFamily="2" charset="0"/>
                <a:ea typeface="Roboto" panose="02000000000000000000" pitchFamily="2" charset="0"/>
              </a:rPr>
              <a:t>file để snapshot</a:t>
            </a:r>
            <a:r>
              <a:rPr lang="vi-VN" sz="2400">
                <a:latin typeface="Roboto" panose="02000000000000000000" pitchFamily="2" charset="0"/>
                <a:ea typeface="Roboto" panose="02000000000000000000" pitchFamily="2" charset="0"/>
              </a:rPr>
              <a:t> khi khởi động app.</a:t>
            </a:r>
            <a:endParaRPr lang="en-US" sz="2400">
              <a:latin typeface="Roboto" panose="02000000000000000000" pitchFamily="2" charset="0"/>
              <a:ea typeface="Roboto" panose="02000000000000000000" pitchFamily="2" charset="0"/>
            </a:endParaRPr>
          </a:p>
          <a:p>
            <a:pPr marL="285750" indent="-285750" algn="just">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Thời gian khởi tạo cho môi trường </a:t>
            </a:r>
            <a:r>
              <a:rPr lang="vi-VN" sz="2400">
                <a:latin typeface="Consolas" panose="020B0609020204030204" pitchFamily="49" charset="0"/>
                <a:ea typeface="Roboto" panose="02000000000000000000" pitchFamily="2" charset="0"/>
              </a:rPr>
              <a:t>v8::Isolate</a:t>
            </a:r>
            <a:r>
              <a:rPr lang="vi-VN" sz="2400">
                <a:latin typeface="Roboto" panose="02000000000000000000" pitchFamily="2" charset="0"/>
                <a:ea typeface="Roboto" panose="02000000000000000000" pitchFamily="2" charset="0"/>
              </a:rPr>
              <a:t> và </a:t>
            </a:r>
            <a:r>
              <a:rPr lang="vi-VN" sz="2400">
                <a:latin typeface="Consolas" panose="020B0609020204030204" pitchFamily="49" charset="0"/>
                <a:ea typeface="Roboto" panose="02000000000000000000" pitchFamily="2" charset="0"/>
              </a:rPr>
              <a:t>v8::Context</a:t>
            </a:r>
            <a:r>
              <a:rPr lang="vi-VN" sz="2400">
                <a:latin typeface="Roboto" panose="02000000000000000000" pitchFamily="2" charset="0"/>
                <a:ea typeface="Roboto" panose="02000000000000000000" pitchFamily="2" charset="0"/>
              </a:rPr>
              <a:t> sẽ </a:t>
            </a:r>
            <a:r>
              <a:rPr lang="en-US" sz="2400">
                <a:latin typeface="Roboto" panose="02000000000000000000" pitchFamily="2" charset="0"/>
                <a:ea typeface="Roboto" panose="02000000000000000000" pitchFamily="2" charset="0"/>
              </a:rPr>
              <a:t>tăng nhẹ</a:t>
            </a:r>
            <a:r>
              <a:rPr lang="vi-VN" sz="2400">
                <a:latin typeface="Roboto" panose="02000000000000000000" pitchFamily="2" charset="0"/>
                <a:ea typeface="Roboto" panose="02000000000000000000" pitchFamily="2" charset="0"/>
              </a:rPr>
              <a:t> do phải nạp dữ liệu từ snapshot vào</a:t>
            </a:r>
            <a:r>
              <a:rPr lang="en-US" sz="2400">
                <a:latin typeface="Roboto" panose="02000000000000000000" pitchFamily="2" charset="0"/>
                <a:ea typeface="Roboto" panose="02000000000000000000" pitchFamily="2" charset="0"/>
              </a:rPr>
              <a:t>.</a:t>
            </a:r>
          </a:p>
          <a:p>
            <a:pPr marL="285750" indent="-285750" algn="just">
              <a:lnSpc>
                <a:spcPct val="150000"/>
              </a:lnSpc>
              <a:buFont typeface="Arial" panose="020B0604020202020204" pitchFamily="34" charset="0"/>
              <a:buChar char="•"/>
            </a:pPr>
            <a:r>
              <a:rPr lang="vi-VN" sz="2400">
                <a:latin typeface="Roboto" panose="02000000000000000000" pitchFamily="2" charset="0"/>
                <a:ea typeface="Roboto" panose="02000000000000000000" pitchFamily="2" charset="0"/>
              </a:rPr>
              <a:t>Dữ liệu cấp phát ban đầu (nếu không xét các module không thuộc JS thuần) trước khi</a:t>
            </a:r>
            <a:r>
              <a:rPr lang="en-US" sz="2400">
                <a:latin typeface="Roboto" panose="02000000000000000000" pitchFamily="2" charset="0"/>
                <a:ea typeface="Roboto" panose="02000000000000000000" pitchFamily="2" charset="0"/>
              </a:rPr>
              <a:t> toàn bộ quá trình</a:t>
            </a:r>
            <a:r>
              <a:rPr lang="vi-VN" sz="2400">
                <a:latin typeface="Roboto" panose="02000000000000000000" pitchFamily="2" charset="0"/>
                <a:ea typeface="Roboto" panose="02000000000000000000" pitchFamily="2" charset="0"/>
              </a:rPr>
              <a:t> khởi động hoàn tất có thể tăng lên do nếu dùng snapshot ta phải nạp toàn bộ dữ liệu từ snapshot vào </a:t>
            </a:r>
            <a:r>
              <a:rPr lang="vi-VN" sz="2400">
                <a:latin typeface="Consolas" panose="020B0609020204030204" pitchFamily="49" charset="0"/>
                <a:ea typeface="Roboto" panose="02000000000000000000" pitchFamily="2" charset="0"/>
              </a:rPr>
              <a:t>v8::Context</a:t>
            </a:r>
            <a:r>
              <a:rPr lang="vi-VN" sz="2400">
                <a:latin typeface="Roboto" panose="02000000000000000000" pitchFamily="2" charset="0"/>
                <a:ea typeface="Roboto" panose="02000000000000000000" pitchFamily="2" charset="0"/>
              </a:rPr>
              <a:t> và </a:t>
            </a:r>
            <a:r>
              <a:rPr lang="vi-VN" sz="2400">
                <a:latin typeface="Consolas" panose="020B0609020204030204" pitchFamily="49" charset="0"/>
                <a:ea typeface="Roboto" panose="02000000000000000000" pitchFamily="2" charset="0"/>
              </a:rPr>
              <a:t>v8::Isolate</a:t>
            </a:r>
            <a:r>
              <a:rPr lang="vi-VN" sz="2400">
                <a:latin typeface="Roboto" panose="02000000000000000000" pitchFamily="2" charset="0"/>
                <a:ea typeface="Roboto" panose="02000000000000000000" pitchFamily="2" charset="0"/>
              </a:rPr>
              <a:t> ban đầu khi khởi tạo</a:t>
            </a:r>
            <a:endParaRPr lang="en-US" sz="240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70886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57EFDB-1F05-49F4-95A4-FC82C40424B6}"/>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13</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EC1A18AF-4F8A-45A0-981F-556742779B41}"/>
              </a:ext>
            </a:extLst>
          </p:cNvPr>
          <p:cNvSpPr/>
          <p:nvPr/>
        </p:nvSpPr>
        <p:spPr>
          <a:xfrm>
            <a:off x="336458" y="221006"/>
            <a:ext cx="3889206"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H</a:t>
            </a:r>
            <a:r>
              <a:rPr lang="vi-VN"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3600">
                <a:ln w="0"/>
                <a:latin typeface="Open Sans" panose="020B0606030504020204" pitchFamily="34" charset="0"/>
                <a:ea typeface="Open Sans" panose="020B0606030504020204" pitchFamily="34" charset="0"/>
                <a:cs typeface="Open Sans" panose="020B0606030504020204" pitchFamily="34" charset="0"/>
              </a:rPr>
              <a:t>ớng phát triển</a:t>
            </a:r>
            <a:endPar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id="{45974C49-DB47-4EDD-A4F5-16D737E6BA09}"/>
              </a:ext>
            </a:extLst>
          </p:cNvPr>
          <p:cNvSpPr/>
          <p:nvPr/>
        </p:nvSpPr>
        <p:spPr>
          <a:xfrm>
            <a:off x="687897" y="1258350"/>
            <a:ext cx="2541864" cy="1635852"/>
          </a:xfrm>
          <a:custGeom>
            <a:avLst/>
            <a:gdLst>
              <a:gd name="connsiteX0" fmla="*/ 0 w 2541864"/>
              <a:gd name="connsiteY0" fmla="*/ 272647 h 1635852"/>
              <a:gd name="connsiteX1" fmla="*/ 272647 w 2541864"/>
              <a:gd name="connsiteY1" fmla="*/ 0 h 1635852"/>
              <a:gd name="connsiteX2" fmla="*/ 711892 w 2541864"/>
              <a:gd name="connsiteY2" fmla="*/ 0 h 1635852"/>
              <a:gd name="connsiteX3" fmla="*/ 1151138 w 2541864"/>
              <a:gd name="connsiteY3" fmla="*/ 0 h 1635852"/>
              <a:gd name="connsiteX4" fmla="*/ 1670246 w 2541864"/>
              <a:gd name="connsiteY4" fmla="*/ 0 h 1635852"/>
              <a:gd name="connsiteX5" fmla="*/ 2269217 w 2541864"/>
              <a:gd name="connsiteY5" fmla="*/ 0 h 1635852"/>
              <a:gd name="connsiteX6" fmla="*/ 2541864 w 2541864"/>
              <a:gd name="connsiteY6" fmla="*/ 272647 h 1635852"/>
              <a:gd name="connsiteX7" fmla="*/ 2541864 w 2541864"/>
              <a:gd name="connsiteY7" fmla="*/ 817926 h 1635852"/>
              <a:gd name="connsiteX8" fmla="*/ 2541864 w 2541864"/>
              <a:gd name="connsiteY8" fmla="*/ 1363205 h 1635852"/>
              <a:gd name="connsiteX9" fmla="*/ 2269217 w 2541864"/>
              <a:gd name="connsiteY9" fmla="*/ 1635852 h 1635852"/>
              <a:gd name="connsiteX10" fmla="*/ 1730143 w 2541864"/>
              <a:gd name="connsiteY10" fmla="*/ 1635852 h 1635852"/>
              <a:gd name="connsiteX11" fmla="*/ 1270932 w 2541864"/>
              <a:gd name="connsiteY11" fmla="*/ 1635852 h 1635852"/>
              <a:gd name="connsiteX12" fmla="*/ 771790 w 2541864"/>
              <a:gd name="connsiteY12" fmla="*/ 1635852 h 1635852"/>
              <a:gd name="connsiteX13" fmla="*/ 272647 w 2541864"/>
              <a:gd name="connsiteY13" fmla="*/ 1635852 h 1635852"/>
              <a:gd name="connsiteX14" fmla="*/ 0 w 2541864"/>
              <a:gd name="connsiteY14" fmla="*/ 1363205 h 1635852"/>
              <a:gd name="connsiteX15" fmla="*/ 0 w 2541864"/>
              <a:gd name="connsiteY15" fmla="*/ 807020 h 1635852"/>
              <a:gd name="connsiteX16" fmla="*/ 0 w 2541864"/>
              <a:gd name="connsiteY16" fmla="*/ 272647 h 163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41864" h="1635852" extrusionOk="0">
                <a:moveTo>
                  <a:pt x="0" y="272647"/>
                </a:moveTo>
                <a:cubicBezTo>
                  <a:pt x="21895" y="135183"/>
                  <a:pt x="119845" y="-2703"/>
                  <a:pt x="272647" y="0"/>
                </a:cubicBezTo>
                <a:cubicBezTo>
                  <a:pt x="388578" y="-201"/>
                  <a:pt x="559083" y="3374"/>
                  <a:pt x="711892" y="0"/>
                </a:cubicBezTo>
                <a:cubicBezTo>
                  <a:pt x="864701" y="-3374"/>
                  <a:pt x="968636" y="40722"/>
                  <a:pt x="1151138" y="0"/>
                </a:cubicBezTo>
                <a:cubicBezTo>
                  <a:pt x="1333640" y="-40722"/>
                  <a:pt x="1555661" y="39159"/>
                  <a:pt x="1670246" y="0"/>
                </a:cubicBezTo>
                <a:cubicBezTo>
                  <a:pt x="1784831" y="-39159"/>
                  <a:pt x="2055680" y="43435"/>
                  <a:pt x="2269217" y="0"/>
                </a:cubicBezTo>
                <a:cubicBezTo>
                  <a:pt x="2384438" y="-3188"/>
                  <a:pt x="2525803" y="107641"/>
                  <a:pt x="2541864" y="272647"/>
                </a:cubicBezTo>
                <a:cubicBezTo>
                  <a:pt x="2546884" y="478357"/>
                  <a:pt x="2539701" y="689318"/>
                  <a:pt x="2541864" y="817926"/>
                </a:cubicBezTo>
                <a:cubicBezTo>
                  <a:pt x="2544027" y="946534"/>
                  <a:pt x="2508090" y="1092017"/>
                  <a:pt x="2541864" y="1363205"/>
                </a:cubicBezTo>
                <a:cubicBezTo>
                  <a:pt x="2529462" y="1528919"/>
                  <a:pt x="2462775" y="1637931"/>
                  <a:pt x="2269217" y="1635852"/>
                </a:cubicBezTo>
                <a:cubicBezTo>
                  <a:pt x="2028774" y="1665750"/>
                  <a:pt x="1839604" y="1631217"/>
                  <a:pt x="1730143" y="1635852"/>
                </a:cubicBezTo>
                <a:cubicBezTo>
                  <a:pt x="1620682" y="1640487"/>
                  <a:pt x="1395884" y="1620114"/>
                  <a:pt x="1270932" y="1635852"/>
                </a:cubicBezTo>
                <a:cubicBezTo>
                  <a:pt x="1145980" y="1651590"/>
                  <a:pt x="924151" y="1602491"/>
                  <a:pt x="771790" y="1635852"/>
                </a:cubicBezTo>
                <a:cubicBezTo>
                  <a:pt x="619429" y="1669213"/>
                  <a:pt x="388992" y="1577272"/>
                  <a:pt x="272647" y="1635852"/>
                </a:cubicBezTo>
                <a:cubicBezTo>
                  <a:pt x="108084" y="1671224"/>
                  <a:pt x="2548" y="1505222"/>
                  <a:pt x="0" y="1363205"/>
                </a:cubicBezTo>
                <a:cubicBezTo>
                  <a:pt x="-2653" y="1113317"/>
                  <a:pt x="5758" y="984425"/>
                  <a:pt x="0" y="807020"/>
                </a:cubicBezTo>
                <a:cubicBezTo>
                  <a:pt x="-5758" y="629616"/>
                  <a:pt x="3709" y="507096"/>
                  <a:pt x="0" y="272647"/>
                </a:cubicBezTo>
                <a:close/>
              </a:path>
            </a:pathLst>
          </a:custGeom>
          <a:noFill/>
          <a:ln>
            <a:solidFill>
              <a:schemeClr val="tx1"/>
            </a:solidFill>
            <a:extLst>
              <a:ext uri="{C807C97D-BFC1-408E-A445-0C87EB9F89A2}">
                <ask:lineSketchStyleProps xmlns:ask="http://schemas.microsoft.com/office/drawing/2018/sketchyshapes" sd="423513973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AFBB9B1-6E5E-4F45-8C41-2C739C126F53}"/>
              </a:ext>
            </a:extLst>
          </p:cNvPr>
          <p:cNvSpPr/>
          <p:nvPr/>
        </p:nvSpPr>
        <p:spPr>
          <a:xfrm>
            <a:off x="3581401" y="3429000"/>
            <a:ext cx="4395832" cy="2955843"/>
          </a:xfrm>
          <a:custGeom>
            <a:avLst/>
            <a:gdLst>
              <a:gd name="connsiteX0" fmla="*/ 0 w 4395832"/>
              <a:gd name="connsiteY0" fmla="*/ 492650 h 2955843"/>
              <a:gd name="connsiteX1" fmla="*/ 492650 w 4395832"/>
              <a:gd name="connsiteY1" fmla="*/ 0 h 2955843"/>
              <a:gd name="connsiteX2" fmla="*/ 958756 w 4395832"/>
              <a:gd name="connsiteY2" fmla="*/ 0 h 2955843"/>
              <a:gd name="connsiteX3" fmla="*/ 1493073 w 4395832"/>
              <a:gd name="connsiteY3" fmla="*/ 0 h 2955843"/>
              <a:gd name="connsiteX4" fmla="*/ 2061495 w 4395832"/>
              <a:gd name="connsiteY4" fmla="*/ 0 h 2955843"/>
              <a:gd name="connsiteX5" fmla="*/ 2527601 w 4395832"/>
              <a:gd name="connsiteY5" fmla="*/ 0 h 2955843"/>
              <a:gd name="connsiteX6" fmla="*/ 2993707 w 4395832"/>
              <a:gd name="connsiteY6" fmla="*/ 0 h 2955843"/>
              <a:gd name="connsiteX7" fmla="*/ 3903182 w 4395832"/>
              <a:gd name="connsiteY7" fmla="*/ 0 h 2955843"/>
              <a:gd name="connsiteX8" fmla="*/ 4395832 w 4395832"/>
              <a:gd name="connsiteY8" fmla="*/ 492650 h 2955843"/>
              <a:gd name="connsiteX9" fmla="*/ 4395832 w 4395832"/>
              <a:gd name="connsiteY9" fmla="*/ 1024697 h 2955843"/>
              <a:gd name="connsiteX10" fmla="*/ 4395832 w 4395832"/>
              <a:gd name="connsiteY10" fmla="*/ 1517332 h 2955843"/>
              <a:gd name="connsiteX11" fmla="*/ 4395832 w 4395832"/>
              <a:gd name="connsiteY11" fmla="*/ 1970557 h 2955843"/>
              <a:gd name="connsiteX12" fmla="*/ 4395832 w 4395832"/>
              <a:gd name="connsiteY12" fmla="*/ 2463193 h 2955843"/>
              <a:gd name="connsiteX13" fmla="*/ 3903182 w 4395832"/>
              <a:gd name="connsiteY13" fmla="*/ 2955843 h 2955843"/>
              <a:gd name="connsiteX14" fmla="*/ 3402971 w 4395832"/>
              <a:gd name="connsiteY14" fmla="*/ 2955843 h 2955843"/>
              <a:gd name="connsiteX15" fmla="*/ 2868654 w 4395832"/>
              <a:gd name="connsiteY15" fmla="*/ 2955843 h 2955843"/>
              <a:gd name="connsiteX16" fmla="*/ 2402548 w 4395832"/>
              <a:gd name="connsiteY16" fmla="*/ 2955843 h 2955843"/>
              <a:gd name="connsiteX17" fmla="*/ 1765915 w 4395832"/>
              <a:gd name="connsiteY17" fmla="*/ 2955843 h 2955843"/>
              <a:gd name="connsiteX18" fmla="*/ 1265704 w 4395832"/>
              <a:gd name="connsiteY18" fmla="*/ 2955843 h 2955843"/>
              <a:gd name="connsiteX19" fmla="*/ 492650 w 4395832"/>
              <a:gd name="connsiteY19" fmla="*/ 2955843 h 2955843"/>
              <a:gd name="connsiteX20" fmla="*/ 0 w 4395832"/>
              <a:gd name="connsiteY20" fmla="*/ 2463193 h 2955843"/>
              <a:gd name="connsiteX21" fmla="*/ 0 w 4395832"/>
              <a:gd name="connsiteY21" fmla="*/ 2009968 h 2955843"/>
              <a:gd name="connsiteX22" fmla="*/ 0 w 4395832"/>
              <a:gd name="connsiteY22" fmla="*/ 1537038 h 2955843"/>
              <a:gd name="connsiteX23" fmla="*/ 0 w 4395832"/>
              <a:gd name="connsiteY23" fmla="*/ 1024697 h 2955843"/>
              <a:gd name="connsiteX24" fmla="*/ 0 w 4395832"/>
              <a:gd name="connsiteY24" fmla="*/ 492650 h 295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95832" h="2955843" extrusionOk="0">
                <a:moveTo>
                  <a:pt x="0" y="492650"/>
                </a:moveTo>
                <a:cubicBezTo>
                  <a:pt x="-54177" y="220319"/>
                  <a:pt x="206395" y="-3294"/>
                  <a:pt x="492650" y="0"/>
                </a:cubicBezTo>
                <a:cubicBezTo>
                  <a:pt x="615237" y="-38387"/>
                  <a:pt x="785301" y="47126"/>
                  <a:pt x="958756" y="0"/>
                </a:cubicBezTo>
                <a:cubicBezTo>
                  <a:pt x="1132211" y="-47126"/>
                  <a:pt x="1239689" y="61141"/>
                  <a:pt x="1493073" y="0"/>
                </a:cubicBezTo>
                <a:cubicBezTo>
                  <a:pt x="1746457" y="-61141"/>
                  <a:pt x="1832384" y="17560"/>
                  <a:pt x="2061495" y="0"/>
                </a:cubicBezTo>
                <a:cubicBezTo>
                  <a:pt x="2290606" y="-17560"/>
                  <a:pt x="2374555" y="2788"/>
                  <a:pt x="2527601" y="0"/>
                </a:cubicBezTo>
                <a:cubicBezTo>
                  <a:pt x="2680647" y="-2788"/>
                  <a:pt x="2776428" y="16992"/>
                  <a:pt x="2993707" y="0"/>
                </a:cubicBezTo>
                <a:cubicBezTo>
                  <a:pt x="3210986" y="-16992"/>
                  <a:pt x="3667528" y="9516"/>
                  <a:pt x="3903182" y="0"/>
                </a:cubicBezTo>
                <a:cubicBezTo>
                  <a:pt x="4162292" y="9611"/>
                  <a:pt x="4385882" y="229034"/>
                  <a:pt x="4395832" y="492650"/>
                </a:cubicBezTo>
                <a:cubicBezTo>
                  <a:pt x="4407529" y="719018"/>
                  <a:pt x="4358314" y="794213"/>
                  <a:pt x="4395832" y="1024697"/>
                </a:cubicBezTo>
                <a:cubicBezTo>
                  <a:pt x="4433350" y="1255181"/>
                  <a:pt x="4394118" y="1323697"/>
                  <a:pt x="4395832" y="1517332"/>
                </a:cubicBezTo>
                <a:cubicBezTo>
                  <a:pt x="4397546" y="1710968"/>
                  <a:pt x="4354181" y="1795434"/>
                  <a:pt x="4395832" y="1970557"/>
                </a:cubicBezTo>
                <a:cubicBezTo>
                  <a:pt x="4437483" y="2145680"/>
                  <a:pt x="4352852" y="2266555"/>
                  <a:pt x="4395832" y="2463193"/>
                </a:cubicBezTo>
                <a:cubicBezTo>
                  <a:pt x="4373893" y="2744225"/>
                  <a:pt x="4162401" y="3014214"/>
                  <a:pt x="3903182" y="2955843"/>
                </a:cubicBezTo>
                <a:cubicBezTo>
                  <a:pt x="3690101" y="2971664"/>
                  <a:pt x="3589274" y="2912562"/>
                  <a:pt x="3402971" y="2955843"/>
                </a:cubicBezTo>
                <a:cubicBezTo>
                  <a:pt x="3216668" y="2999124"/>
                  <a:pt x="3035237" y="2938865"/>
                  <a:pt x="2868654" y="2955843"/>
                </a:cubicBezTo>
                <a:cubicBezTo>
                  <a:pt x="2702071" y="2972821"/>
                  <a:pt x="2620203" y="2927137"/>
                  <a:pt x="2402548" y="2955843"/>
                </a:cubicBezTo>
                <a:cubicBezTo>
                  <a:pt x="2184893" y="2984549"/>
                  <a:pt x="1993415" y="2921127"/>
                  <a:pt x="1765915" y="2955843"/>
                </a:cubicBezTo>
                <a:cubicBezTo>
                  <a:pt x="1538415" y="2990559"/>
                  <a:pt x="1465266" y="2929302"/>
                  <a:pt x="1265704" y="2955843"/>
                </a:cubicBezTo>
                <a:cubicBezTo>
                  <a:pt x="1066142" y="2982384"/>
                  <a:pt x="766733" y="2914676"/>
                  <a:pt x="492650" y="2955843"/>
                </a:cubicBezTo>
                <a:cubicBezTo>
                  <a:pt x="187032" y="2896775"/>
                  <a:pt x="-38179" y="2799599"/>
                  <a:pt x="0" y="2463193"/>
                </a:cubicBezTo>
                <a:cubicBezTo>
                  <a:pt x="-3921" y="2255074"/>
                  <a:pt x="30100" y="2128196"/>
                  <a:pt x="0" y="2009968"/>
                </a:cubicBezTo>
                <a:cubicBezTo>
                  <a:pt x="-30100" y="1891740"/>
                  <a:pt x="1238" y="1642937"/>
                  <a:pt x="0" y="1537038"/>
                </a:cubicBezTo>
                <a:cubicBezTo>
                  <a:pt x="-1238" y="1431139"/>
                  <a:pt x="53861" y="1147683"/>
                  <a:pt x="0" y="1024697"/>
                </a:cubicBezTo>
                <a:cubicBezTo>
                  <a:pt x="-53861" y="901711"/>
                  <a:pt x="18668" y="660940"/>
                  <a:pt x="0" y="492650"/>
                </a:cubicBezTo>
                <a:close/>
              </a:path>
            </a:pathLst>
          </a:custGeom>
          <a:noFill/>
          <a:ln>
            <a:solidFill>
              <a:schemeClr val="tx1"/>
            </a:solidFill>
            <a:extLst>
              <a:ext uri="{C807C97D-BFC1-408E-A445-0C87EB9F89A2}">
                <ask:lineSketchStyleProps xmlns:ask="http://schemas.microsoft.com/office/drawing/2018/sketchyshapes" sd="222732687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3C9906-AC62-4D2A-83E7-BBDB7540DEC9}"/>
              </a:ext>
            </a:extLst>
          </p:cNvPr>
          <p:cNvSpPr txBox="1"/>
          <p:nvPr/>
        </p:nvSpPr>
        <p:spPr>
          <a:xfrm>
            <a:off x="4919445" y="5842673"/>
            <a:ext cx="1719744" cy="369332"/>
          </a:xfrm>
          <a:prstGeom prst="rect">
            <a:avLst/>
          </a:prstGeom>
          <a:noFill/>
        </p:spPr>
        <p:txBody>
          <a:bodyPr wrap="square" rtlCol="0">
            <a:spAutoFit/>
          </a:bodyPr>
          <a:lstStyle/>
          <a:p>
            <a:r>
              <a:rPr lang="en-US" b="1">
                <a:latin typeface="Consolas" panose="020B0609020204030204" pitchFamily="49" charset="0"/>
              </a:rPr>
              <a:t>startup.js</a:t>
            </a:r>
          </a:p>
        </p:txBody>
      </p:sp>
      <p:sp>
        <p:nvSpPr>
          <p:cNvPr id="10" name="Rectangle 9">
            <a:extLst>
              <a:ext uri="{FF2B5EF4-FFF2-40B4-BE49-F238E27FC236}">
                <a16:creationId xmlns:a16="http://schemas.microsoft.com/office/drawing/2014/main" id="{C1C4B289-F189-45C5-83BE-B605E906B68E}"/>
              </a:ext>
            </a:extLst>
          </p:cNvPr>
          <p:cNvSpPr/>
          <p:nvPr/>
        </p:nvSpPr>
        <p:spPr>
          <a:xfrm>
            <a:off x="3950559" y="3605555"/>
            <a:ext cx="3772250" cy="1754326"/>
          </a:xfrm>
          <a:prstGeom prst="rect">
            <a:avLst/>
          </a:prstGeom>
        </p:spPr>
        <p:txBody>
          <a:bodyPr wrap="square">
            <a:spAutoFit/>
          </a:bodyPr>
          <a:lstStyle/>
          <a:p>
            <a:r>
              <a:rPr lang="en-US" b="0">
                <a:solidFill>
                  <a:srgbClr val="0000FF"/>
                </a:solidFill>
                <a:effectLst/>
                <a:latin typeface="Consolas" panose="020B0609020204030204" pitchFamily="49" charset="0"/>
              </a:rPr>
              <a:t>function</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foo</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'Hello, World!!!'</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a:solidFill>
                  <a:srgbClr val="0000FF"/>
                </a:solidFill>
                <a:effectLst/>
                <a:latin typeface="Consolas" panose="020B0609020204030204" pitchFamily="49" charset="0"/>
              </a:rPr>
              <a:t>const</a:t>
            </a:r>
            <a:r>
              <a:rPr lang="en-US" b="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hello</a:t>
            </a:r>
            <a:r>
              <a:rPr lang="en-US" b="0">
                <a:solidFill>
                  <a:srgbClr val="000000"/>
                </a:solidFill>
                <a:effectLst/>
                <a:latin typeface="Consolas" panose="020B0609020204030204" pitchFamily="49" charset="0"/>
              </a:rPr>
              <a:t> = </a:t>
            </a:r>
            <a:r>
              <a:rPr lang="en-US" b="0">
                <a:solidFill>
                  <a:srgbClr val="795E26"/>
                </a:solidFill>
                <a:effectLst/>
                <a:latin typeface="Consolas" panose="020B0609020204030204" pitchFamily="49" charset="0"/>
              </a:rPr>
              <a:t>foo</a:t>
            </a:r>
            <a:r>
              <a:rPr lang="en-US" b="0">
                <a:solidFill>
                  <a:srgbClr val="000000"/>
                </a:solidFill>
                <a:effectLst/>
                <a:latin typeface="Consolas" panose="020B0609020204030204" pitchFamily="49" charset="0"/>
              </a:rPr>
              <a:t>();</a:t>
            </a:r>
          </a:p>
          <a:p>
            <a:r>
              <a:rPr lang="en-US" b="0">
                <a:solidFill>
                  <a:srgbClr val="0000FF"/>
                </a:solidFill>
                <a:effectLst/>
                <a:latin typeface="Consolas" panose="020B0609020204030204" pitchFamily="49" charset="0"/>
              </a:rPr>
              <a:t>const</a:t>
            </a:r>
            <a:r>
              <a:rPr lang="en-US" b="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num</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123</a:t>
            </a:r>
            <a:r>
              <a:rPr lang="en-US" b="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39D4D3EA-658C-4FBB-85F7-79170B016745}"/>
              </a:ext>
            </a:extLst>
          </p:cNvPr>
          <p:cNvSpPr txBox="1"/>
          <p:nvPr/>
        </p:nvSpPr>
        <p:spPr>
          <a:xfrm>
            <a:off x="1035170" y="1509911"/>
            <a:ext cx="2044460"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Main process</a:t>
            </a:r>
          </a:p>
        </p:txBody>
      </p:sp>
      <p:pic>
        <p:nvPicPr>
          <p:cNvPr id="13" name="Picture 12" descr="A picture containing drawing&#10;&#10;Description automatically generated">
            <a:extLst>
              <a:ext uri="{FF2B5EF4-FFF2-40B4-BE49-F238E27FC236}">
                <a16:creationId xmlns:a16="http://schemas.microsoft.com/office/drawing/2014/main" id="{E93CFF33-4F4B-4CA6-B512-2B6F78451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48" y="2017663"/>
            <a:ext cx="562761" cy="562761"/>
          </a:xfrm>
          <a:prstGeom prst="rect">
            <a:avLst/>
          </a:prstGeom>
        </p:spPr>
      </p:pic>
      <p:sp>
        <p:nvSpPr>
          <p:cNvPr id="14" name="Rectangle: Rounded Corners 13">
            <a:extLst>
              <a:ext uri="{FF2B5EF4-FFF2-40B4-BE49-F238E27FC236}">
                <a16:creationId xmlns:a16="http://schemas.microsoft.com/office/drawing/2014/main" id="{7A6087C1-9CF0-478F-BC79-8E55F5ACA2E6}"/>
              </a:ext>
            </a:extLst>
          </p:cNvPr>
          <p:cNvSpPr/>
          <p:nvPr/>
        </p:nvSpPr>
        <p:spPr>
          <a:xfrm>
            <a:off x="4486290" y="544171"/>
            <a:ext cx="3219419" cy="2166367"/>
          </a:xfrm>
          <a:custGeom>
            <a:avLst/>
            <a:gdLst>
              <a:gd name="connsiteX0" fmla="*/ 0 w 3219419"/>
              <a:gd name="connsiteY0" fmla="*/ 361068 h 2166367"/>
              <a:gd name="connsiteX1" fmla="*/ 361068 w 3219419"/>
              <a:gd name="connsiteY1" fmla="*/ 0 h 2166367"/>
              <a:gd name="connsiteX2" fmla="*/ 910470 w 3219419"/>
              <a:gd name="connsiteY2" fmla="*/ 0 h 2166367"/>
              <a:gd name="connsiteX3" fmla="*/ 1459873 w 3219419"/>
              <a:gd name="connsiteY3" fmla="*/ 0 h 2166367"/>
              <a:gd name="connsiteX4" fmla="*/ 2109166 w 3219419"/>
              <a:gd name="connsiteY4" fmla="*/ 0 h 2166367"/>
              <a:gd name="connsiteX5" fmla="*/ 2858351 w 3219419"/>
              <a:gd name="connsiteY5" fmla="*/ 0 h 2166367"/>
              <a:gd name="connsiteX6" fmla="*/ 3219419 w 3219419"/>
              <a:gd name="connsiteY6" fmla="*/ 361068 h 2166367"/>
              <a:gd name="connsiteX7" fmla="*/ 3219419 w 3219419"/>
              <a:gd name="connsiteY7" fmla="*/ 842478 h 2166367"/>
              <a:gd name="connsiteX8" fmla="*/ 3219419 w 3219419"/>
              <a:gd name="connsiteY8" fmla="*/ 1280562 h 2166367"/>
              <a:gd name="connsiteX9" fmla="*/ 3219419 w 3219419"/>
              <a:gd name="connsiteY9" fmla="*/ 1805299 h 2166367"/>
              <a:gd name="connsiteX10" fmla="*/ 2858351 w 3219419"/>
              <a:gd name="connsiteY10" fmla="*/ 2166367 h 2166367"/>
              <a:gd name="connsiteX11" fmla="*/ 2184085 w 3219419"/>
              <a:gd name="connsiteY11" fmla="*/ 2166367 h 2166367"/>
              <a:gd name="connsiteX12" fmla="*/ 1559764 w 3219419"/>
              <a:gd name="connsiteY12" fmla="*/ 2166367 h 2166367"/>
              <a:gd name="connsiteX13" fmla="*/ 985389 w 3219419"/>
              <a:gd name="connsiteY13" fmla="*/ 2166367 h 2166367"/>
              <a:gd name="connsiteX14" fmla="*/ 361068 w 3219419"/>
              <a:gd name="connsiteY14" fmla="*/ 2166367 h 2166367"/>
              <a:gd name="connsiteX15" fmla="*/ 0 w 3219419"/>
              <a:gd name="connsiteY15" fmla="*/ 1805299 h 2166367"/>
              <a:gd name="connsiteX16" fmla="*/ 0 w 3219419"/>
              <a:gd name="connsiteY16" fmla="*/ 1352773 h 2166367"/>
              <a:gd name="connsiteX17" fmla="*/ 0 w 3219419"/>
              <a:gd name="connsiteY17" fmla="*/ 885805 h 2166367"/>
              <a:gd name="connsiteX18" fmla="*/ 0 w 3219419"/>
              <a:gd name="connsiteY18" fmla="*/ 361068 h 216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19419" h="2166367" extrusionOk="0">
                <a:moveTo>
                  <a:pt x="0" y="361068"/>
                </a:moveTo>
                <a:cubicBezTo>
                  <a:pt x="4706" y="164475"/>
                  <a:pt x="146933" y="-17898"/>
                  <a:pt x="361068" y="0"/>
                </a:cubicBezTo>
                <a:cubicBezTo>
                  <a:pt x="635147" y="10043"/>
                  <a:pt x="646083" y="19511"/>
                  <a:pt x="910470" y="0"/>
                </a:cubicBezTo>
                <a:cubicBezTo>
                  <a:pt x="1174857" y="-19511"/>
                  <a:pt x="1308163" y="-1235"/>
                  <a:pt x="1459873" y="0"/>
                </a:cubicBezTo>
                <a:cubicBezTo>
                  <a:pt x="1611583" y="1235"/>
                  <a:pt x="1935547" y="26533"/>
                  <a:pt x="2109166" y="0"/>
                </a:cubicBezTo>
                <a:cubicBezTo>
                  <a:pt x="2282785" y="-26533"/>
                  <a:pt x="2563850" y="-14817"/>
                  <a:pt x="2858351" y="0"/>
                </a:cubicBezTo>
                <a:cubicBezTo>
                  <a:pt x="3033948" y="-2148"/>
                  <a:pt x="3194335" y="139125"/>
                  <a:pt x="3219419" y="361068"/>
                </a:cubicBezTo>
                <a:cubicBezTo>
                  <a:pt x="3237743" y="572552"/>
                  <a:pt x="3197569" y="734839"/>
                  <a:pt x="3219419" y="842478"/>
                </a:cubicBezTo>
                <a:cubicBezTo>
                  <a:pt x="3241270" y="950117"/>
                  <a:pt x="3229735" y="1071562"/>
                  <a:pt x="3219419" y="1280562"/>
                </a:cubicBezTo>
                <a:cubicBezTo>
                  <a:pt x="3209103" y="1489562"/>
                  <a:pt x="3222153" y="1662317"/>
                  <a:pt x="3219419" y="1805299"/>
                </a:cubicBezTo>
                <a:cubicBezTo>
                  <a:pt x="3232609" y="1998343"/>
                  <a:pt x="3094767" y="2187550"/>
                  <a:pt x="2858351" y="2166367"/>
                </a:cubicBezTo>
                <a:cubicBezTo>
                  <a:pt x="2721482" y="2140721"/>
                  <a:pt x="2363776" y="2150693"/>
                  <a:pt x="2184085" y="2166367"/>
                </a:cubicBezTo>
                <a:cubicBezTo>
                  <a:pt x="2004394" y="2182041"/>
                  <a:pt x="1835037" y="2142001"/>
                  <a:pt x="1559764" y="2166367"/>
                </a:cubicBezTo>
                <a:cubicBezTo>
                  <a:pt x="1284491" y="2190733"/>
                  <a:pt x="1118697" y="2146025"/>
                  <a:pt x="985389" y="2166367"/>
                </a:cubicBezTo>
                <a:cubicBezTo>
                  <a:pt x="852081" y="2186709"/>
                  <a:pt x="560276" y="2190656"/>
                  <a:pt x="361068" y="2166367"/>
                </a:cubicBezTo>
                <a:cubicBezTo>
                  <a:pt x="196843" y="2132676"/>
                  <a:pt x="-3366" y="1986264"/>
                  <a:pt x="0" y="1805299"/>
                </a:cubicBezTo>
                <a:cubicBezTo>
                  <a:pt x="-11542" y="1664877"/>
                  <a:pt x="21043" y="1473722"/>
                  <a:pt x="0" y="1352773"/>
                </a:cubicBezTo>
                <a:cubicBezTo>
                  <a:pt x="-21043" y="1231824"/>
                  <a:pt x="5554" y="1087300"/>
                  <a:pt x="0" y="885805"/>
                </a:cubicBezTo>
                <a:cubicBezTo>
                  <a:pt x="-5554" y="684310"/>
                  <a:pt x="8018" y="581219"/>
                  <a:pt x="0" y="361068"/>
                </a:cubicBezTo>
                <a:close/>
              </a:path>
            </a:pathLst>
          </a:custGeom>
          <a:noFill/>
          <a:ln>
            <a:solidFill>
              <a:schemeClr val="tx1"/>
            </a:solidFill>
            <a:extLst>
              <a:ext uri="{C807C97D-BFC1-408E-A445-0C87EB9F89A2}">
                <ask:lineSketchStyleProps xmlns:ask="http://schemas.microsoft.com/office/drawing/2018/sketchyshapes" sd="423513973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B814636-A426-46ED-8AF4-1935AAC25E83}"/>
              </a:ext>
            </a:extLst>
          </p:cNvPr>
          <p:cNvSpPr txBox="1"/>
          <p:nvPr/>
        </p:nvSpPr>
        <p:spPr>
          <a:xfrm>
            <a:off x="5039951" y="1594171"/>
            <a:ext cx="2490882"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Renderer process</a:t>
            </a:r>
          </a:p>
        </p:txBody>
      </p:sp>
      <p:sp>
        <p:nvSpPr>
          <p:cNvPr id="18" name="Rectangle 17">
            <a:extLst>
              <a:ext uri="{FF2B5EF4-FFF2-40B4-BE49-F238E27FC236}">
                <a16:creationId xmlns:a16="http://schemas.microsoft.com/office/drawing/2014/main" id="{00D73F03-1619-4CC2-8ECC-53C62370A0AB}"/>
              </a:ext>
            </a:extLst>
          </p:cNvPr>
          <p:cNvSpPr/>
          <p:nvPr/>
        </p:nvSpPr>
        <p:spPr>
          <a:xfrm>
            <a:off x="4643531" y="738718"/>
            <a:ext cx="2904936" cy="293615"/>
          </a:xfrm>
          <a:custGeom>
            <a:avLst/>
            <a:gdLst>
              <a:gd name="connsiteX0" fmla="*/ 0 w 2904936"/>
              <a:gd name="connsiteY0" fmla="*/ 0 h 293615"/>
              <a:gd name="connsiteX1" fmla="*/ 493839 w 2904936"/>
              <a:gd name="connsiteY1" fmla="*/ 0 h 293615"/>
              <a:gd name="connsiteX2" fmla="*/ 1016728 w 2904936"/>
              <a:gd name="connsiteY2" fmla="*/ 0 h 293615"/>
              <a:gd name="connsiteX3" fmla="*/ 1655814 w 2904936"/>
              <a:gd name="connsiteY3" fmla="*/ 0 h 293615"/>
              <a:gd name="connsiteX4" fmla="*/ 2236801 w 2904936"/>
              <a:gd name="connsiteY4" fmla="*/ 0 h 293615"/>
              <a:gd name="connsiteX5" fmla="*/ 2904936 w 2904936"/>
              <a:gd name="connsiteY5" fmla="*/ 0 h 293615"/>
              <a:gd name="connsiteX6" fmla="*/ 2904936 w 2904936"/>
              <a:gd name="connsiteY6" fmla="*/ 293615 h 293615"/>
              <a:gd name="connsiteX7" fmla="*/ 2294899 w 2904936"/>
              <a:gd name="connsiteY7" fmla="*/ 293615 h 293615"/>
              <a:gd name="connsiteX8" fmla="*/ 1801060 w 2904936"/>
              <a:gd name="connsiteY8" fmla="*/ 293615 h 293615"/>
              <a:gd name="connsiteX9" fmla="*/ 1278172 w 2904936"/>
              <a:gd name="connsiteY9" fmla="*/ 293615 h 293615"/>
              <a:gd name="connsiteX10" fmla="*/ 755283 w 2904936"/>
              <a:gd name="connsiteY10" fmla="*/ 293615 h 293615"/>
              <a:gd name="connsiteX11" fmla="*/ 0 w 2904936"/>
              <a:gd name="connsiteY11" fmla="*/ 293615 h 293615"/>
              <a:gd name="connsiteX12" fmla="*/ 0 w 2904936"/>
              <a:gd name="connsiteY12" fmla="*/ 0 h 29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4936" h="293615" extrusionOk="0">
                <a:moveTo>
                  <a:pt x="0" y="0"/>
                </a:moveTo>
                <a:cubicBezTo>
                  <a:pt x="135497" y="-7402"/>
                  <a:pt x="381080" y="7546"/>
                  <a:pt x="493839" y="0"/>
                </a:cubicBezTo>
                <a:cubicBezTo>
                  <a:pt x="606598" y="-7546"/>
                  <a:pt x="855316" y="19732"/>
                  <a:pt x="1016728" y="0"/>
                </a:cubicBezTo>
                <a:cubicBezTo>
                  <a:pt x="1178140" y="-19732"/>
                  <a:pt x="1370213" y="-30977"/>
                  <a:pt x="1655814" y="0"/>
                </a:cubicBezTo>
                <a:cubicBezTo>
                  <a:pt x="1941415" y="30977"/>
                  <a:pt x="2017488" y="10935"/>
                  <a:pt x="2236801" y="0"/>
                </a:cubicBezTo>
                <a:cubicBezTo>
                  <a:pt x="2456114" y="-10935"/>
                  <a:pt x="2587721" y="26557"/>
                  <a:pt x="2904936" y="0"/>
                </a:cubicBezTo>
                <a:cubicBezTo>
                  <a:pt x="2903017" y="94885"/>
                  <a:pt x="2903451" y="212620"/>
                  <a:pt x="2904936" y="293615"/>
                </a:cubicBezTo>
                <a:cubicBezTo>
                  <a:pt x="2705980" y="277028"/>
                  <a:pt x="2544017" y="307572"/>
                  <a:pt x="2294899" y="293615"/>
                </a:cubicBezTo>
                <a:cubicBezTo>
                  <a:pt x="2045781" y="279658"/>
                  <a:pt x="1950096" y="270938"/>
                  <a:pt x="1801060" y="293615"/>
                </a:cubicBezTo>
                <a:cubicBezTo>
                  <a:pt x="1652024" y="316292"/>
                  <a:pt x="1431048" y="292551"/>
                  <a:pt x="1278172" y="293615"/>
                </a:cubicBezTo>
                <a:cubicBezTo>
                  <a:pt x="1125296" y="294679"/>
                  <a:pt x="936821" y="291048"/>
                  <a:pt x="755283" y="293615"/>
                </a:cubicBezTo>
                <a:cubicBezTo>
                  <a:pt x="573745" y="296182"/>
                  <a:pt x="188042" y="270234"/>
                  <a:pt x="0" y="293615"/>
                </a:cubicBezTo>
                <a:cubicBezTo>
                  <a:pt x="-7999" y="229078"/>
                  <a:pt x="-6608" y="123621"/>
                  <a:pt x="0" y="0"/>
                </a:cubicBezTo>
                <a:close/>
              </a:path>
            </a:pathLst>
          </a:custGeom>
          <a:noFill/>
          <a:ln>
            <a:solidFill>
              <a:schemeClr val="tx1"/>
            </a:solidFill>
            <a:extLst>
              <a:ext uri="{C807C97D-BFC1-408E-A445-0C87EB9F89A2}">
                <ask:lineSketchStyleProps xmlns:ask="http://schemas.microsoft.com/office/drawing/2018/sketchyshapes" sd="308051835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265C4BD-F0C9-44C6-93A7-65147A4988D2}"/>
              </a:ext>
            </a:extLst>
          </p:cNvPr>
          <p:cNvSpPr/>
          <p:nvPr/>
        </p:nvSpPr>
        <p:spPr>
          <a:xfrm>
            <a:off x="4643532" y="1126921"/>
            <a:ext cx="2904936" cy="1425179"/>
          </a:xfrm>
          <a:custGeom>
            <a:avLst/>
            <a:gdLst>
              <a:gd name="connsiteX0" fmla="*/ 0 w 2904936"/>
              <a:gd name="connsiteY0" fmla="*/ 0 h 1425179"/>
              <a:gd name="connsiteX1" fmla="*/ 493839 w 2904936"/>
              <a:gd name="connsiteY1" fmla="*/ 0 h 1425179"/>
              <a:gd name="connsiteX2" fmla="*/ 1016728 w 2904936"/>
              <a:gd name="connsiteY2" fmla="*/ 0 h 1425179"/>
              <a:gd name="connsiteX3" fmla="*/ 1655814 w 2904936"/>
              <a:gd name="connsiteY3" fmla="*/ 0 h 1425179"/>
              <a:gd name="connsiteX4" fmla="*/ 2236801 w 2904936"/>
              <a:gd name="connsiteY4" fmla="*/ 0 h 1425179"/>
              <a:gd name="connsiteX5" fmla="*/ 2904936 w 2904936"/>
              <a:gd name="connsiteY5" fmla="*/ 0 h 1425179"/>
              <a:gd name="connsiteX6" fmla="*/ 2904936 w 2904936"/>
              <a:gd name="connsiteY6" fmla="*/ 460808 h 1425179"/>
              <a:gd name="connsiteX7" fmla="*/ 2904936 w 2904936"/>
              <a:gd name="connsiteY7" fmla="*/ 950119 h 1425179"/>
              <a:gd name="connsiteX8" fmla="*/ 2904936 w 2904936"/>
              <a:gd name="connsiteY8" fmla="*/ 1425179 h 1425179"/>
              <a:gd name="connsiteX9" fmla="*/ 2352998 w 2904936"/>
              <a:gd name="connsiteY9" fmla="*/ 1425179 h 1425179"/>
              <a:gd name="connsiteX10" fmla="*/ 1830110 w 2904936"/>
              <a:gd name="connsiteY10" fmla="*/ 1425179 h 1425179"/>
              <a:gd name="connsiteX11" fmla="*/ 1278172 w 2904936"/>
              <a:gd name="connsiteY11" fmla="*/ 1425179 h 1425179"/>
              <a:gd name="connsiteX12" fmla="*/ 639086 w 2904936"/>
              <a:gd name="connsiteY12" fmla="*/ 1425179 h 1425179"/>
              <a:gd name="connsiteX13" fmla="*/ 0 w 2904936"/>
              <a:gd name="connsiteY13" fmla="*/ 1425179 h 1425179"/>
              <a:gd name="connsiteX14" fmla="*/ 0 w 2904936"/>
              <a:gd name="connsiteY14" fmla="*/ 992875 h 1425179"/>
              <a:gd name="connsiteX15" fmla="*/ 0 w 2904936"/>
              <a:gd name="connsiteY15" fmla="*/ 489311 h 1425179"/>
              <a:gd name="connsiteX16" fmla="*/ 0 w 2904936"/>
              <a:gd name="connsiteY16" fmla="*/ 0 h 142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04936" h="1425179" extrusionOk="0">
                <a:moveTo>
                  <a:pt x="0" y="0"/>
                </a:moveTo>
                <a:cubicBezTo>
                  <a:pt x="135497" y="-7402"/>
                  <a:pt x="381080" y="7546"/>
                  <a:pt x="493839" y="0"/>
                </a:cubicBezTo>
                <a:cubicBezTo>
                  <a:pt x="606598" y="-7546"/>
                  <a:pt x="855316" y="19732"/>
                  <a:pt x="1016728" y="0"/>
                </a:cubicBezTo>
                <a:cubicBezTo>
                  <a:pt x="1178140" y="-19732"/>
                  <a:pt x="1370213" y="-30977"/>
                  <a:pt x="1655814" y="0"/>
                </a:cubicBezTo>
                <a:cubicBezTo>
                  <a:pt x="1941415" y="30977"/>
                  <a:pt x="2017488" y="10935"/>
                  <a:pt x="2236801" y="0"/>
                </a:cubicBezTo>
                <a:cubicBezTo>
                  <a:pt x="2456114" y="-10935"/>
                  <a:pt x="2587721" y="26557"/>
                  <a:pt x="2904936" y="0"/>
                </a:cubicBezTo>
                <a:cubicBezTo>
                  <a:pt x="2904384" y="220877"/>
                  <a:pt x="2922910" y="337585"/>
                  <a:pt x="2904936" y="460808"/>
                </a:cubicBezTo>
                <a:cubicBezTo>
                  <a:pt x="2886962" y="584031"/>
                  <a:pt x="2917511" y="838985"/>
                  <a:pt x="2904936" y="950119"/>
                </a:cubicBezTo>
                <a:cubicBezTo>
                  <a:pt x="2892361" y="1061253"/>
                  <a:pt x="2883679" y="1227032"/>
                  <a:pt x="2904936" y="1425179"/>
                </a:cubicBezTo>
                <a:cubicBezTo>
                  <a:pt x="2660662" y="1447507"/>
                  <a:pt x="2471008" y="1441966"/>
                  <a:pt x="2352998" y="1425179"/>
                </a:cubicBezTo>
                <a:cubicBezTo>
                  <a:pt x="2234988" y="1408392"/>
                  <a:pt x="2003712" y="1414826"/>
                  <a:pt x="1830110" y="1425179"/>
                </a:cubicBezTo>
                <a:cubicBezTo>
                  <a:pt x="1656508" y="1435532"/>
                  <a:pt x="1468343" y="1411188"/>
                  <a:pt x="1278172" y="1425179"/>
                </a:cubicBezTo>
                <a:cubicBezTo>
                  <a:pt x="1088001" y="1439170"/>
                  <a:pt x="806415" y="1433954"/>
                  <a:pt x="639086" y="1425179"/>
                </a:cubicBezTo>
                <a:cubicBezTo>
                  <a:pt x="471757" y="1416404"/>
                  <a:pt x="226987" y="1398655"/>
                  <a:pt x="0" y="1425179"/>
                </a:cubicBezTo>
                <a:cubicBezTo>
                  <a:pt x="-16055" y="1336032"/>
                  <a:pt x="3877" y="1089684"/>
                  <a:pt x="0" y="992875"/>
                </a:cubicBezTo>
                <a:cubicBezTo>
                  <a:pt x="-3877" y="896066"/>
                  <a:pt x="24762" y="662922"/>
                  <a:pt x="0" y="489311"/>
                </a:cubicBezTo>
                <a:cubicBezTo>
                  <a:pt x="-24762" y="315700"/>
                  <a:pt x="-10909" y="112315"/>
                  <a:pt x="0" y="0"/>
                </a:cubicBezTo>
                <a:close/>
              </a:path>
            </a:pathLst>
          </a:custGeom>
          <a:noFill/>
          <a:ln>
            <a:solidFill>
              <a:schemeClr val="tx1"/>
            </a:solidFill>
            <a:extLst>
              <a:ext uri="{C807C97D-BFC1-408E-A445-0C87EB9F89A2}">
                <ask:lineSketchStyleProps xmlns:ask="http://schemas.microsoft.com/office/drawing/2018/sketchyshapes" sd="308051835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5F9C0BD-2277-4054-938D-47D18FAF9DFD}"/>
              </a:ext>
            </a:extLst>
          </p:cNvPr>
          <p:cNvSpPr/>
          <p:nvPr/>
        </p:nvSpPr>
        <p:spPr>
          <a:xfrm>
            <a:off x="8464070" y="867337"/>
            <a:ext cx="3219419" cy="2166367"/>
          </a:xfrm>
          <a:custGeom>
            <a:avLst/>
            <a:gdLst>
              <a:gd name="connsiteX0" fmla="*/ 0 w 3219419"/>
              <a:gd name="connsiteY0" fmla="*/ 361068 h 2166367"/>
              <a:gd name="connsiteX1" fmla="*/ 361068 w 3219419"/>
              <a:gd name="connsiteY1" fmla="*/ 0 h 2166367"/>
              <a:gd name="connsiteX2" fmla="*/ 910470 w 3219419"/>
              <a:gd name="connsiteY2" fmla="*/ 0 h 2166367"/>
              <a:gd name="connsiteX3" fmla="*/ 1459873 w 3219419"/>
              <a:gd name="connsiteY3" fmla="*/ 0 h 2166367"/>
              <a:gd name="connsiteX4" fmla="*/ 2109166 w 3219419"/>
              <a:gd name="connsiteY4" fmla="*/ 0 h 2166367"/>
              <a:gd name="connsiteX5" fmla="*/ 2858351 w 3219419"/>
              <a:gd name="connsiteY5" fmla="*/ 0 h 2166367"/>
              <a:gd name="connsiteX6" fmla="*/ 3219419 w 3219419"/>
              <a:gd name="connsiteY6" fmla="*/ 361068 h 2166367"/>
              <a:gd name="connsiteX7" fmla="*/ 3219419 w 3219419"/>
              <a:gd name="connsiteY7" fmla="*/ 842478 h 2166367"/>
              <a:gd name="connsiteX8" fmla="*/ 3219419 w 3219419"/>
              <a:gd name="connsiteY8" fmla="*/ 1280562 h 2166367"/>
              <a:gd name="connsiteX9" fmla="*/ 3219419 w 3219419"/>
              <a:gd name="connsiteY9" fmla="*/ 1805299 h 2166367"/>
              <a:gd name="connsiteX10" fmla="*/ 2858351 w 3219419"/>
              <a:gd name="connsiteY10" fmla="*/ 2166367 h 2166367"/>
              <a:gd name="connsiteX11" fmla="*/ 2184085 w 3219419"/>
              <a:gd name="connsiteY11" fmla="*/ 2166367 h 2166367"/>
              <a:gd name="connsiteX12" fmla="*/ 1559764 w 3219419"/>
              <a:gd name="connsiteY12" fmla="*/ 2166367 h 2166367"/>
              <a:gd name="connsiteX13" fmla="*/ 985389 w 3219419"/>
              <a:gd name="connsiteY13" fmla="*/ 2166367 h 2166367"/>
              <a:gd name="connsiteX14" fmla="*/ 361068 w 3219419"/>
              <a:gd name="connsiteY14" fmla="*/ 2166367 h 2166367"/>
              <a:gd name="connsiteX15" fmla="*/ 0 w 3219419"/>
              <a:gd name="connsiteY15" fmla="*/ 1805299 h 2166367"/>
              <a:gd name="connsiteX16" fmla="*/ 0 w 3219419"/>
              <a:gd name="connsiteY16" fmla="*/ 1352773 h 2166367"/>
              <a:gd name="connsiteX17" fmla="*/ 0 w 3219419"/>
              <a:gd name="connsiteY17" fmla="*/ 885805 h 2166367"/>
              <a:gd name="connsiteX18" fmla="*/ 0 w 3219419"/>
              <a:gd name="connsiteY18" fmla="*/ 361068 h 216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19419" h="2166367" extrusionOk="0">
                <a:moveTo>
                  <a:pt x="0" y="361068"/>
                </a:moveTo>
                <a:cubicBezTo>
                  <a:pt x="4706" y="164475"/>
                  <a:pt x="146933" y="-17898"/>
                  <a:pt x="361068" y="0"/>
                </a:cubicBezTo>
                <a:cubicBezTo>
                  <a:pt x="635147" y="10043"/>
                  <a:pt x="646083" y="19511"/>
                  <a:pt x="910470" y="0"/>
                </a:cubicBezTo>
                <a:cubicBezTo>
                  <a:pt x="1174857" y="-19511"/>
                  <a:pt x="1308163" y="-1235"/>
                  <a:pt x="1459873" y="0"/>
                </a:cubicBezTo>
                <a:cubicBezTo>
                  <a:pt x="1611583" y="1235"/>
                  <a:pt x="1935547" y="26533"/>
                  <a:pt x="2109166" y="0"/>
                </a:cubicBezTo>
                <a:cubicBezTo>
                  <a:pt x="2282785" y="-26533"/>
                  <a:pt x="2563850" y="-14817"/>
                  <a:pt x="2858351" y="0"/>
                </a:cubicBezTo>
                <a:cubicBezTo>
                  <a:pt x="3033948" y="-2148"/>
                  <a:pt x="3194335" y="139125"/>
                  <a:pt x="3219419" y="361068"/>
                </a:cubicBezTo>
                <a:cubicBezTo>
                  <a:pt x="3237743" y="572552"/>
                  <a:pt x="3197569" y="734839"/>
                  <a:pt x="3219419" y="842478"/>
                </a:cubicBezTo>
                <a:cubicBezTo>
                  <a:pt x="3241270" y="950117"/>
                  <a:pt x="3229735" y="1071562"/>
                  <a:pt x="3219419" y="1280562"/>
                </a:cubicBezTo>
                <a:cubicBezTo>
                  <a:pt x="3209103" y="1489562"/>
                  <a:pt x="3222153" y="1662317"/>
                  <a:pt x="3219419" y="1805299"/>
                </a:cubicBezTo>
                <a:cubicBezTo>
                  <a:pt x="3232609" y="1998343"/>
                  <a:pt x="3094767" y="2187550"/>
                  <a:pt x="2858351" y="2166367"/>
                </a:cubicBezTo>
                <a:cubicBezTo>
                  <a:pt x="2721482" y="2140721"/>
                  <a:pt x="2363776" y="2150693"/>
                  <a:pt x="2184085" y="2166367"/>
                </a:cubicBezTo>
                <a:cubicBezTo>
                  <a:pt x="2004394" y="2182041"/>
                  <a:pt x="1835037" y="2142001"/>
                  <a:pt x="1559764" y="2166367"/>
                </a:cubicBezTo>
                <a:cubicBezTo>
                  <a:pt x="1284491" y="2190733"/>
                  <a:pt x="1118697" y="2146025"/>
                  <a:pt x="985389" y="2166367"/>
                </a:cubicBezTo>
                <a:cubicBezTo>
                  <a:pt x="852081" y="2186709"/>
                  <a:pt x="560276" y="2190656"/>
                  <a:pt x="361068" y="2166367"/>
                </a:cubicBezTo>
                <a:cubicBezTo>
                  <a:pt x="196843" y="2132676"/>
                  <a:pt x="-3366" y="1986264"/>
                  <a:pt x="0" y="1805299"/>
                </a:cubicBezTo>
                <a:cubicBezTo>
                  <a:pt x="-11542" y="1664877"/>
                  <a:pt x="21043" y="1473722"/>
                  <a:pt x="0" y="1352773"/>
                </a:cubicBezTo>
                <a:cubicBezTo>
                  <a:pt x="-21043" y="1231824"/>
                  <a:pt x="5554" y="1087300"/>
                  <a:pt x="0" y="885805"/>
                </a:cubicBezTo>
                <a:cubicBezTo>
                  <a:pt x="-5554" y="684310"/>
                  <a:pt x="8018" y="581219"/>
                  <a:pt x="0" y="361068"/>
                </a:cubicBezTo>
                <a:close/>
              </a:path>
            </a:pathLst>
          </a:custGeom>
          <a:noFill/>
          <a:ln>
            <a:solidFill>
              <a:schemeClr val="tx1"/>
            </a:solidFill>
            <a:extLst>
              <a:ext uri="{C807C97D-BFC1-408E-A445-0C87EB9F89A2}">
                <ask:lineSketchStyleProps xmlns:ask="http://schemas.microsoft.com/office/drawing/2018/sketchyshapes" sd="423513973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C124FA5-2271-490F-87CB-A1B40E63C172}"/>
              </a:ext>
            </a:extLst>
          </p:cNvPr>
          <p:cNvSpPr txBox="1"/>
          <p:nvPr/>
        </p:nvSpPr>
        <p:spPr>
          <a:xfrm>
            <a:off x="9017835" y="1951470"/>
            <a:ext cx="2391563" cy="369332"/>
          </a:xfrm>
          <a:prstGeom prst="rect">
            <a:avLst/>
          </a:prstGeom>
          <a:noFill/>
        </p:spPr>
        <p:txBody>
          <a:bodyPr wrap="square" rtlCol="0">
            <a:spAutoFit/>
          </a:bodyPr>
          <a:lstStyle/>
          <a:p>
            <a:r>
              <a:rPr lang="en-US" b="1">
                <a:latin typeface="Roboto" panose="02000000000000000000" pitchFamily="2" charset="0"/>
                <a:ea typeface="Roboto" panose="02000000000000000000" pitchFamily="2" charset="0"/>
              </a:rPr>
              <a:t>Renderer process</a:t>
            </a:r>
          </a:p>
        </p:txBody>
      </p:sp>
      <p:sp>
        <p:nvSpPr>
          <p:cNvPr id="22" name="Rectangle 21">
            <a:extLst>
              <a:ext uri="{FF2B5EF4-FFF2-40B4-BE49-F238E27FC236}">
                <a16:creationId xmlns:a16="http://schemas.microsoft.com/office/drawing/2014/main" id="{51F07F85-31EB-446B-967A-B8FEB7413C38}"/>
              </a:ext>
            </a:extLst>
          </p:cNvPr>
          <p:cNvSpPr/>
          <p:nvPr/>
        </p:nvSpPr>
        <p:spPr>
          <a:xfrm>
            <a:off x="8621311" y="1061884"/>
            <a:ext cx="2904936" cy="293615"/>
          </a:xfrm>
          <a:custGeom>
            <a:avLst/>
            <a:gdLst>
              <a:gd name="connsiteX0" fmla="*/ 0 w 2904936"/>
              <a:gd name="connsiteY0" fmla="*/ 0 h 293615"/>
              <a:gd name="connsiteX1" fmla="*/ 493839 w 2904936"/>
              <a:gd name="connsiteY1" fmla="*/ 0 h 293615"/>
              <a:gd name="connsiteX2" fmla="*/ 1016728 w 2904936"/>
              <a:gd name="connsiteY2" fmla="*/ 0 h 293615"/>
              <a:gd name="connsiteX3" fmla="*/ 1655814 w 2904936"/>
              <a:gd name="connsiteY3" fmla="*/ 0 h 293615"/>
              <a:gd name="connsiteX4" fmla="*/ 2236801 w 2904936"/>
              <a:gd name="connsiteY4" fmla="*/ 0 h 293615"/>
              <a:gd name="connsiteX5" fmla="*/ 2904936 w 2904936"/>
              <a:gd name="connsiteY5" fmla="*/ 0 h 293615"/>
              <a:gd name="connsiteX6" fmla="*/ 2904936 w 2904936"/>
              <a:gd name="connsiteY6" fmla="*/ 293615 h 293615"/>
              <a:gd name="connsiteX7" fmla="*/ 2294899 w 2904936"/>
              <a:gd name="connsiteY7" fmla="*/ 293615 h 293615"/>
              <a:gd name="connsiteX8" fmla="*/ 1801060 w 2904936"/>
              <a:gd name="connsiteY8" fmla="*/ 293615 h 293615"/>
              <a:gd name="connsiteX9" fmla="*/ 1278172 w 2904936"/>
              <a:gd name="connsiteY9" fmla="*/ 293615 h 293615"/>
              <a:gd name="connsiteX10" fmla="*/ 755283 w 2904936"/>
              <a:gd name="connsiteY10" fmla="*/ 293615 h 293615"/>
              <a:gd name="connsiteX11" fmla="*/ 0 w 2904936"/>
              <a:gd name="connsiteY11" fmla="*/ 293615 h 293615"/>
              <a:gd name="connsiteX12" fmla="*/ 0 w 2904936"/>
              <a:gd name="connsiteY12" fmla="*/ 0 h 29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4936" h="293615" extrusionOk="0">
                <a:moveTo>
                  <a:pt x="0" y="0"/>
                </a:moveTo>
                <a:cubicBezTo>
                  <a:pt x="135497" y="-7402"/>
                  <a:pt x="381080" y="7546"/>
                  <a:pt x="493839" y="0"/>
                </a:cubicBezTo>
                <a:cubicBezTo>
                  <a:pt x="606598" y="-7546"/>
                  <a:pt x="855316" y="19732"/>
                  <a:pt x="1016728" y="0"/>
                </a:cubicBezTo>
                <a:cubicBezTo>
                  <a:pt x="1178140" y="-19732"/>
                  <a:pt x="1370213" y="-30977"/>
                  <a:pt x="1655814" y="0"/>
                </a:cubicBezTo>
                <a:cubicBezTo>
                  <a:pt x="1941415" y="30977"/>
                  <a:pt x="2017488" y="10935"/>
                  <a:pt x="2236801" y="0"/>
                </a:cubicBezTo>
                <a:cubicBezTo>
                  <a:pt x="2456114" y="-10935"/>
                  <a:pt x="2587721" y="26557"/>
                  <a:pt x="2904936" y="0"/>
                </a:cubicBezTo>
                <a:cubicBezTo>
                  <a:pt x="2903017" y="94885"/>
                  <a:pt x="2903451" y="212620"/>
                  <a:pt x="2904936" y="293615"/>
                </a:cubicBezTo>
                <a:cubicBezTo>
                  <a:pt x="2705980" y="277028"/>
                  <a:pt x="2544017" y="307572"/>
                  <a:pt x="2294899" y="293615"/>
                </a:cubicBezTo>
                <a:cubicBezTo>
                  <a:pt x="2045781" y="279658"/>
                  <a:pt x="1950096" y="270938"/>
                  <a:pt x="1801060" y="293615"/>
                </a:cubicBezTo>
                <a:cubicBezTo>
                  <a:pt x="1652024" y="316292"/>
                  <a:pt x="1431048" y="292551"/>
                  <a:pt x="1278172" y="293615"/>
                </a:cubicBezTo>
                <a:cubicBezTo>
                  <a:pt x="1125296" y="294679"/>
                  <a:pt x="936821" y="291048"/>
                  <a:pt x="755283" y="293615"/>
                </a:cubicBezTo>
                <a:cubicBezTo>
                  <a:pt x="573745" y="296182"/>
                  <a:pt x="188042" y="270234"/>
                  <a:pt x="0" y="293615"/>
                </a:cubicBezTo>
                <a:cubicBezTo>
                  <a:pt x="-7999" y="229078"/>
                  <a:pt x="-6608" y="123621"/>
                  <a:pt x="0" y="0"/>
                </a:cubicBezTo>
                <a:close/>
              </a:path>
            </a:pathLst>
          </a:custGeom>
          <a:noFill/>
          <a:ln>
            <a:solidFill>
              <a:schemeClr val="tx1"/>
            </a:solidFill>
            <a:extLst>
              <a:ext uri="{C807C97D-BFC1-408E-A445-0C87EB9F89A2}">
                <ask:lineSketchStyleProps xmlns:ask="http://schemas.microsoft.com/office/drawing/2018/sketchyshapes" sd="308051835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D97FB55-1427-4A79-BE24-6EEB6C111A65}"/>
              </a:ext>
            </a:extLst>
          </p:cNvPr>
          <p:cNvSpPr/>
          <p:nvPr/>
        </p:nvSpPr>
        <p:spPr>
          <a:xfrm>
            <a:off x="8621312" y="1450087"/>
            <a:ext cx="2904936" cy="1425179"/>
          </a:xfrm>
          <a:custGeom>
            <a:avLst/>
            <a:gdLst>
              <a:gd name="connsiteX0" fmla="*/ 0 w 2904936"/>
              <a:gd name="connsiteY0" fmla="*/ 0 h 1425179"/>
              <a:gd name="connsiteX1" fmla="*/ 493839 w 2904936"/>
              <a:gd name="connsiteY1" fmla="*/ 0 h 1425179"/>
              <a:gd name="connsiteX2" fmla="*/ 1016728 w 2904936"/>
              <a:gd name="connsiteY2" fmla="*/ 0 h 1425179"/>
              <a:gd name="connsiteX3" fmla="*/ 1655814 w 2904936"/>
              <a:gd name="connsiteY3" fmla="*/ 0 h 1425179"/>
              <a:gd name="connsiteX4" fmla="*/ 2236801 w 2904936"/>
              <a:gd name="connsiteY4" fmla="*/ 0 h 1425179"/>
              <a:gd name="connsiteX5" fmla="*/ 2904936 w 2904936"/>
              <a:gd name="connsiteY5" fmla="*/ 0 h 1425179"/>
              <a:gd name="connsiteX6" fmla="*/ 2904936 w 2904936"/>
              <a:gd name="connsiteY6" fmla="*/ 460808 h 1425179"/>
              <a:gd name="connsiteX7" fmla="*/ 2904936 w 2904936"/>
              <a:gd name="connsiteY7" fmla="*/ 950119 h 1425179"/>
              <a:gd name="connsiteX8" fmla="*/ 2904936 w 2904936"/>
              <a:gd name="connsiteY8" fmla="*/ 1425179 h 1425179"/>
              <a:gd name="connsiteX9" fmla="*/ 2352998 w 2904936"/>
              <a:gd name="connsiteY9" fmla="*/ 1425179 h 1425179"/>
              <a:gd name="connsiteX10" fmla="*/ 1830110 w 2904936"/>
              <a:gd name="connsiteY10" fmla="*/ 1425179 h 1425179"/>
              <a:gd name="connsiteX11" fmla="*/ 1278172 w 2904936"/>
              <a:gd name="connsiteY11" fmla="*/ 1425179 h 1425179"/>
              <a:gd name="connsiteX12" fmla="*/ 639086 w 2904936"/>
              <a:gd name="connsiteY12" fmla="*/ 1425179 h 1425179"/>
              <a:gd name="connsiteX13" fmla="*/ 0 w 2904936"/>
              <a:gd name="connsiteY13" fmla="*/ 1425179 h 1425179"/>
              <a:gd name="connsiteX14" fmla="*/ 0 w 2904936"/>
              <a:gd name="connsiteY14" fmla="*/ 992875 h 1425179"/>
              <a:gd name="connsiteX15" fmla="*/ 0 w 2904936"/>
              <a:gd name="connsiteY15" fmla="*/ 489311 h 1425179"/>
              <a:gd name="connsiteX16" fmla="*/ 0 w 2904936"/>
              <a:gd name="connsiteY16" fmla="*/ 0 h 142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04936" h="1425179" extrusionOk="0">
                <a:moveTo>
                  <a:pt x="0" y="0"/>
                </a:moveTo>
                <a:cubicBezTo>
                  <a:pt x="135497" y="-7402"/>
                  <a:pt x="381080" y="7546"/>
                  <a:pt x="493839" y="0"/>
                </a:cubicBezTo>
                <a:cubicBezTo>
                  <a:pt x="606598" y="-7546"/>
                  <a:pt x="855316" y="19732"/>
                  <a:pt x="1016728" y="0"/>
                </a:cubicBezTo>
                <a:cubicBezTo>
                  <a:pt x="1178140" y="-19732"/>
                  <a:pt x="1370213" y="-30977"/>
                  <a:pt x="1655814" y="0"/>
                </a:cubicBezTo>
                <a:cubicBezTo>
                  <a:pt x="1941415" y="30977"/>
                  <a:pt x="2017488" y="10935"/>
                  <a:pt x="2236801" y="0"/>
                </a:cubicBezTo>
                <a:cubicBezTo>
                  <a:pt x="2456114" y="-10935"/>
                  <a:pt x="2587721" y="26557"/>
                  <a:pt x="2904936" y="0"/>
                </a:cubicBezTo>
                <a:cubicBezTo>
                  <a:pt x="2904384" y="220877"/>
                  <a:pt x="2922910" y="337585"/>
                  <a:pt x="2904936" y="460808"/>
                </a:cubicBezTo>
                <a:cubicBezTo>
                  <a:pt x="2886962" y="584031"/>
                  <a:pt x="2917511" y="838985"/>
                  <a:pt x="2904936" y="950119"/>
                </a:cubicBezTo>
                <a:cubicBezTo>
                  <a:pt x="2892361" y="1061253"/>
                  <a:pt x="2883679" y="1227032"/>
                  <a:pt x="2904936" y="1425179"/>
                </a:cubicBezTo>
                <a:cubicBezTo>
                  <a:pt x="2660662" y="1447507"/>
                  <a:pt x="2471008" y="1441966"/>
                  <a:pt x="2352998" y="1425179"/>
                </a:cubicBezTo>
                <a:cubicBezTo>
                  <a:pt x="2234988" y="1408392"/>
                  <a:pt x="2003712" y="1414826"/>
                  <a:pt x="1830110" y="1425179"/>
                </a:cubicBezTo>
                <a:cubicBezTo>
                  <a:pt x="1656508" y="1435532"/>
                  <a:pt x="1468343" y="1411188"/>
                  <a:pt x="1278172" y="1425179"/>
                </a:cubicBezTo>
                <a:cubicBezTo>
                  <a:pt x="1088001" y="1439170"/>
                  <a:pt x="806415" y="1433954"/>
                  <a:pt x="639086" y="1425179"/>
                </a:cubicBezTo>
                <a:cubicBezTo>
                  <a:pt x="471757" y="1416404"/>
                  <a:pt x="226987" y="1398655"/>
                  <a:pt x="0" y="1425179"/>
                </a:cubicBezTo>
                <a:cubicBezTo>
                  <a:pt x="-16055" y="1336032"/>
                  <a:pt x="3877" y="1089684"/>
                  <a:pt x="0" y="992875"/>
                </a:cubicBezTo>
                <a:cubicBezTo>
                  <a:pt x="-3877" y="896066"/>
                  <a:pt x="24762" y="662922"/>
                  <a:pt x="0" y="489311"/>
                </a:cubicBezTo>
                <a:cubicBezTo>
                  <a:pt x="-24762" y="315700"/>
                  <a:pt x="-10909" y="112315"/>
                  <a:pt x="0" y="0"/>
                </a:cubicBezTo>
                <a:close/>
              </a:path>
            </a:pathLst>
          </a:custGeom>
          <a:noFill/>
          <a:ln>
            <a:solidFill>
              <a:schemeClr val="tx1"/>
            </a:solidFill>
            <a:extLst>
              <a:ext uri="{C807C97D-BFC1-408E-A445-0C87EB9F89A2}">
                <ask:lineSketchStyleProps xmlns:ask="http://schemas.microsoft.com/office/drawing/2018/sketchyshapes" sd="308051835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F8204FF3-9ACD-43BF-92C0-CD2D6DB2EBC3}"/>
              </a:ext>
            </a:extLst>
          </p:cNvPr>
          <p:cNvCxnSpPr/>
          <p:nvPr/>
        </p:nvCxnSpPr>
        <p:spPr>
          <a:xfrm>
            <a:off x="2617365" y="3033704"/>
            <a:ext cx="763398" cy="5718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194499-0C78-4D04-BFBD-3AC3F7E2369D}"/>
              </a:ext>
            </a:extLst>
          </p:cNvPr>
          <p:cNvCxnSpPr>
            <a:cxnSpLocks/>
          </p:cNvCxnSpPr>
          <p:nvPr/>
        </p:nvCxnSpPr>
        <p:spPr>
          <a:xfrm>
            <a:off x="6062442" y="2761470"/>
            <a:ext cx="0" cy="5581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D13DFE5-B121-4EDA-82EA-9DF428B60509}"/>
              </a:ext>
            </a:extLst>
          </p:cNvPr>
          <p:cNvCxnSpPr>
            <a:cxnSpLocks/>
          </p:cNvCxnSpPr>
          <p:nvPr/>
        </p:nvCxnSpPr>
        <p:spPr>
          <a:xfrm flipH="1">
            <a:off x="8086987" y="3137483"/>
            <a:ext cx="534324" cy="4680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21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300"/>
                                        <p:tgtEl>
                                          <p:spTgt spid="13"/>
                                        </p:tgtEl>
                                      </p:cBhvr>
                                    </p:animEffect>
                                    <p:anim calcmode="lin" valueType="num">
                                      <p:cBhvr>
                                        <p:cTn id="13" dur="300" fill="hold"/>
                                        <p:tgtEl>
                                          <p:spTgt spid="13"/>
                                        </p:tgtEl>
                                        <p:attrNameLst>
                                          <p:attrName>ppt_x</p:attrName>
                                        </p:attrNameLst>
                                      </p:cBhvr>
                                      <p:tavLst>
                                        <p:tav tm="0">
                                          <p:val>
                                            <p:strVal val="#ppt_x"/>
                                          </p:val>
                                        </p:tav>
                                        <p:tav tm="100000">
                                          <p:val>
                                            <p:strVal val="#ppt_x"/>
                                          </p:val>
                                        </p:tav>
                                      </p:tavLst>
                                    </p:anim>
                                    <p:anim calcmode="lin" valueType="num">
                                      <p:cBhvr>
                                        <p:cTn id="14" dur="3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300"/>
                                        <p:tgtEl>
                                          <p:spTgt spid="11"/>
                                        </p:tgtEl>
                                      </p:cBhvr>
                                    </p:animEffect>
                                    <p:anim calcmode="lin" valueType="num">
                                      <p:cBhvr>
                                        <p:cTn id="18" dur="300" fill="hold"/>
                                        <p:tgtEl>
                                          <p:spTgt spid="11"/>
                                        </p:tgtEl>
                                        <p:attrNameLst>
                                          <p:attrName>ppt_x</p:attrName>
                                        </p:attrNameLst>
                                      </p:cBhvr>
                                      <p:tavLst>
                                        <p:tav tm="0">
                                          <p:val>
                                            <p:strVal val="#ppt_x"/>
                                          </p:val>
                                        </p:tav>
                                        <p:tav tm="100000">
                                          <p:val>
                                            <p:strVal val="#ppt_x"/>
                                          </p:val>
                                        </p:tav>
                                      </p:tavLst>
                                    </p:anim>
                                    <p:anim calcmode="lin" valueType="num">
                                      <p:cBhvr>
                                        <p:cTn id="19" dur="3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300"/>
                                        <p:tgtEl>
                                          <p:spTgt spid="18"/>
                                        </p:tgtEl>
                                      </p:cBhvr>
                                    </p:animEffect>
                                    <p:anim calcmode="lin" valueType="num">
                                      <p:cBhvr>
                                        <p:cTn id="23" dur="300" fill="hold"/>
                                        <p:tgtEl>
                                          <p:spTgt spid="18"/>
                                        </p:tgtEl>
                                        <p:attrNameLst>
                                          <p:attrName>ppt_x</p:attrName>
                                        </p:attrNameLst>
                                      </p:cBhvr>
                                      <p:tavLst>
                                        <p:tav tm="0">
                                          <p:val>
                                            <p:strVal val="#ppt_x"/>
                                          </p:val>
                                        </p:tav>
                                        <p:tav tm="100000">
                                          <p:val>
                                            <p:strVal val="#ppt_x"/>
                                          </p:val>
                                        </p:tav>
                                      </p:tavLst>
                                    </p:anim>
                                    <p:anim calcmode="lin" valueType="num">
                                      <p:cBhvr>
                                        <p:cTn id="24" dur="3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300"/>
                                        <p:tgtEl>
                                          <p:spTgt spid="14"/>
                                        </p:tgtEl>
                                      </p:cBhvr>
                                    </p:animEffect>
                                    <p:anim calcmode="lin" valueType="num">
                                      <p:cBhvr>
                                        <p:cTn id="28" dur="300" fill="hold"/>
                                        <p:tgtEl>
                                          <p:spTgt spid="14"/>
                                        </p:tgtEl>
                                        <p:attrNameLst>
                                          <p:attrName>ppt_x</p:attrName>
                                        </p:attrNameLst>
                                      </p:cBhvr>
                                      <p:tavLst>
                                        <p:tav tm="0">
                                          <p:val>
                                            <p:strVal val="#ppt_x"/>
                                          </p:val>
                                        </p:tav>
                                        <p:tav tm="100000">
                                          <p:val>
                                            <p:strVal val="#ppt_x"/>
                                          </p:val>
                                        </p:tav>
                                      </p:tavLst>
                                    </p:anim>
                                    <p:anim calcmode="lin" valueType="num">
                                      <p:cBhvr>
                                        <p:cTn id="29" dur="3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300"/>
                                        <p:tgtEl>
                                          <p:spTgt spid="19"/>
                                        </p:tgtEl>
                                      </p:cBhvr>
                                    </p:animEffect>
                                    <p:anim calcmode="lin" valueType="num">
                                      <p:cBhvr>
                                        <p:cTn id="33" dur="300" fill="hold"/>
                                        <p:tgtEl>
                                          <p:spTgt spid="19"/>
                                        </p:tgtEl>
                                        <p:attrNameLst>
                                          <p:attrName>ppt_x</p:attrName>
                                        </p:attrNameLst>
                                      </p:cBhvr>
                                      <p:tavLst>
                                        <p:tav tm="0">
                                          <p:val>
                                            <p:strVal val="#ppt_x"/>
                                          </p:val>
                                        </p:tav>
                                        <p:tav tm="100000">
                                          <p:val>
                                            <p:strVal val="#ppt_x"/>
                                          </p:val>
                                        </p:tav>
                                      </p:tavLst>
                                    </p:anim>
                                    <p:anim calcmode="lin" valueType="num">
                                      <p:cBhvr>
                                        <p:cTn id="34" dur="3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300"/>
                                        <p:tgtEl>
                                          <p:spTgt spid="16"/>
                                        </p:tgtEl>
                                      </p:cBhvr>
                                    </p:animEffect>
                                    <p:anim calcmode="lin" valueType="num">
                                      <p:cBhvr>
                                        <p:cTn id="38" dur="300" fill="hold"/>
                                        <p:tgtEl>
                                          <p:spTgt spid="16"/>
                                        </p:tgtEl>
                                        <p:attrNameLst>
                                          <p:attrName>ppt_x</p:attrName>
                                        </p:attrNameLst>
                                      </p:cBhvr>
                                      <p:tavLst>
                                        <p:tav tm="0">
                                          <p:val>
                                            <p:strVal val="#ppt_x"/>
                                          </p:val>
                                        </p:tav>
                                        <p:tav tm="100000">
                                          <p:val>
                                            <p:strVal val="#ppt_x"/>
                                          </p:val>
                                        </p:tav>
                                      </p:tavLst>
                                    </p:anim>
                                    <p:anim calcmode="lin" valueType="num">
                                      <p:cBhvr>
                                        <p:cTn id="39" dur="3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300"/>
                                        <p:tgtEl>
                                          <p:spTgt spid="22"/>
                                        </p:tgtEl>
                                      </p:cBhvr>
                                    </p:animEffect>
                                    <p:anim calcmode="lin" valueType="num">
                                      <p:cBhvr>
                                        <p:cTn id="43" dur="300" fill="hold"/>
                                        <p:tgtEl>
                                          <p:spTgt spid="22"/>
                                        </p:tgtEl>
                                        <p:attrNameLst>
                                          <p:attrName>ppt_x</p:attrName>
                                        </p:attrNameLst>
                                      </p:cBhvr>
                                      <p:tavLst>
                                        <p:tav tm="0">
                                          <p:val>
                                            <p:strVal val="#ppt_x"/>
                                          </p:val>
                                        </p:tav>
                                        <p:tav tm="100000">
                                          <p:val>
                                            <p:strVal val="#ppt_x"/>
                                          </p:val>
                                        </p:tav>
                                      </p:tavLst>
                                    </p:anim>
                                    <p:anim calcmode="lin" valueType="num">
                                      <p:cBhvr>
                                        <p:cTn id="44" dur="3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300"/>
                                        <p:tgtEl>
                                          <p:spTgt spid="23"/>
                                        </p:tgtEl>
                                      </p:cBhvr>
                                    </p:animEffect>
                                    <p:anim calcmode="lin" valueType="num">
                                      <p:cBhvr>
                                        <p:cTn id="48" dur="300" fill="hold"/>
                                        <p:tgtEl>
                                          <p:spTgt spid="23"/>
                                        </p:tgtEl>
                                        <p:attrNameLst>
                                          <p:attrName>ppt_x</p:attrName>
                                        </p:attrNameLst>
                                      </p:cBhvr>
                                      <p:tavLst>
                                        <p:tav tm="0">
                                          <p:val>
                                            <p:strVal val="#ppt_x"/>
                                          </p:val>
                                        </p:tav>
                                        <p:tav tm="100000">
                                          <p:val>
                                            <p:strVal val="#ppt_x"/>
                                          </p:val>
                                        </p:tav>
                                      </p:tavLst>
                                    </p:anim>
                                    <p:anim calcmode="lin" valueType="num">
                                      <p:cBhvr>
                                        <p:cTn id="49" dur="3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300"/>
                                        <p:tgtEl>
                                          <p:spTgt spid="20"/>
                                        </p:tgtEl>
                                      </p:cBhvr>
                                    </p:animEffect>
                                    <p:anim calcmode="lin" valueType="num">
                                      <p:cBhvr>
                                        <p:cTn id="53" dur="300" fill="hold"/>
                                        <p:tgtEl>
                                          <p:spTgt spid="20"/>
                                        </p:tgtEl>
                                        <p:attrNameLst>
                                          <p:attrName>ppt_x</p:attrName>
                                        </p:attrNameLst>
                                      </p:cBhvr>
                                      <p:tavLst>
                                        <p:tav tm="0">
                                          <p:val>
                                            <p:strVal val="#ppt_x"/>
                                          </p:val>
                                        </p:tav>
                                        <p:tav tm="100000">
                                          <p:val>
                                            <p:strVal val="#ppt_x"/>
                                          </p:val>
                                        </p:tav>
                                      </p:tavLst>
                                    </p:anim>
                                    <p:anim calcmode="lin" valueType="num">
                                      <p:cBhvr>
                                        <p:cTn id="54" dur="3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300"/>
                                        <p:tgtEl>
                                          <p:spTgt spid="21"/>
                                        </p:tgtEl>
                                      </p:cBhvr>
                                    </p:animEffect>
                                    <p:anim calcmode="lin" valueType="num">
                                      <p:cBhvr>
                                        <p:cTn id="58" dur="300" fill="hold"/>
                                        <p:tgtEl>
                                          <p:spTgt spid="21"/>
                                        </p:tgtEl>
                                        <p:attrNameLst>
                                          <p:attrName>ppt_x</p:attrName>
                                        </p:attrNameLst>
                                      </p:cBhvr>
                                      <p:tavLst>
                                        <p:tav tm="0">
                                          <p:val>
                                            <p:strVal val="#ppt_x"/>
                                          </p:val>
                                        </p:tav>
                                        <p:tav tm="100000">
                                          <p:val>
                                            <p:strVal val="#ppt_x"/>
                                          </p:val>
                                        </p:tav>
                                      </p:tavLst>
                                    </p:anim>
                                    <p:anim calcmode="lin" valueType="num">
                                      <p:cBhvr>
                                        <p:cTn id="59" dur="3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300"/>
                                        <p:tgtEl>
                                          <p:spTgt spid="25"/>
                                        </p:tgtEl>
                                      </p:cBhvr>
                                    </p:animEffect>
                                    <p:anim calcmode="lin" valueType="num">
                                      <p:cBhvr>
                                        <p:cTn id="65" dur="300" fill="hold"/>
                                        <p:tgtEl>
                                          <p:spTgt spid="25"/>
                                        </p:tgtEl>
                                        <p:attrNameLst>
                                          <p:attrName>ppt_x</p:attrName>
                                        </p:attrNameLst>
                                      </p:cBhvr>
                                      <p:tavLst>
                                        <p:tav tm="0">
                                          <p:val>
                                            <p:strVal val="#ppt_x"/>
                                          </p:val>
                                        </p:tav>
                                        <p:tav tm="100000">
                                          <p:val>
                                            <p:strVal val="#ppt_x"/>
                                          </p:val>
                                        </p:tav>
                                      </p:tavLst>
                                    </p:anim>
                                    <p:anim calcmode="lin" valueType="num">
                                      <p:cBhvr>
                                        <p:cTn id="66" dur="300" fill="hold"/>
                                        <p:tgtEl>
                                          <p:spTgt spid="2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300"/>
                                        <p:tgtEl>
                                          <p:spTgt spid="26"/>
                                        </p:tgtEl>
                                      </p:cBhvr>
                                    </p:animEffect>
                                    <p:anim calcmode="lin" valueType="num">
                                      <p:cBhvr>
                                        <p:cTn id="70" dur="300" fill="hold"/>
                                        <p:tgtEl>
                                          <p:spTgt spid="26"/>
                                        </p:tgtEl>
                                        <p:attrNameLst>
                                          <p:attrName>ppt_x</p:attrName>
                                        </p:attrNameLst>
                                      </p:cBhvr>
                                      <p:tavLst>
                                        <p:tav tm="0">
                                          <p:val>
                                            <p:strVal val="#ppt_x"/>
                                          </p:val>
                                        </p:tav>
                                        <p:tav tm="100000">
                                          <p:val>
                                            <p:strVal val="#ppt_x"/>
                                          </p:val>
                                        </p:tav>
                                      </p:tavLst>
                                    </p:anim>
                                    <p:anim calcmode="lin" valueType="num">
                                      <p:cBhvr>
                                        <p:cTn id="71" dur="300" fill="hold"/>
                                        <p:tgtEl>
                                          <p:spTgt spid="2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300"/>
                                        <p:tgtEl>
                                          <p:spTgt spid="28"/>
                                        </p:tgtEl>
                                      </p:cBhvr>
                                    </p:animEffect>
                                    <p:anim calcmode="lin" valueType="num">
                                      <p:cBhvr>
                                        <p:cTn id="75" dur="300" fill="hold"/>
                                        <p:tgtEl>
                                          <p:spTgt spid="28"/>
                                        </p:tgtEl>
                                        <p:attrNameLst>
                                          <p:attrName>ppt_x</p:attrName>
                                        </p:attrNameLst>
                                      </p:cBhvr>
                                      <p:tavLst>
                                        <p:tav tm="0">
                                          <p:val>
                                            <p:strVal val="#ppt_x"/>
                                          </p:val>
                                        </p:tav>
                                        <p:tav tm="100000">
                                          <p:val>
                                            <p:strVal val="#ppt_x"/>
                                          </p:val>
                                        </p:tav>
                                      </p:tavLst>
                                    </p:anim>
                                    <p:anim calcmode="lin" valueType="num">
                                      <p:cBhvr>
                                        <p:cTn id="76" dur="3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animBg="1"/>
      <p:bldP spid="16" grpId="0"/>
      <p:bldP spid="18" grpId="0" animBg="1"/>
      <p:bldP spid="19" grpId="0" animBg="1"/>
      <p:bldP spid="20" grpId="0" animBg="1"/>
      <p:bldP spid="21" grpId="0"/>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8B4878-1C63-4A91-94F7-D27607C90CE6}"/>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14</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0B5FE118-2D3A-4FB3-A238-40F8C6013FB3}"/>
              </a:ext>
            </a:extLst>
          </p:cNvPr>
          <p:cNvSpPr/>
          <p:nvPr/>
        </p:nvSpPr>
        <p:spPr>
          <a:xfrm>
            <a:off x="381462" y="429584"/>
            <a:ext cx="11263618" cy="964367"/>
          </a:xfrm>
          <a:prstGeom prst="rect">
            <a:avLst/>
          </a:prstGeom>
        </p:spPr>
        <p:txBody>
          <a:bodyPr wrap="square">
            <a:spAutoFit/>
          </a:bodyPr>
          <a:lstStyle/>
          <a:p>
            <a:pPr algn="just">
              <a:lnSpc>
                <a:spcPct val="150000"/>
              </a:lnSpc>
            </a:pPr>
            <a:r>
              <a:rPr lang="vi-VN" sz="2000">
                <a:solidFill>
                  <a:srgbClr val="24292E"/>
                </a:solidFill>
                <a:latin typeface="Roboto" panose="02000000000000000000" pitchFamily="2" charset="0"/>
                <a:ea typeface="Roboto" panose="02000000000000000000" pitchFamily="2" charset="0"/>
              </a:rPr>
              <a:t>Ở main process: nếu áp dụng được snapshot thì sẽ giảm thời gian khởi động app và main process không bị block. Ở renderer process: sử dụng snapshot sẽ giúp cho nội dung UI hiển thị nhanh hơn.</a:t>
            </a:r>
            <a:endParaRPr lang="en-US" sz="200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373FFED7-26F4-41F4-AD2E-E790791A2A13}"/>
              </a:ext>
            </a:extLst>
          </p:cNvPr>
          <p:cNvSpPr/>
          <p:nvPr/>
        </p:nvSpPr>
        <p:spPr>
          <a:xfrm>
            <a:off x="381462" y="2300552"/>
            <a:ext cx="8036174" cy="523220"/>
          </a:xfrm>
          <a:prstGeom prst="rect">
            <a:avLst/>
          </a:prstGeom>
        </p:spPr>
        <p:txBody>
          <a:bodyPr wrap="none">
            <a:spAutoFit/>
          </a:bodyPr>
          <a:lstStyle/>
          <a:p>
            <a:r>
              <a:rPr lang="en-US" sz="2800">
                <a:solidFill>
                  <a:srgbClr val="24292E"/>
                </a:solidFill>
                <a:latin typeface="Roboto" panose="02000000000000000000" pitchFamily="2" charset="0"/>
                <a:ea typeface="Roboto" panose="02000000000000000000" pitchFamily="2" charset="0"/>
              </a:rPr>
              <a:t>Test renderer process - Thời gian UI load hoàn tất</a:t>
            </a:r>
            <a:endParaRPr lang="en-US" sz="2800" i="0">
              <a:solidFill>
                <a:srgbClr val="24292E"/>
              </a:solidFill>
              <a:effectLst/>
              <a:latin typeface="Roboto" panose="02000000000000000000" pitchFamily="2" charset="0"/>
              <a:ea typeface="Roboto" panose="02000000000000000000" pitchFamily="2" charset="0"/>
            </a:endParaRPr>
          </a:p>
        </p:txBody>
      </p:sp>
      <p:graphicFrame>
        <p:nvGraphicFramePr>
          <p:cNvPr id="7" name="Table 6">
            <a:extLst>
              <a:ext uri="{FF2B5EF4-FFF2-40B4-BE49-F238E27FC236}">
                <a16:creationId xmlns:a16="http://schemas.microsoft.com/office/drawing/2014/main" id="{464A5336-B42B-4704-9413-36B0B8358E6F}"/>
              </a:ext>
            </a:extLst>
          </p:cNvPr>
          <p:cNvGraphicFramePr>
            <a:graphicFrameLocks noGrp="1"/>
          </p:cNvGraphicFramePr>
          <p:nvPr>
            <p:extLst>
              <p:ext uri="{D42A27DB-BD31-4B8C-83A1-F6EECF244321}">
                <p14:modId xmlns:p14="http://schemas.microsoft.com/office/powerpoint/2010/main" val="2748008353"/>
              </p:ext>
            </p:extLst>
          </p:nvPr>
        </p:nvGraphicFramePr>
        <p:xfrm>
          <a:off x="381462" y="3109588"/>
          <a:ext cx="11429076" cy="1399540"/>
        </p:xfrm>
        <a:graphic>
          <a:graphicData uri="http://schemas.openxmlformats.org/drawingml/2006/table">
            <a:tbl>
              <a:tblPr firstRow="1" bandRow="1">
                <a:tableStyleId>{C083E6E3-FA7D-4D7B-A595-EF9225AFEA82}</a:tableStyleId>
              </a:tblPr>
              <a:tblGrid>
                <a:gridCol w="1153723">
                  <a:extLst>
                    <a:ext uri="{9D8B030D-6E8A-4147-A177-3AD203B41FA5}">
                      <a16:colId xmlns:a16="http://schemas.microsoft.com/office/drawing/2014/main" val="1519591179"/>
                    </a:ext>
                  </a:extLst>
                </a:gridCol>
                <a:gridCol w="751123">
                  <a:extLst>
                    <a:ext uri="{9D8B030D-6E8A-4147-A177-3AD203B41FA5}">
                      <a16:colId xmlns:a16="http://schemas.microsoft.com/office/drawing/2014/main" val="172958050"/>
                    </a:ext>
                  </a:extLst>
                </a:gridCol>
                <a:gridCol w="952423">
                  <a:extLst>
                    <a:ext uri="{9D8B030D-6E8A-4147-A177-3AD203B41FA5}">
                      <a16:colId xmlns:a16="http://schemas.microsoft.com/office/drawing/2014/main" val="664370930"/>
                    </a:ext>
                  </a:extLst>
                </a:gridCol>
                <a:gridCol w="952423">
                  <a:extLst>
                    <a:ext uri="{9D8B030D-6E8A-4147-A177-3AD203B41FA5}">
                      <a16:colId xmlns:a16="http://schemas.microsoft.com/office/drawing/2014/main" val="2246673284"/>
                    </a:ext>
                  </a:extLst>
                </a:gridCol>
                <a:gridCol w="952423">
                  <a:extLst>
                    <a:ext uri="{9D8B030D-6E8A-4147-A177-3AD203B41FA5}">
                      <a16:colId xmlns:a16="http://schemas.microsoft.com/office/drawing/2014/main" val="1081537440"/>
                    </a:ext>
                  </a:extLst>
                </a:gridCol>
                <a:gridCol w="952423">
                  <a:extLst>
                    <a:ext uri="{9D8B030D-6E8A-4147-A177-3AD203B41FA5}">
                      <a16:colId xmlns:a16="http://schemas.microsoft.com/office/drawing/2014/main" val="3995192556"/>
                    </a:ext>
                  </a:extLst>
                </a:gridCol>
                <a:gridCol w="952423">
                  <a:extLst>
                    <a:ext uri="{9D8B030D-6E8A-4147-A177-3AD203B41FA5}">
                      <a16:colId xmlns:a16="http://schemas.microsoft.com/office/drawing/2014/main" val="3158615691"/>
                    </a:ext>
                  </a:extLst>
                </a:gridCol>
                <a:gridCol w="952423">
                  <a:extLst>
                    <a:ext uri="{9D8B030D-6E8A-4147-A177-3AD203B41FA5}">
                      <a16:colId xmlns:a16="http://schemas.microsoft.com/office/drawing/2014/main" val="2357721257"/>
                    </a:ext>
                  </a:extLst>
                </a:gridCol>
                <a:gridCol w="952423">
                  <a:extLst>
                    <a:ext uri="{9D8B030D-6E8A-4147-A177-3AD203B41FA5}">
                      <a16:colId xmlns:a16="http://schemas.microsoft.com/office/drawing/2014/main" val="1498423844"/>
                    </a:ext>
                  </a:extLst>
                </a:gridCol>
                <a:gridCol w="952423">
                  <a:extLst>
                    <a:ext uri="{9D8B030D-6E8A-4147-A177-3AD203B41FA5}">
                      <a16:colId xmlns:a16="http://schemas.microsoft.com/office/drawing/2014/main" val="87905827"/>
                    </a:ext>
                  </a:extLst>
                </a:gridCol>
                <a:gridCol w="952423">
                  <a:extLst>
                    <a:ext uri="{9D8B030D-6E8A-4147-A177-3AD203B41FA5}">
                      <a16:colId xmlns:a16="http://schemas.microsoft.com/office/drawing/2014/main" val="1864815439"/>
                    </a:ext>
                  </a:extLst>
                </a:gridCol>
                <a:gridCol w="952423">
                  <a:extLst>
                    <a:ext uri="{9D8B030D-6E8A-4147-A177-3AD203B41FA5}">
                      <a16:colId xmlns:a16="http://schemas.microsoft.com/office/drawing/2014/main" val="4050245878"/>
                    </a:ext>
                  </a:extLst>
                </a:gridCol>
              </a:tblGrid>
              <a:tr h="370840">
                <a:tc>
                  <a:txBody>
                    <a:bodyPr/>
                    <a:lstStyle/>
                    <a:p>
                      <a:endParaRPr lang="en-US" sz="1800">
                        <a:latin typeface="Roboto" panose="02000000000000000000" pitchFamily="2" charset="0"/>
                        <a:ea typeface="Roboto" panose="02000000000000000000" pitchFamily="2" charset="0"/>
                      </a:endParaRPr>
                    </a:p>
                  </a:txBody>
                  <a:tcPr anchor="ctr"/>
                </a:tc>
                <a:tc>
                  <a:txBody>
                    <a:bodyPr/>
                    <a:lstStyle/>
                    <a:p>
                      <a:r>
                        <a:rPr lang="en-US" sz="1800">
                          <a:latin typeface="Roboto" panose="02000000000000000000" pitchFamily="2" charset="0"/>
                          <a:ea typeface="Roboto" panose="02000000000000000000" pitchFamily="2" charset="0"/>
                        </a:rPr>
                        <a:t>1</a:t>
                      </a:r>
                    </a:p>
                  </a:txBody>
                  <a:tcPr anchor="ctr"/>
                </a:tc>
                <a:tc>
                  <a:txBody>
                    <a:bodyPr/>
                    <a:lstStyle/>
                    <a:p>
                      <a:r>
                        <a:rPr lang="en-US" sz="1800">
                          <a:latin typeface="Roboto" panose="02000000000000000000" pitchFamily="2" charset="0"/>
                          <a:ea typeface="Roboto" panose="02000000000000000000" pitchFamily="2" charset="0"/>
                        </a:rPr>
                        <a:t>2</a:t>
                      </a:r>
                    </a:p>
                  </a:txBody>
                  <a:tcPr anchor="ctr"/>
                </a:tc>
                <a:tc>
                  <a:txBody>
                    <a:bodyPr/>
                    <a:lstStyle/>
                    <a:p>
                      <a:r>
                        <a:rPr lang="en-US" sz="1800">
                          <a:latin typeface="Roboto" panose="02000000000000000000" pitchFamily="2" charset="0"/>
                          <a:ea typeface="Roboto" panose="02000000000000000000" pitchFamily="2" charset="0"/>
                        </a:rPr>
                        <a:t>3</a:t>
                      </a:r>
                    </a:p>
                  </a:txBody>
                  <a:tcPr anchor="ctr"/>
                </a:tc>
                <a:tc>
                  <a:txBody>
                    <a:bodyPr/>
                    <a:lstStyle/>
                    <a:p>
                      <a:r>
                        <a:rPr lang="en-US" sz="1800">
                          <a:latin typeface="Roboto" panose="02000000000000000000" pitchFamily="2" charset="0"/>
                          <a:ea typeface="Roboto" panose="02000000000000000000" pitchFamily="2" charset="0"/>
                        </a:rPr>
                        <a:t>4</a:t>
                      </a:r>
                    </a:p>
                  </a:txBody>
                  <a:tcPr anchor="ctr"/>
                </a:tc>
                <a:tc>
                  <a:txBody>
                    <a:bodyPr/>
                    <a:lstStyle/>
                    <a:p>
                      <a:r>
                        <a:rPr lang="en-US" sz="1800">
                          <a:latin typeface="Roboto" panose="02000000000000000000" pitchFamily="2" charset="0"/>
                          <a:ea typeface="Roboto" panose="02000000000000000000" pitchFamily="2" charset="0"/>
                        </a:rPr>
                        <a:t>5</a:t>
                      </a:r>
                    </a:p>
                  </a:txBody>
                  <a:tcPr anchor="ctr"/>
                </a:tc>
                <a:tc>
                  <a:txBody>
                    <a:bodyPr/>
                    <a:lstStyle/>
                    <a:p>
                      <a:r>
                        <a:rPr lang="en-US" sz="1800">
                          <a:latin typeface="Roboto" panose="02000000000000000000" pitchFamily="2" charset="0"/>
                          <a:ea typeface="Roboto" panose="02000000000000000000" pitchFamily="2" charset="0"/>
                        </a:rPr>
                        <a:t>6</a:t>
                      </a:r>
                    </a:p>
                  </a:txBody>
                  <a:tcPr anchor="ctr"/>
                </a:tc>
                <a:tc>
                  <a:txBody>
                    <a:bodyPr/>
                    <a:lstStyle/>
                    <a:p>
                      <a:r>
                        <a:rPr lang="en-US" sz="1800">
                          <a:latin typeface="Roboto" panose="02000000000000000000" pitchFamily="2" charset="0"/>
                          <a:ea typeface="Roboto" panose="02000000000000000000" pitchFamily="2" charset="0"/>
                        </a:rPr>
                        <a:t>7</a:t>
                      </a:r>
                    </a:p>
                  </a:txBody>
                  <a:tcPr anchor="ctr"/>
                </a:tc>
                <a:tc>
                  <a:txBody>
                    <a:bodyPr/>
                    <a:lstStyle/>
                    <a:p>
                      <a:r>
                        <a:rPr lang="en-US" sz="1800">
                          <a:latin typeface="Roboto" panose="02000000000000000000" pitchFamily="2" charset="0"/>
                          <a:ea typeface="Roboto" panose="02000000000000000000" pitchFamily="2" charset="0"/>
                        </a:rPr>
                        <a:t>8</a:t>
                      </a:r>
                    </a:p>
                  </a:txBody>
                  <a:tcPr anchor="ctr"/>
                </a:tc>
                <a:tc>
                  <a:txBody>
                    <a:bodyPr/>
                    <a:lstStyle/>
                    <a:p>
                      <a:r>
                        <a:rPr lang="en-US" sz="1800">
                          <a:latin typeface="Roboto" panose="02000000000000000000" pitchFamily="2" charset="0"/>
                          <a:ea typeface="Roboto" panose="02000000000000000000" pitchFamily="2" charset="0"/>
                        </a:rPr>
                        <a:t>9</a:t>
                      </a:r>
                    </a:p>
                  </a:txBody>
                  <a:tcPr anchor="ctr"/>
                </a:tc>
                <a:tc>
                  <a:txBody>
                    <a:bodyPr/>
                    <a:lstStyle/>
                    <a:p>
                      <a:r>
                        <a:rPr lang="en-US" sz="1800">
                          <a:latin typeface="Roboto" panose="02000000000000000000" pitchFamily="2" charset="0"/>
                          <a:ea typeface="Roboto" panose="02000000000000000000" pitchFamily="2" charset="0"/>
                        </a:rPr>
                        <a:t>10</a:t>
                      </a:r>
                    </a:p>
                  </a:txBody>
                  <a:tcPr anchor="ctr"/>
                </a:tc>
                <a:tc>
                  <a:txBody>
                    <a:bodyPr/>
                    <a:lstStyle/>
                    <a:p>
                      <a:r>
                        <a:rPr lang="en-US" sz="1800">
                          <a:latin typeface="Roboto" panose="02000000000000000000" pitchFamily="2" charset="0"/>
                          <a:ea typeface="Roboto" panose="02000000000000000000" pitchFamily="2" charset="0"/>
                        </a:rPr>
                        <a:t>Avg</a:t>
                      </a:r>
                    </a:p>
                  </a:txBody>
                  <a:tcPr anchor="ctr"/>
                </a:tc>
                <a:extLst>
                  <a:ext uri="{0D108BD9-81ED-4DB2-BD59-A6C34878D82A}">
                    <a16:rowId xmlns:a16="http://schemas.microsoft.com/office/drawing/2014/main" val="1238761383"/>
                  </a:ext>
                </a:extLst>
              </a:tr>
              <a:tr h="370840">
                <a:tc>
                  <a:txBody>
                    <a:bodyPr/>
                    <a:lstStyle/>
                    <a:p>
                      <a:r>
                        <a:rPr lang="en-US" sz="1800">
                          <a:latin typeface="Roboto" panose="02000000000000000000" pitchFamily="2" charset="0"/>
                          <a:ea typeface="Roboto" panose="02000000000000000000" pitchFamily="2" charset="0"/>
                        </a:rPr>
                        <a:t>Snapshot</a:t>
                      </a: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177</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192</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169</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182</a:t>
                      </a:r>
                      <a:endParaRPr lang="en-US" sz="1800">
                        <a:latin typeface="Roboto" panose="02000000000000000000" pitchFamily="2" charset="0"/>
                        <a:ea typeface="Roboto" panose="02000000000000000000" pitchFamily="2" charset="0"/>
                      </a:endParaRPr>
                    </a:p>
                  </a:txBody>
                  <a:tcPr anchor="ctr"/>
                </a:tc>
                <a:tc>
                  <a:txBody>
                    <a:bodyPr/>
                    <a:lstStyle/>
                    <a:p>
                      <a:r>
                        <a:rPr lang="en-US" sz="1800">
                          <a:effectLst/>
                          <a:latin typeface="Roboto" panose="02000000000000000000" pitchFamily="2" charset="0"/>
                          <a:ea typeface="Roboto" panose="02000000000000000000" pitchFamily="2" charset="0"/>
                        </a:rPr>
                        <a:t>173</a:t>
                      </a:r>
                    </a:p>
                  </a:txBody>
                  <a:tcPr marL="123825" marR="123825" marT="57150" marB="57150"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172</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175</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175</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192</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170</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170</a:t>
                      </a:r>
                      <a:endParaRPr lang="en-US" sz="18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837504365"/>
                  </a:ext>
                </a:extLst>
              </a:tr>
              <a:tr h="370840">
                <a:tc>
                  <a:txBody>
                    <a:bodyPr/>
                    <a:lstStyle/>
                    <a:p>
                      <a:r>
                        <a:rPr lang="en-US" sz="1800">
                          <a:latin typeface="Roboto" panose="02000000000000000000" pitchFamily="2" charset="0"/>
                          <a:ea typeface="Roboto" panose="02000000000000000000" pitchFamily="2" charset="0"/>
                        </a:rPr>
                        <a:t>No snapshot</a:t>
                      </a: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1284</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1273</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1282</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1291</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1295</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1286</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1298</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1359</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1324</a:t>
                      </a:r>
                      <a:endParaRPr lang="en-US" sz="1800">
                        <a:effectLst/>
                        <a:latin typeface="Roboto" panose="02000000000000000000" pitchFamily="2" charset="0"/>
                        <a:ea typeface="Roboto" panose="02000000000000000000" pitchFamily="2" charset="0"/>
                      </a:endParaRPr>
                    </a:p>
                  </a:txBody>
                  <a:tcPr marL="123825" marR="123825" marT="57150" marB="57150"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1279</a:t>
                      </a:r>
                      <a:endParaRPr lang="en-US" sz="1800">
                        <a:latin typeface="Roboto" panose="02000000000000000000" pitchFamily="2" charset="0"/>
                        <a:ea typeface="Roboto" panose="02000000000000000000" pitchFamily="2" charset="0"/>
                      </a:endParaRPr>
                    </a:p>
                  </a:txBody>
                  <a:tcPr anchor="ctr"/>
                </a:tc>
                <a:tc>
                  <a:txBody>
                    <a:bodyPr/>
                    <a:lstStyle/>
                    <a:p>
                      <a:r>
                        <a:rPr lang="en-US" sz="1800" b="0" i="0" kern="1200">
                          <a:solidFill>
                            <a:schemeClr val="tx1"/>
                          </a:solidFill>
                          <a:effectLst/>
                          <a:latin typeface="Roboto" panose="02000000000000000000" pitchFamily="2" charset="0"/>
                          <a:ea typeface="Roboto" panose="02000000000000000000" pitchFamily="2" charset="0"/>
                          <a:cs typeface="+mn-cs"/>
                        </a:rPr>
                        <a:t>1297.1</a:t>
                      </a:r>
                      <a:endParaRPr lang="en-US" sz="1800">
                        <a:latin typeface="Roboto" panose="02000000000000000000" pitchFamily="2" charset="0"/>
                        <a:ea typeface="Roboto" panose="02000000000000000000" pitchFamily="2" charset="0"/>
                      </a:endParaRPr>
                    </a:p>
                  </a:txBody>
                  <a:tcPr anchor="ctr"/>
                </a:tc>
                <a:extLst>
                  <a:ext uri="{0D108BD9-81ED-4DB2-BD59-A6C34878D82A}">
                    <a16:rowId xmlns:a16="http://schemas.microsoft.com/office/drawing/2014/main" val="1161203319"/>
                  </a:ext>
                </a:extLst>
              </a:tr>
            </a:tbl>
          </a:graphicData>
        </a:graphic>
      </p:graphicFrame>
    </p:spTree>
    <p:extLst>
      <p:ext uri="{BB962C8B-B14F-4D97-AF65-F5344CB8AC3E}">
        <p14:creationId xmlns:p14="http://schemas.microsoft.com/office/powerpoint/2010/main" val="2101561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C603E2-087E-476E-93D4-BC4ADC716EF6}"/>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15</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F783D45D-3133-41C5-A3EA-91D6BF02EAD7}"/>
              </a:ext>
            </a:extLst>
          </p:cNvPr>
          <p:cNvSpPr/>
          <p:nvPr/>
        </p:nvSpPr>
        <p:spPr>
          <a:xfrm>
            <a:off x="359227" y="221006"/>
            <a:ext cx="4145687"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Tài liệu tham khảo</a:t>
            </a:r>
          </a:p>
        </p:txBody>
      </p:sp>
      <p:sp>
        <p:nvSpPr>
          <p:cNvPr id="6" name="Rectangle 5">
            <a:extLst>
              <a:ext uri="{FF2B5EF4-FFF2-40B4-BE49-F238E27FC236}">
                <a16:creationId xmlns:a16="http://schemas.microsoft.com/office/drawing/2014/main" id="{0E4D85FC-B500-4557-BB7A-8A4404F49EA1}"/>
              </a:ext>
            </a:extLst>
          </p:cNvPr>
          <p:cNvSpPr/>
          <p:nvPr/>
        </p:nvSpPr>
        <p:spPr>
          <a:xfrm>
            <a:off x="359227" y="1045770"/>
            <a:ext cx="11234358" cy="327269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https://v8.dev/blog/custom-startup-snapshots</a:t>
            </a: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https://docs.google.com/document/d/1YEIBdH7ocJfm6PWISKw03szNAgnstA2B3e8PZr_-Gp4/edit#heading=h.yu2x6maip4of</a:t>
            </a: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https://github.com/atom/atom/blob/master/script/lib/generate-startup-snapshot.js</a:t>
            </a: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https://blog.atom.io/2017/04/18/improving-startup-time.html</a:t>
            </a: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6">
                  <a:extLst>
                    <a:ext uri="{A12FA001-AC4F-418D-AE19-62706E023703}">
                      <ahyp:hlinkClr xmlns:ahyp="http://schemas.microsoft.com/office/drawing/2018/hyperlinkcolor" val="tx"/>
                    </a:ext>
                  </a:extLst>
                </a:hlinkClick>
              </a:rPr>
              <a:t>http://peterforgacs.github.io/2018/09/12/How-to-create-a-V8-snapshot-of-your-javascript-file/</a:t>
            </a:r>
            <a:endParaRPr lang="en-US" sz="2000">
              <a:latin typeface="Roboto" panose="02000000000000000000" pitchFamily="2" charset="0"/>
              <a:ea typeface="Roboto" panose="02000000000000000000" pitchFamily="2" charset="0"/>
            </a:endParaRPr>
          </a:p>
          <a:p>
            <a:pPr marL="342900" indent="-342900">
              <a:lnSpc>
                <a:spcPct val="150000"/>
              </a:lnSpc>
              <a:buFont typeface="Arial" panose="020B0604020202020204" pitchFamily="34" charset="0"/>
              <a:buChar char="•"/>
            </a:pPr>
            <a:r>
              <a:rPr lang="en-US" sz="2000">
                <a:latin typeface="Roboto" panose="02000000000000000000" pitchFamily="2" charset="0"/>
                <a:ea typeface="Roboto" panose="02000000000000000000" pitchFamily="2" charset="0"/>
                <a:hlinkClick r:id="rId7">
                  <a:extLst>
                    <a:ext uri="{A12FA001-AC4F-418D-AE19-62706E023703}">
                      <ahyp:hlinkClr xmlns:ahyp="http://schemas.microsoft.com/office/drawing/2018/hyperlinkcolor" val="tx"/>
                    </a:ext>
                  </a:extLst>
                </a:hlinkClick>
              </a:rPr>
              <a:t>https://dev.to/aafrey/eli5-v8-isolates-and-contexts-1o5i</a:t>
            </a:r>
            <a:endParaRPr lang="en-US" sz="2000" b="0" i="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0897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859B3C-750E-4F04-BF71-2D39435C9479}"/>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2</a:t>
            </a:fld>
            <a:endParaRPr lang="en-US">
              <a:latin typeface="Roboto" panose="02000000000000000000" pitchFamily="2" charset="0"/>
              <a:ea typeface="Roboto" panose="02000000000000000000" pitchFamily="2" charset="0"/>
            </a:endParaRPr>
          </a:p>
        </p:txBody>
      </p:sp>
      <p:graphicFrame>
        <p:nvGraphicFramePr>
          <p:cNvPr id="6" name="Diagram 5">
            <a:extLst>
              <a:ext uri="{FF2B5EF4-FFF2-40B4-BE49-F238E27FC236}">
                <a16:creationId xmlns:a16="http://schemas.microsoft.com/office/drawing/2014/main" id="{E1F1A85D-BE25-41F4-AFE8-6FA0FAFE6B3A}"/>
              </a:ext>
            </a:extLst>
          </p:cNvPr>
          <p:cNvGraphicFramePr/>
          <p:nvPr>
            <p:extLst>
              <p:ext uri="{D42A27DB-BD31-4B8C-83A1-F6EECF244321}">
                <p14:modId xmlns:p14="http://schemas.microsoft.com/office/powerpoint/2010/main" val="2570392010"/>
              </p:ext>
            </p:extLst>
          </p:nvPr>
        </p:nvGraphicFramePr>
        <p:xfrm>
          <a:off x="612396" y="784370"/>
          <a:ext cx="10967207" cy="528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541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B2BE8B-E128-417A-9FC4-0BE2A6ABE5EB}"/>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3</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EAF92A68-C41D-4347-95B5-930A87C34BC6}"/>
              </a:ext>
            </a:extLst>
          </p:cNvPr>
          <p:cNvSpPr/>
          <p:nvPr/>
        </p:nvSpPr>
        <p:spPr>
          <a:xfrm>
            <a:off x="404677" y="333192"/>
            <a:ext cx="2154756" cy="830997"/>
          </a:xfrm>
          <a:prstGeom prst="rect">
            <a:avLst/>
          </a:prstGeom>
          <a:noFill/>
        </p:spPr>
        <p:txBody>
          <a:bodyPr wrap="none" lIns="91440" tIns="45720" rIns="91440" bIns="45720">
            <a:spAutoFit/>
          </a:bodyPr>
          <a:lstStyle/>
          <a:p>
            <a:pPr algn="ctr"/>
            <a:r>
              <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Vấn đề</a:t>
            </a:r>
          </a:p>
        </p:txBody>
      </p:sp>
      <p:sp>
        <p:nvSpPr>
          <p:cNvPr id="6" name="Rectangle 5">
            <a:extLst>
              <a:ext uri="{FF2B5EF4-FFF2-40B4-BE49-F238E27FC236}">
                <a16:creationId xmlns:a16="http://schemas.microsoft.com/office/drawing/2014/main" id="{F6C3DE71-1C21-44CD-BF2A-AAFC02D8384B}"/>
              </a:ext>
            </a:extLst>
          </p:cNvPr>
          <p:cNvSpPr/>
          <p:nvPr/>
        </p:nvSpPr>
        <p:spPr>
          <a:xfrm>
            <a:off x="1424030" y="2724843"/>
            <a:ext cx="2844048" cy="369332"/>
          </a:xfrm>
          <a:prstGeom prst="rect">
            <a:avLst/>
          </a:prstGeom>
        </p:spPr>
        <p:txBody>
          <a:bodyPr wrap="none">
            <a:spAutoFit/>
          </a:bodyPr>
          <a:lstStyle/>
          <a:p>
            <a:r>
              <a:rPr lang="en-US" b="0">
                <a:solidFill>
                  <a:srgbClr val="795E26"/>
                </a:solidFill>
                <a:effectLst/>
                <a:latin typeface="Consolas" panose="020B0609020204030204" pitchFamily="49" charset="0"/>
              </a:rPr>
              <a:t>require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'./startup'</a:t>
            </a:r>
            <a:r>
              <a:rPr lang="en-US" b="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D2DD4CE8-0FB3-4CA1-90E0-6A0F5327AB10}"/>
              </a:ext>
            </a:extLst>
          </p:cNvPr>
          <p:cNvSpPr/>
          <p:nvPr/>
        </p:nvSpPr>
        <p:spPr>
          <a:xfrm>
            <a:off x="6175653" y="1520979"/>
            <a:ext cx="4395832" cy="2955843"/>
          </a:xfrm>
          <a:custGeom>
            <a:avLst/>
            <a:gdLst>
              <a:gd name="connsiteX0" fmla="*/ 0 w 4395832"/>
              <a:gd name="connsiteY0" fmla="*/ 492650 h 2955843"/>
              <a:gd name="connsiteX1" fmla="*/ 492650 w 4395832"/>
              <a:gd name="connsiteY1" fmla="*/ 0 h 2955843"/>
              <a:gd name="connsiteX2" fmla="*/ 958756 w 4395832"/>
              <a:gd name="connsiteY2" fmla="*/ 0 h 2955843"/>
              <a:gd name="connsiteX3" fmla="*/ 1493073 w 4395832"/>
              <a:gd name="connsiteY3" fmla="*/ 0 h 2955843"/>
              <a:gd name="connsiteX4" fmla="*/ 2061495 w 4395832"/>
              <a:gd name="connsiteY4" fmla="*/ 0 h 2955843"/>
              <a:gd name="connsiteX5" fmla="*/ 2527601 w 4395832"/>
              <a:gd name="connsiteY5" fmla="*/ 0 h 2955843"/>
              <a:gd name="connsiteX6" fmla="*/ 2993707 w 4395832"/>
              <a:gd name="connsiteY6" fmla="*/ 0 h 2955843"/>
              <a:gd name="connsiteX7" fmla="*/ 3903182 w 4395832"/>
              <a:gd name="connsiteY7" fmla="*/ 0 h 2955843"/>
              <a:gd name="connsiteX8" fmla="*/ 4395832 w 4395832"/>
              <a:gd name="connsiteY8" fmla="*/ 492650 h 2955843"/>
              <a:gd name="connsiteX9" fmla="*/ 4395832 w 4395832"/>
              <a:gd name="connsiteY9" fmla="*/ 1024697 h 2955843"/>
              <a:gd name="connsiteX10" fmla="*/ 4395832 w 4395832"/>
              <a:gd name="connsiteY10" fmla="*/ 1517332 h 2955843"/>
              <a:gd name="connsiteX11" fmla="*/ 4395832 w 4395832"/>
              <a:gd name="connsiteY11" fmla="*/ 1970557 h 2955843"/>
              <a:gd name="connsiteX12" fmla="*/ 4395832 w 4395832"/>
              <a:gd name="connsiteY12" fmla="*/ 2463193 h 2955843"/>
              <a:gd name="connsiteX13" fmla="*/ 3903182 w 4395832"/>
              <a:gd name="connsiteY13" fmla="*/ 2955843 h 2955843"/>
              <a:gd name="connsiteX14" fmla="*/ 3402971 w 4395832"/>
              <a:gd name="connsiteY14" fmla="*/ 2955843 h 2955843"/>
              <a:gd name="connsiteX15" fmla="*/ 2868654 w 4395832"/>
              <a:gd name="connsiteY15" fmla="*/ 2955843 h 2955843"/>
              <a:gd name="connsiteX16" fmla="*/ 2402548 w 4395832"/>
              <a:gd name="connsiteY16" fmla="*/ 2955843 h 2955843"/>
              <a:gd name="connsiteX17" fmla="*/ 1765915 w 4395832"/>
              <a:gd name="connsiteY17" fmla="*/ 2955843 h 2955843"/>
              <a:gd name="connsiteX18" fmla="*/ 1265704 w 4395832"/>
              <a:gd name="connsiteY18" fmla="*/ 2955843 h 2955843"/>
              <a:gd name="connsiteX19" fmla="*/ 492650 w 4395832"/>
              <a:gd name="connsiteY19" fmla="*/ 2955843 h 2955843"/>
              <a:gd name="connsiteX20" fmla="*/ 0 w 4395832"/>
              <a:gd name="connsiteY20" fmla="*/ 2463193 h 2955843"/>
              <a:gd name="connsiteX21" fmla="*/ 0 w 4395832"/>
              <a:gd name="connsiteY21" fmla="*/ 2009968 h 2955843"/>
              <a:gd name="connsiteX22" fmla="*/ 0 w 4395832"/>
              <a:gd name="connsiteY22" fmla="*/ 1537038 h 2955843"/>
              <a:gd name="connsiteX23" fmla="*/ 0 w 4395832"/>
              <a:gd name="connsiteY23" fmla="*/ 1024697 h 2955843"/>
              <a:gd name="connsiteX24" fmla="*/ 0 w 4395832"/>
              <a:gd name="connsiteY24" fmla="*/ 492650 h 295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95832" h="2955843" extrusionOk="0">
                <a:moveTo>
                  <a:pt x="0" y="492650"/>
                </a:moveTo>
                <a:cubicBezTo>
                  <a:pt x="-54177" y="220319"/>
                  <a:pt x="206395" y="-3294"/>
                  <a:pt x="492650" y="0"/>
                </a:cubicBezTo>
                <a:cubicBezTo>
                  <a:pt x="615237" y="-38387"/>
                  <a:pt x="785301" y="47126"/>
                  <a:pt x="958756" y="0"/>
                </a:cubicBezTo>
                <a:cubicBezTo>
                  <a:pt x="1132211" y="-47126"/>
                  <a:pt x="1239689" y="61141"/>
                  <a:pt x="1493073" y="0"/>
                </a:cubicBezTo>
                <a:cubicBezTo>
                  <a:pt x="1746457" y="-61141"/>
                  <a:pt x="1832384" y="17560"/>
                  <a:pt x="2061495" y="0"/>
                </a:cubicBezTo>
                <a:cubicBezTo>
                  <a:pt x="2290606" y="-17560"/>
                  <a:pt x="2374555" y="2788"/>
                  <a:pt x="2527601" y="0"/>
                </a:cubicBezTo>
                <a:cubicBezTo>
                  <a:pt x="2680647" y="-2788"/>
                  <a:pt x="2776428" y="16992"/>
                  <a:pt x="2993707" y="0"/>
                </a:cubicBezTo>
                <a:cubicBezTo>
                  <a:pt x="3210986" y="-16992"/>
                  <a:pt x="3667528" y="9516"/>
                  <a:pt x="3903182" y="0"/>
                </a:cubicBezTo>
                <a:cubicBezTo>
                  <a:pt x="4162292" y="9611"/>
                  <a:pt x="4385882" y="229034"/>
                  <a:pt x="4395832" y="492650"/>
                </a:cubicBezTo>
                <a:cubicBezTo>
                  <a:pt x="4407529" y="719018"/>
                  <a:pt x="4358314" y="794213"/>
                  <a:pt x="4395832" y="1024697"/>
                </a:cubicBezTo>
                <a:cubicBezTo>
                  <a:pt x="4433350" y="1255181"/>
                  <a:pt x="4394118" y="1323697"/>
                  <a:pt x="4395832" y="1517332"/>
                </a:cubicBezTo>
                <a:cubicBezTo>
                  <a:pt x="4397546" y="1710968"/>
                  <a:pt x="4354181" y="1795434"/>
                  <a:pt x="4395832" y="1970557"/>
                </a:cubicBezTo>
                <a:cubicBezTo>
                  <a:pt x="4437483" y="2145680"/>
                  <a:pt x="4352852" y="2266555"/>
                  <a:pt x="4395832" y="2463193"/>
                </a:cubicBezTo>
                <a:cubicBezTo>
                  <a:pt x="4373893" y="2744225"/>
                  <a:pt x="4162401" y="3014214"/>
                  <a:pt x="3903182" y="2955843"/>
                </a:cubicBezTo>
                <a:cubicBezTo>
                  <a:pt x="3690101" y="2971664"/>
                  <a:pt x="3589274" y="2912562"/>
                  <a:pt x="3402971" y="2955843"/>
                </a:cubicBezTo>
                <a:cubicBezTo>
                  <a:pt x="3216668" y="2999124"/>
                  <a:pt x="3035237" y="2938865"/>
                  <a:pt x="2868654" y="2955843"/>
                </a:cubicBezTo>
                <a:cubicBezTo>
                  <a:pt x="2702071" y="2972821"/>
                  <a:pt x="2620203" y="2927137"/>
                  <a:pt x="2402548" y="2955843"/>
                </a:cubicBezTo>
                <a:cubicBezTo>
                  <a:pt x="2184893" y="2984549"/>
                  <a:pt x="1993415" y="2921127"/>
                  <a:pt x="1765915" y="2955843"/>
                </a:cubicBezTo>
                <a:cubicBezTo>
                  <a:pt x="1538415" y="2990559"/>
                  <a:pt x="1465266" y="2929302"/>
                  <a:pt x="1265704" y="2955843"/>
                </a:cubicBezTo>
                <a:cubicBezTo>
                  <a:pt x="1066142" y="2982384"/>
                  <a:pt x="766733" y="2914676"/>
                  <a:pt x="492650" y="2955843"/>
                </a:cubicBezTo>
                <a:cubicBezTo>
                  <a:pt x="187032" y="2896775"/>
                  <a:pt x="-38179" y="2799599"/>
                  <a:pt x="0" y="2463193"/>
                </a:cubicBezTo>
                <a:cubicBezTo>
                  <a:pt x="-3921" y="2255074"/>
                  <a:pt x="30100" y="2128196"/>
                  <a:pt x="0" y="2009968"/>
                </a:cubicBezTo>
                <a:cubicBezTo>
                  <a:pt x="-30100" y="1891740"/>
                  <a:pt x="1238" y="1642937"/>
                  <a:pt x="0" y="1537038"/>
                </a:cubicBezTo>
                <a:cubicBezTo>
                  <a:pt x="-1238" y="1431139"/>
                  <a:pt x="53861" y="1147683"/>
                  <a:pt x="0" y="1024697"/>
                </a:cubicBezTo>
                <a:cubicBezTo>
                  <a:pt x="-53861" y="901711"/>
                  <a:pt x="18668" y="660940"/>
                  <a:pt x="0" y="492650"/>
                </a:cubicBezTo>
                <a:close/>
              </a:path>
            </a:pathLst>
          </a:custGeom>
          <a:noFill/>
          <a:ln>
            <a:solidFill>
              <a:schemeClr val="tx1"/>
            </a:solidFill>
            <a:extLst>
              <a:ext uri="{C807C97D-BFC1-408E-A445-0C87EB9F89A2}">
                <ask:lineSketchStyleProps xmlns:ask="http://schemas.microsoft.com/office/drawing/2018/sketchyshapes" sd="222732687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5E6FC9-A312-4FA1-A7C4-70AF23EAE210}"/>
              </a:ext>
            </a:extLst>
          </p:cNvPr>
          <p:cNvSpPr txBox="1"/>
          <p:nvPr/>
        </p:nvSpPr>
        <p:spPr>
          <a:xfrm>
            <a:off x="7513697" y="3934652"/>
            <a:ext cx="1719744" cy="369332"/>
          </a:xfrm>
          <a:prstGeom prst="rect">
            <a:avLst/>
          </a:prstGeom>
          <a:noFill/>
        </p:spPr>
        <p:txBody>
          <a:bodyPr wrap="square" rtlCol="0">
            <a:spAutoFit/>
          </a:bodyPr>
          <a:lstStyle/>
          <a:p>
            <a:r>
              <a:rPr lang="en-US" b="1">
                <a:latin typeface="Consolas" panose="020B0609020204030204" pitchFamily="49" charset="0"/>
              </a:rPr>
              <a:t>startup.js</a:t>
            </a:r>
          </a:p>
        </p:txBody>
      </p:sp>
      <p:sp>
        <p:nvSpPr>
          <p:cNvPr id="11" name="Arc 10">
            <a:extLst>
              <a:ext uri="{FF2B5EF4-FFF2-40B4-BE49-F238E27FC236}">
                <a16:creationId xmlns:a16="http://schemas.microsoft.com/office/drawing/2014/main" id="{D6146B26-0BD7-40D8-9BE5-ACBC7FD2C6C7}"/>
              </a:ext>
            </a:extLst>
          </p:cNvPr>
          <p:cNvSpPr/>
          <p:nvPr/>
        </p:nvSpPr>
        <p:spPr>
          <a:xfrm rot="19569037">
            <a:off x="2715860" y="2503003"/>
            <a:ext cx="4142915" cy="2027222"/>
          </a:xfrm>
          <a:prstGeom prst="arc">
            <a:avLst>
              <a:gd name="adj1" fmla="val 16200000"/>
              <a:gd name="adj2" fmla="val 2050274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A49CB19-D44C-4724-B378-6E4672B12E0B}"/>
              </a:ext>
            </a:extLst>
          </p:cNvPr>
          <p:cNvCxnSpPr>
            <a:cxnSpLocks/>
          </p:cNvCxnSpPr>
          <p:nvPr/>
        </p:nvCxnSpPr>
        <p:spPr>
          <a:xfrm>
            <a:off x="5890514" y="2087877"/>
            <a:ext cx="1258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6D0BFE6-EFE2-4DDD-810F-3085EA4243F9}"/>
              </a:ext>
            </a:extLst>
          </p:cNvPr>
          <p:cNvSpPr/>
          <p:nvPr/>
        </p:nvSpPr>
        <p:spPr>
          <a:xfrm>
            <a:off x="6544811" y="1697534"/>
            <a:ext cx="3772250" cy="1754326"/>
          </a:xfrm>
          <a:prstGeom prst="rect">
            <a:avLst/>
          </a:prstGeom>
        </p:spPr>
        <p:txBody>
          <a:bodyPr wrap="square">
            <a:spAutoFit/>
          </a:bodyPr>
          <a:lstStyle/>
          <a:p>
            <a:r>
              <a:rPr lang="en-US" b="0">
                <a:solidFill>
                  <a:srgbClr val="0000FF"/>
                </a:solidFill>
                <a:effectLst/>
                <a:latin typeface="Consolas" panose="020B0609020204030204" pitchFamily="49" charset="0"/>
              </a:rPr>
              <a:t>function</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foo</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'Hello, World!!!'</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a:solidFill>
                  <a:srgbClr val="0000FF"/>
                </a:solidFill>
                <a:effectLst/>
                <a:latin typeface="Consolas" panose="020B0609020204030204" pitchFamily="49" charset="0"/>
              </a:rPr>
              <a:t>const</a:t>
            </a:r>
            <a:r>
              <a:rPr lang="en-US" b="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hello</a:t>
            </a:r>
            <a:r>
              <a:rPr lang="en-US" b="0">
                <a:solidFill>
                  <a:srgbClr val="000000"/>
                </a:solidFill>
                <a:effectLst/>
                <a:latin typeface="Consolas" panose="020B0609020204030204" pitchFamily="49" charset="0"/>
              </a:rPr>
              <a:t> = </a:t>
            </a:r>
            <a:r>
              <a:rPr lang="en-US" b="0">
                <a:solidFill>
                  <a:srgbClr val="795E26"/>
                </a:solidFill>
                <a:effectLst/>
                <a:latin typeface="Consolas" panose="020B0609020204030204" pitchFamily="49" charset="0"/>
              </a:rPr>
              <a:t>foo</a:t>
            </a:r>
            <a:r>
              <a:rPr lang="en-US" b="0">
                <a:solidFill>
                  <a:srgbClr val="000000"/>
                </a:solidFill>
                <a:effectLst/>
                <a:latin typeface="Consolas" panose="020B0609020204030204" pitchFamily="49" charset="0"/>
              </a:rPr>
              <a:t>();</a:t>
            </a:r>
          </a:p>
          <a:p>
            <a:r>
              <a:rPr lang="en-US" b="0">
                <a:solidFill>
                  <a:srgbClr val="0000FF"/>
                </a:solidFill>
                <a:effectLst/>
                <a:latin typeface="Consolas" panose="020B0609020204030204" pitchFamily="49" charset="0"/>
              </a:rPr>
              <a:t>const</a:t>
            </a:r>
            <a:r>
              <a:rPr lang="en-US" b="0">
                <a:solidFill>
                  <a:srgbClr val="000000"/>
                </a:solidFill>
                <a:effectLst/>
                <a:latin typeface="Consolas" panose="020B0609020204030204" pitchFamily="49" charset="0"/>
              </a:rPr>
              <a:t> </a:t>
            </a:r>
            <a:r>
              <a:rPr lang="en-US" b="0">
                <a:solidFill>
                  <a:srgbClr val="001080"/>
                </a:solidFill>
                <a:effectLst/>
                <a:latin typeface="Consolas" panose="020B0609020204030204" pitchFamily="49" charset="0"/>
              </a:rPr>
              <a:t>num</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123</a:t>
            </a:r>
            <a:r>
              <a:rPr lang="en-US" b="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C4842642-D96A-4ED1-98E5-86F7F03E2D1B}"/>
              </a:ext>
            </a:extLst>
          </p:cNvPr>
          <p:cNvSpPr txBox="1"/>
          <p:nvPr/>
        </p:nvSpPr>
        <p:spPr>
          <a:xfrm>
            <a:off x="768049" y="3513783"/>
            <a:ext cx="4966173" cy="2246769"/>
          </a:xfrm>
          <a:prstGeom prst="rect">
            <a:avLst/>
          </a:prstGeom>
          <a:noFill/>
        </p:spPr>
        <p:txBody>
          <a:bodyPr wrap="square" rtlCol="0">
            <a:spAutoFit/>
          </a:bodyPr>
          <a:lstStyle/>
          <a:p>
            <a:pPr>
              <a:lnSpc>
                <a:spcPct val="150000"/>
              </a:lnSpc>
            </a:pPr>
            <a:r>
              <a:rPr lang="en-US" sz="2400">
                <a:latin typeface="Roboto" panose="02000000000000000000" pitchFamily="2" charset="0"/>
                <a:ea typeface="Roboto" panose="02000000000000000000" pitchFamily="2" charset="0"/>
              </a:rPr>
              <a:t>Startup.js phải đ</a:t>
            </a:r>
            <a:r>
              <a:rPr lang="vi-VN" sz="2400">
                <a:latin typeface="Roboto" panose="02000000000000000000" pitchFamily="2" charset="0"/>
                <a:ea typeface="Roboto" panose="02000000000000000000" pitchFamily="2" charset="0"/>
              </a:rPr>
              <a:t>ư</a:t>
            </a:r>
            <a:r>
              <a:rPr lang="en-US" sz="2400">
                <a:latin typeface="Roboto" panose="02000000000000000000" pitchFamily="2" charset="0"/>
                <a:ea typeface="Roboto" panose="02000000000000000000" pitchFamily="2" charset="0"/>
              </a:rPr>
              <a:t>ợc resolve, compile và load lại từ đầu mỗi lần app khởi động dù kết quả là giống nhau</a:t>
            </a:r>
          </a:p>
        </p:txBody>
      </p:sp>
      <p:sp>
        <p:nvSpPr>
          <p:cNvPr id="18" name="Rectangle 17">
            <a:extLst>
              <a:ext uri="{FF2B5EF4-FFF2-40B4-BE49-F238E27FC236}">
                <a16:creationId xmlns:a16="http://schemas.microsoft.com/office/drawing/2014/main" id="{68C70789-2A56-4CB3-B3BE-B8D7C2761714}"/>
              </a:ext>
            </a:extLst>
          </p:cNvPr>
          <p:cNvSpPr/>
          <p:nvPr/>
        </p:nvSpPr>
        <p:spPr>
          <a:xfrm>
            <a:off x="6925897" y="4890782"/>
            <a:ext cx="2895344" cy="707886"/>
          </a:xfrm>
          <a:prstGeom prst="rect">
            <a:avLst/>
          </a:prstGeom>
          <a:noFill/>
        </p:spPr>
        <p:txBody>
          <a:bodyPr wrap="none" lIns="91440" tIns="45720" rIns="91440" bIns="45720">
            <a:spAutoFit/>
          </a:bodyPr>
          <a:lstStyle/>
          <a:p>
            <a:pPr algn="ctr"/>
            <a:r>
              <a:rPr lang="en-US" sz="4000">
                <a:ln w="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US" sz="4000">
                <a:ln w="0"/>
                <a:latin typeface="Open Sans" panose="020B0606030504020204" pitchFamily="34" charset="0"/>
                <a:ea typeface="Open Sans" panose="020B0606030504020204" pitchFamily="34" charset="0"/>
                <a:cs typeface="Open Sans" panose="020B0606030504020204" pitchFamily="34" charset="0"/>
              </a:rPr>
              <a:t>Tốn kém</a:t>
            </a:r>
            <a:endParaRPr lang="en-US" sz="40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580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anim calcmode="lin" valueType="num">
                                      <p:cBhvr>
                                        <p:cTn id="8" dur="300" fill="hold"/>
                                        <p:tgtEl>
                                          <p:spTgt spid="11"/>
                                        </p:tgtEl>
                                        <p:attrNameLst>
                                          <p:attrName>ppt_x</p:attrName>
                                        </p:attrNameLst>
                                      </p:cBhvr>
                                      <p:tavLst>
                                        <p:tav tm="0">
                                          <p:val>
                                            <p:strVal val="#ppt_x"/>
                                          </p:val>
                                        </p:tav>
                                        <p:tav tm="100000">
                                          <p:val>
                                            <p:strVal val="#ppt_x"/>
                                          </p:val>
                                        </p:tav>
                                      </p:tavLst>
                                    </p:anim>
                                    <p:anim calcmode="lin" valueType="num">
                                      <p:cBhvr>
                                        <p:cTn id="9" dur="3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300"/>
                                        <p:tgtEl>
                                          <p:spTgt spid="14"/>
                                        </p:tgtEl>
                                      </p:cBhvr>
                                    </p:animEffect>
                                    <p:anim calcmode="lin" valueType="num">
                                      <p:cBhvr>
                                        <p:cTn id="13" dur="300" fill="hold"/>
                                        <p:tgtEl>
                                          <p:spTgt spid="14"/>
                                        </p:tgtEl>
                                        <p:attrNameLst>
                                          <p:attrName>ppt_x</p:attrName>
                                        </p:attrNameLst>
                                      </p:cBhvr>
                                      <p:tavLst>
                                        <p:tav tm="0">
                                          <p:val>
                                            <p:strVal val="#ppt_x"/>
                                          </p:val>
                                        </p:tav>
                                        <p:tav tm="100000">
                                          <p:val>
                                            <p:strVal val="#ppt_x"/>
                                          </p:val>
                                        </p:tav>
                                      </p:tavLst>
                                    </p:anim>
                                    <p:anim calcmode="lin" valueType="num">
                                      <p:cBhvr>
                                        <p:cTn id="14" dur="3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300"/>
                                        <p:tgtEl>
                                          <p:spTgt spid="8"/>
                                        </p:tgtEl>
                                      </p:cBhvr>
                                    </p:animEffect>
                                    <p:anim calcmode="lin" valueType="num">
                                      <p:cBhvr>
                                        <p:cTn id="18" dur="300" fill="hold"/>
                                        <p:tgtEl>
                                          <p:spTgt spid="8"/>
                                        </p:tgtEl>
                                        <p:attrNameLst>
                                          <p:attrName>ppt_x</p:attrName>
                                        </p:attrNameLst>
                                      </p:cBhvr>
                                      <p:tavLst>
                                        <p:tav tm="0">
                                          <p:val>
                                            <p:strVal val="#ppt_x"/>
                                          </p:val>
                                        </p:tav>
                                        <p:tav tm="100000">
                                          <p:val>
                                            <p:strVal val="#ppt_x"/>
                                          </p:val>
                                        </p:tav>
                                      </p:tavLst>
                                    </p:anim>
                                    <p:anim calcmode="lin" valueType="num">
                                      <p:cBhvr>
                                        <p:cTn id="19" dur="3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anim calcmode="lin" valueType="num">
                                      <p:cBhvr>
                                        <p:cTn id="23" dur="300" fill="hold"/>
                                        <p:tgtEl>
                                          <p:spTgt spid="16"/>
                                        </p:tgtEl>
                                        <p:attrNameLst>
                                          <p:attrName>ppt_x</p:attrName>
                                        </p:attrNameLst>
                                      </p:cBhvr>
                                      <p:tavLst>
                                        <p:tav tm="0">
                                          <p:val>
                                            <p:strVal val="#ppt_x"/>
                                          </p:val>
                                        </p:tav>
                                        <p:tav tm="100000">
                                          <p:val>
                                            <p:strVal val="#ppt_x"/>
                                          </p:val>
                                        </p:tav>
                                      </p:tavLst>
                                    </p:anim>
                                    <p:anim calcmode="lin" valueType="num">
                                      <p:cBhvr>
                                        <p:cTn id="24" dur="3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300"/>
                                        <p:tgtEl>
                                          <p:spTgt spid="9"/>
                                        </p:tgtEl>
                                      </p:cBhvr>
                                    </p:animEffect>
                                    <p:anim calcmode="lin" valueType="num">
                                      <p:cBhvr>
                                        <p:cTn id="28" dur="300" fill="hold"/>
                                        <p:tgtEl>
                                          <p:spTgt spid="9"/>
                                        </p:tgtEl>
                                        <p:attrNameLst>
                                          <p:attrName>ppt_x</p:attrName>
                                        </p:attrNameLst>
                                      </p:cBhvr>
                                      <p:tavLst>
                                        <p:tav tm="0">
                                          <p:val>
                                            <p:strVal val="#ppt_x"/>
                                          </p:val>
                                        </p:tav>
                                        <p:tav tm="100000">
                                          <p:val>
                                            <p:strVal val="#ppt_x"/>
                                          </p:val>
                                        </p:tav>
                                      </p:tavLst>
                                    </p:anim>
                                    <p:anim calcmode="lin" valueType="num">
                                      <p:cBhvr>
                                        <p:cTn id="29" dur="3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300"/>
                                        <p:tgtEl>
                                          <p:spTgt spid="17"/>
                                        </p:tgtEl>
                                      </p:cBhvr>
                                    </p:animEffect>
                                    <p:anim calcmode="lin" valueType="num">
                                      <p:cBhvr>
                                        <p:cTn id="35" dur="300" fill="hold"/>
                                        <p:tgtEl>
                                          <p:spTgt spid="17"/>
                                        </p:tgtEl>
                                        <p:attrNameLst>
                                          <p:attrName>ppt_x</p:attrName>
                                        </p:attrNameLst>
                                      </p:cBhvr>
                                      <p:tavLst>
                                        <p:tav tm="0">
                                          <p:val>
                                            <p:strVal val="#ppt_x"/>
                                          </p:val>
                                        </p:tav>
                                        <p:tav tm="100000">
                                          <p:val>
                                            <p:strVal val="#ppt_x"/>
                                          </p:val>
                                        </p:tav>
                                      </p:tavLst>
                                    </p:anim>
                                    <p:anim calcmode="lin" valueType="num">
                                      <p:cBhvr>
                                        <p:cTn id="36" dur="3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300"/>
                                        <p:tgtEl>
                                          <p:spTgt spid="18"/>
                                        </p:tgtEl>
                                      </p:cBhvr>
                                    </p:animEffect>
                                    <p:anim calcmode="lin" valueType="num">
                                      <p:cBhvr>
                                        <p:cTn id="42" dur="300" fill="hold"/>
                                        <p:tgtEl>
                                          <p:spTgt spid="18"/>
                                        </p:tgtEl>
                                        <p:attrNameLst>
                                          <p:attrName>ppt_x</p:attrName>
                                        </p:attrNameLst>
                                      </p:cBhvr>
                                      <p:tavLst>
                                        <p:tav tm="0">
                                          <p:val>
                                            <p:strVal val="#ppt_x"/>
                                          </p:val>
                                        </p:tav>
                                        <p:tav tm="100000">
                                          <p:val>
                                            <p:strVal val="#ppt_x"/>
                                          </p:val>
                                        </p:tav>
                                      </p:tavLst>
                                    </p:anim>
                                    <p:anim calcmode="lin" valueType="num">
                                      <p:cBhvr>
                                        <p:cTn id="43" dur="3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FB3EC-7AE5-411F-B96D-B8AF6290D7DE}"/>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4</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BAD62D85-4991-4EEC-AB1D-4CB5DC4B21EA}"/>
              </a:ext>
            </a:extLst>
          </p:cNvPr>
          <p:cNvSpPr/>
          <p:nvPr/>
        </p:nvSpPr>
        <p:spPr>
          <a:xfrm>
            <a:off x="813945" y="350458"/>
            <a:ext cx="10564110" cy="830997"/>
          </a:xfrm>
          <a:prstGeom prst="rect">
            <a:avLst/>
          </a:prstGeom>
          <a:noFill/>
        </p:spPr>
        <p:txBody>
          <a:bodyPr wrap="none" lIns="91440" tIns="45720" rIns="91440" bIns="45720">
            <a:spAutoFit/>
          </a:bodyPr>
          <a:lstStyle/>
          <a:p>
            <a:pPr algn="ctr"/>
            <a:r>
              <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H</a:t>
            </a:r>
            <a:r>
              <a:rPr lang="vi-VN"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ư</a:t>
            </a:r>
            <a:r>
              <a:rPr lang="en-US" sz="4800">
                <a:ln w="0"/>
                <a:latin typeface="Open Sans" panose="020B0606030504020204" pitchFamily="34" charset="0"/>
                <a:ea typeface="Open Sans" panose="020B0606030504020204" pitchFamily="34" charset="0"/>
                <a:cs typeface="Open Sans" panose="020B0606030504020204" pitchFamily="34" charset="0"/>
              </a:rPr>
              <a:t>ớng giải quyết: áp dụng snapshot</a:t>
            </a:r>
            <a:endPar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49C898B6-1BEF-4E2E-8EAA-FB8CB68F81BE}"/>
              </a:ext>
            </a:extLst>
          </p:cNvPr>
          <p:cNvSpPr/>
          <p:nvPr/>
        </p:nvSpPr>
        <p:spPr>
          <a:xfrm>
            <a:off x="813945" y="442790"/>
            <a:ext cx="7555273"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Quy trình kh</a:t>
            </a:r>
            <a:r>
              <a:rPr lang="en-US" sz="3600">
                <a:ln w="0"/>
                <a:latin typeface="Open Sans" panose="020B0606030504020204" pitchFamily="34" charset="0"/>
                <a:ea typeface="Open Sans" panose="020B0606030504020204" pitchFamily="34" charset="0"/>
                <a:cs typeface="Open Sans" panose="020B0606030504020204" pitchFamily="34" charset="0"/>
              </a:rPr>
              <a:t>ởi động thông th</a:t>
            </a:r>
            <a:r>
              <a:rPr lang="vi-VN" sz="3600">
                <a:ln w="0"/>
                <a:latin typeface="Open Sans" panose="020B0606030504020204" pitchFamily="34" charset="0"/>
                <a:ea typeface="Open Sans" panose="020B0606030504020204" pitchFamily="34" charset="0"/>
                <a:cs typeface="Open Sans" panose="020B0606030504020204" pitchFamily="34" charset="0"/>
              </a:rPr>
              <a:t>ư</a:t>
            </a:r>
            <a:r>
              <a:rPr lang="en-US" sz="3600">
                <a:ln w="0"/>
                <a:latin typeface="Open Sans" panose="020B0606030504020204" pitchFamily="34" charset="0"/>
                <a:ea typeface="Open Sans" panose="020B0606030504020204" pitchFamily="34" charset="0"/>
                <a:cs typeface="Open Sans" panose="020B0606030504020204" pitchFamily="34" charset="0"/>
              </a:rPr>
              <a:t>ờng</a:t>
            </a:r>
            <a:endPar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A screenshot of a video game&#10;&#10;Description automatically generated">
            <a:extLst>
              <a:ext uri="{FF2B5EF4-FFF2-40B4-BE49-F238E27FC236}">
                <a16:creationId xmlns:a16="http://schemas.microsoft.com/office/drawing/2014/main" id="{D482F81D-4CE9-4DAB-8550-D84EF05D1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72" y="1967696"/>
            <a:ext cx="11667656" cy="2922607"/>
          </a:xfrm>
          <a:prstGeom prst="rect">
            <a:avLst/>
          </a:prstGeom>
        </p:spPr>
      </p:pic>
      <p:sp>
        <p:nvSpPr>
          <p:cNvPr id="9" name="Oval 8">
            <a:extLst>
              <a:ext uri="{FF2B5EF4-FFF2-40B4-BE49-F238E27FC236}">
                <a16:creationId xmlns:a16="http://schemas.microsoft.com/office/drawing/2014/main" id="{A14D9610-7D89-4640-84FA-A401113CE1EB}"/>
              </a:ext>
            </a:extLst>
          </p:cNvPr>
          <p:cNvSpPr/>
          <p:nvPr/>
        </p:nvSpPr>
        <p:spPr>
          <a:xfrm>
            <a:off x="7803471" y="2223179"/>
            <a:ext cx="2290439" cy="34001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AA402B-A653-449A-9515-D84A77E846E0}"/>
              </a:ext>
            </a:extLst>
          </p:cNvPr>
          <p:cNvSpPr/>
          <p:nvPr/>
        </p:nvSpPr>
        <p:spPr>
          <a:xfrm>
            <a:off x="1291638" y="4672039"/>
            <a:ext cx="6599885" cy="584775"/>
          </a:xfrm>
          <a:prstGeom prst="rect">
            <a:avLst/>
          </a:prstGeom>
          <a:noFill/>
        </p:spPr>
        <p:txBody>
          <a:bodyPr wrap="none" lIns="91440" tIns="45720" rIns="91440" bIns="45720">
            <a:spAutoFit/>
          </a:bodyPr>
          <a:lstStyle/>
          <a:p>
            <a:pPr algn="ctr"/>
            <a:r>
              <a:rPr lang="en-US" sz="3200">
                <a:ln w="0"/>
                <a:latin typeface="Open Sans" panose="020B0606030504020204" pitchFamily="34" charset="0"/>
                <a:ea typeface="Open Sans" panose="020B0606030504020204" pitchFamily="34" charset="0"/>
                <a:cs typeface="Open Sans" panose="020B0606030504020204" pitchFamily="34" charset="0"/>
              </a:rPr>
              <a:t>Lặp lại nhiều lần gây tốn thời gian</a:t>
            </a:r>
            <a:endParaRPr lang="en-US" sz="32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6873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300"/>
                                        <p:tgtEl>
                                          <p:spTgt spid="5"/>
                                        </p:tgtEl>
                                      </p:cBhvr>
                                    </p:animEffect>
                                    <p:anim calcmode="lin" valueType="num">
                                      <p:cBhvr>
                                        <p:cTn id="7" dur="300"/>
                                        <p:tgtEl>
                                          <p:spTgt spid="5"/>
                                        </p:tgtEl>
                                        <p:attrNameLst>
                                          <p:attrName>ppt_x</p:attrName>
                                        </p:attrNameLst>
                                      </p:cBhvr>
                                      <p:tavLst>
                                        <p:tav tm="0">
                                          <p:val>
                                            <p:strVal val="ppt_x"/>
                                          </p:val>
                                        </p:tav>
                                        <p:tav tm="100000">
                                          <p:val>
                                            <p:strVal val="ppt_x"/>
                                          </p:val>
                                        </p:tav>
                                      </p:tavLst>
                                    </p:anim>
                                    <p:anim calcmode="lin" valueType="num">
                                      <p:cBhvr>
                                        <p:cTn id="8" dur="300"/>
                                        <p:tgtEl>
                                          <p:spTgt spid="5"/>
                                        </p:tgtEl>
                                        <p:attrNameLst>
                                          <p:attrName>ppt_y</p:attrName>
                                        </p:attrNameLst>
                                      </p:cBhvr>
                                      <p:tavLst>
                                        <p:tav tm="0">
                                          <p:val>
                                            <p:strVal val="ppt_y"/>
                                          </p:val>
                                        </p:tav>
                                        <p:tav tm="100000">
                                          <p:val>
                                            <p:strVal val="ppt_y+.1"/>
                                          </p:val>
                                        </p:tav>
                                      </p:tavLst>
                                    </p:anim>
                                    <p:set>
                                      <p:cBhvr>
                                        <p:cTn id="9" dur="1" fill="hold">
                                          <p:stCondLst>
                                            <p:cond delay="2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
                                        <p:tgtEl>
                                          <p:spTgt spid="6"/>
                                        </p:tgtEl>
                                      </p:cBhvr>
                                    </p:animEffect>
                                    <p:anim calcmode="lin" valueType="num">
                                      <p:cBhvr>
                                        <p:cTn id="15" dur="300" fill="hold"/>
                                        <p:tgtEl>
                                          <p:spTgt spid="6"/>
                                        </p:tgtEl>
                                        <p:attrNameLst>
                                          <p:attrName>ppt_x</p:attrName>
                                        </p:attrNameLst>
                                      </p:cBhvr>
                                      <p:tavLst>
                                        <p:tav tm="0">
                                          <p:val>
                                            <p:strVal val="#ppt_x"/>
                                          </p:val>
                                        </p:tav>
                                        <p:tav tm="100000">
                                          <p:val>
                                            <p:strVal val="#ppt_x"/>
                                          </p:val>
                                        </p:tav>
                                      </p:tavLst>
                                    </p:anim>
                                    <p:anim calcmode="lin" valueType="num">
                                      <p:cBhvr>
                                        <p:cTn id="16" dur="3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300"/>
                                        <p:tgtEl>
                                          <p:spTgt spid="8"/>
                                        </p:tgtEl>
                                      </p:cBhvr>
                                    </p:animEffect>
                                    <p:anim calcmode="lin" valueType="num">
                                      <p:cBhvr>
                                        <p:cTn id="22" dur="300" fill="hold"/>
                                        <p:tgtEl>
                                          <p:spTgt spid="8"/>
                                        </p:tgtEl>
                                        <p:attrNameLst>
                                          <p:attrName>ppt_x</p:attrName>
                                        </p:attrNameLst>
                                      </p:cBhvr>
                                      <p:tavLst>
                                        <p:tav tm="0">
                                          <p:val>
                                            <p:strVal val="#ppt_x"/>
                                          </p:val>
                                        </p:tav>
                                        <p:tav tm="100000">
                                          <p:val>
                                            <p:strVal val="#ppt_x"/>
                                          </p:val>
                                        </p:tav>
                                      </p:tavLst>
                                    </p:anim>
                                    <p:anim calcmode="lin" valueType="num">
                                      <p:cBhvr>
                                        <p:cTn id="23" dur="3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
                                        <p:tgtEl>
                                          <p:spTgt spid="10"/>
                                        </p:tgtEl>
                                      </p:cBhvr>
                                    </p:animEffect>
                                    <p:anim calcmode="lin" valueType="num">
                                      <p:cBhvr>
                                        <p:cTn id="34" dur="300" fill="hold"/>
                                        <p:tgtEl>
                                          <p:spTgt spid="10"/>
                                        </p:tgtEl>
                                        <p:attrNameLst>
                                          <p:attrName>ppt_x</p:attrName>
                                        </p:attrNameLst>
                                      </p:cBhvr>
                                      <p:tavLst>
                                        <p:tav tm="0">
                                          <p:val>
                                            <p:strVal val="#ppt_x"/>
                                          </p:val>
                                        </p:tav>
                                        <p:tav tm="100000">
                                          <p:val>
                                            <p:strVal val="#ppt_x"/>
                                          </p:val>
                                        </p:tav>
                                      </p:tavLst>
                                    </p:anim>
                                    <p:anim calcmode="lin" valueType="num">
                                      <p:cBhvr>
                                        <p:cTn id="35" dur="3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CE1DF0-CC80-438F-A7CC-10AF5001C8A4}"/>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5</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C61443E3-1A52-43E6-B68A-F194D8091E6E}"/>
              </a:ext>
            </a:extLst>
          </p:cNvPr>
          <p:cNvSpPr/>
          <p:nvPr/>
        </p:nvSpPr>
        <p:spPr>
          <a:xfrm>
            <a:off x="371587" y="271340"/>
            <a:ext cx="5144357"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Quy trình tạo snapshot</a:t>
            </a:r>
          </a:p>
        </p:txBody>
      </p:sp>
      <p:pic>
        <p:nvPicPr>
          <p:cNvPr id="7" name="Picture 6" descr="A screenshot of a social media post&#10;&#10;Description automatically generated">
            <a:extLst>
              <a:ext uri="{FF2B5EF4-FFF2-40B4-BE49-F238E27FC236}">
                <a16:creationId xmlns:a16="http://schemas.microsoft.com/office/drawing/2014/main" id="{3D9BCF93-FB14-4D60-9CDC-D27A07D2C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09" y="2395393"/>
            <a:ext cx="9364382" cy="2067213"/>
          </a:xfrm>
          <a:prstGeom prst="rect">
            <a:avLst/>
          </a:prstGeom>
        </p:spPr>
      </p:pic>
    </p:spTree>
    <p:extLst>
      <p:ext uri="{BB962C8B-B14F-4D97-AF65-F5344CB8AC3E}">
        <p14:creationId xmlns:p14="http://schemas.microsoft.com/office/powerpoint/2010/main" val="19883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422D8B-CCFE-4175-99B3-E99A77965448}"/>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6</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F0532C69-4DBD-46E3-8E6C-B6C3C1D2F301}"/>
              </a:ext>
            </a:extLst>
          </p:cNvPr>
          <p:cNvSpPr/>
          <p:nvPr/>
        </p:nvSpPr>
        <p:spPr>
          <a:xfrm>
            <a:off x="168804" y="153894"/>
            <a:ext cx="8318304" cy="646331"/>
          </a:xfrm>
          <a:prstGeom prst="rect">
            <a:avLst/>
          </a:prstGeom>
          <a:noFill/>
        </p:spPr>
        <p:txBody>
          <a:bodyPr wrap="none" lIns="91440" tIns="45720" rIns="91440" bIns="45720">
            <a:spAutoFit/>
          </a:bodyPr>
          <a:lstStyle/>
          <a:p>
            <a:pPr algn="ct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Quy trình kh</a:t>
            </a:r>
            <a:r>
              <a:rPr lang="en-US" sz="3600">
                <a:ln w="0"/>
                <a:latin typeface="Open Sans" panose="020B0606030504020204" pitchFamily="34" charset="0"/>
                <a:ea typeface="Open Sans" panose="020B0606030504020204" pitchFamily="34" charset="0"/>
                <a:cs typeface="Open Sans" panose="020B0606030504020204" pitchFamily="34" charset="0"/>
              </a:rPr>
              <a:t>ởi động app với snapshot</a:t>
            </a:r>
            <a:endPar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picture containing screenshot&#10;&#10;Description automatically generated">
            <a:extLst>
              <a:ext uri="{FF2B5EF4-FFF2-40B4-BE49-F238E27FC236}">
                <a16:creationId xmlns:a16="http://schemas.microsoft.com/office/drawing/2014/main" id="{63E8EF3A-E43B-45CF-9EBE-CF15DFFA5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4513"/>
            <a:ext cx="12192000" cy="2168973"/>
          </a:xfrm>
          <a:prstGeom prst="rect">
            <a:avLst/>
          </a:prstGeom>
        </p:spPr>
      </p:pic>
    </p:spTree>
    <p:extLst>
      <p:ext uri="{BB962C8B-B14F-4D97-AF65-F5344CB8AC3E}">
        <p14:creationId xmlns:p14="http://schemas.microsoft.com/office/powerpoint/2010/main" val="398864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EC21F9-7B8D-4076-9684-25214889C764}"/>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7</a:t>
            </a:fld>
            <a:endParaRPr lang="en-US">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D5E9A36C-96F0-42AF-9EBA-D6B6CC8FCEBA}"/>
              </a:ext>
            </a:extLst>
          </p:cNvPr>
          <p:cNvSpPr/>
          <p:nvPr/>
        </p:nvSpPr>
        <p:spPr>
          <a:xfrm>
            <a:off x="229087" y="204228"/>
            <a:ext cx="7593746" cy="646331"/>
          </a:xfrm>
          <a:prstGeom prst="rect">
            <a:avLst/>
          </a:prstGeom>
          <a:noFill/>
        </p:spPr>
        <p:txBody>
          <a:bodyPr wrap="none" lIns="91440" tIns="45720" rIns="91440" bIns="45720">
            <a:spAutoFit/>
          </a:bodyPr>
          <a:lstStyle/>
          <a:p>
            <a:pPr algn="ctr"/>
            <a:r>
              <a:rPr lang="en-US" sz="3600" b="0" cap="none" spc="0" dirty="0" err="1">
                <a:ln w="0"/>
                <a:solidFill>
                  <a:schemeClr val="tx1"/>
                </a:solidFill>
                <a:latin typeface="Open Sans" panose="020B0606030504020204" pitchFamily="34" charset="0"/>
                <a:ea typeface="Open Sans" panose="020B0606030504020204" pitchFamily="34" charset="0"/>
                <a:cs typeface="Open Sans" panose="020B0606030504020204" pitchFamily="34" charset="0"/>
              </a:rPr>
              <a:t>Vấn</a:t>
            </a:r>
            <a:r>
              <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 đề v</a:t>
            </a:r>
            <a:r>
              <a:rPr lang="en-US" sz="3600">
                <a:ln w="0"/>
                <a:latin typeface="Open Sans" panose="020B0606030504020204" pitchFamily="34" charset="0"/>
                <a:ea typeface="Open Sans" panose="020B0606030504020204" pitchFamily="34" charset="0"/>
                <a:cs typeface="Open Sans" panose="020B0606030504020204" pitchFamily="34" charset="0"/>
              </a:rPr>
              <a:t>ới snapshot thông th</a:t>
            </a:r>
            <a:r>
              <a:rPr lang="vi-VN" sz="3600">
                <a:ln w="0"/>
                <a:latin typeface="Open Sans" panose="020B0606030504020204" pitchFamily="34" charset="0"/>
                <a:ea typeface="Open Sans" panose="020B0606030504020204" pitchFamily="34" charset="0"/>
                <a:cs typeface="Open Sans" panose="020B0606030504020204" pitchFamily="34" charset="0"/>
              </a:rPr>
              <a:t>ư</a:t>
            </a:r>
            <a:r>
              <a:rPr lang="en-US" sz="3600">
                <a:ln w="0"/>
                <a:latin typeface="Open Sans" panose="020B0606030504020204" pitchFamily="34" charset="0"/>
                <a:ea typeface="Open Sans" panose="020B0606030504020204" pitchFamily="34" charset="0"/>
                <a:cs typeface="Open Sans" panose="020B0606030504020204" pitchFamily="34" charset="0"/>
              </a:rPr>
              <a:t>ờng</a:t>
            </a:r>
            <a:endParaRPr lang="en-US" sz="36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8D9DDDF7-3A84-4913-8E8D-CB3091442EF1}"/>
              </a:ext>
            </a:extLst>
          </p:cNvPr>
          <p:cNvSpPr txBox="1"/>
          <p:nvPr/>
        </p:nvSpPr>
        <p:spPr>
          <a:xfrm>
            <a:off x="436228" y="1057013"/>
            <a:ext cx="11341915" cy="44627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Giá trị trả về từ các hàm là cố định ngay tại thời điểm tạo snapshot, do đó giá trị trả về từ các hàm nh</a:t>
            </a:r>
            <a:r>
              <a:rPr lang="vi-VN" sz="2400">
                <a:latin typeface="Roboto" panose="02000000000000000000" pitchFamily="2" charset="0"/>
                <a:ea typeface="Roboto" panose="02000000000000000000" pitchFamily="2" charset="0"/>
              </a:rPr>
              <a:t>ư</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Math.random</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Date.now</a:t>
            </a:r>
            <a:r>
              <a:rPr lang="en-US" sz="2400">
                <a:latin typeface="Roboto" panose="02000000000000000000" pitchFamily="2" charset="0"/>
                <a:ea typeface="Roboto" panose="02000000000000000000" pitchFamily="2" charset="0"/>
              </a:rPr>
              <a:t> sẽ không chính xác mà luôn bị cố định.</a:t>
            </a:r>
          </a:p>
          <a:p>
            <a:pPr marL="285750" indent="-285750" algn="just">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Không thể dung các object toàn cục trong snapshot nh</a:t>
            </a:r>
            <a:r>
              <a:rPr lang="vi-VN" sz="2400">
                <a:latin typeface="Roboto" panose="02000000000000000000" pitchFamily="2" charset="0"/>
                <a:ea typeface="Roboto" panose="02000000000000000000" pitchFamily="2" charset="0"/>
              </a:rPr>
              <a:t>ư</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global</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process</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require</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console</a:t>
            </a:r>
            <a:r>
              <a:rPr lang="en-US" sz="2400">
                <a:latin typeface="Roboto" panose="02000000000000000000" pitchFamily="2" charset="0"/>
                <a:ea typeface="Roboto" panose="02000000000000000000" pitchFamily="2" charset="0"/>
              </a:rPr>
              <a:t>.</a:t>
            </a:r>
          </a:p>
          <a:p>
            <a:pPr marL="285750" indent="-285750" algn="just">
              <a:lnSpc>
                <a:spcPct val="150000"/>
              </a:lnSpc>
              <a:buFont typeface="Arial" panose="020B0604020202020204" pitchFamily="34" charset="0"/>
              <a:buChar char="•"/>
            </a:pPr>
            <a:r>
              <a:rPr lang="en-US" sz="2400">
                <a:latin typeface="Roboto" panose="02000000000000000000" pitchFamily="2" charset="0"/>
                <a:ea typeface="Roboto" panose="02000000000000000000" pitchFamily="2" charset="0"/>
              </a:rPr>
              <a:t>Không thể snapshot các dữ liệu tạo bên ngoài vùng nhớ heap của V8 nh</a:t>
            </a:r>
            <a:r>
              <a:rPr lang="vi-VN" sz="2400">
                <a:latin typeface="Roboto" panose="02000000000000000000" pitchFamily="2" charset="0"/>
                <a:ea typeface="Roboto" panose="02000000000000000000" pitchFamily="2" charset="0"/>
              </a:rPr>
              <a:t>ư</a:t>
            </a:r>
            <a:r>
              <a:rPr lang="en-US" sz="2400">
                <a:latin typeface="Roboto" panose="02000000000000000000" pitchFamily="2" charset="0"/>
                <a:ea typeface="Roboto" panose="02000000000000000000" pitchFamily="2" charset="0"/>
              </a:rPr>
              <a:t> một số kiểu dữ liệu </a:t>
            </a:r>
            <a:r>
              <a:rPr lang="en-US" sz="2400">
                <a:latin typeface="Consolas" panose="020B0609020204030204" pitchFamily="49" charset="0"/>
                <a:ea typeface="Roboto" panose="02000000000000000000" pitchFamily="2" charset="0"/>
              </a:rPr>
              <a:t>UInt32Array</a:t>
            </a:r>
            <a:r>
              <a:rPr lang="en-US" sz="2400">
                <a:latin typeface="Roboto" panose="02000000000000000000" pitchFamily="2" charset="0"/>
                <a:ea typeface="Roboto" panose="02000000000000000000" pitchFamily="2" charset="0"/>
              </a:rPr>
              <a:t>, </a:t>
            </a:r>
            <a:r>
              <a:rPr lang="en-US" sz="2400">
                <a:latin typeface="Consolas" panose="020B0609020204030204" pitchFamily="49" charset="0"/>
                <a:ea typeface="Roboto" panose="02000000000000000000" pitchFamily="2" charset="0"/>
              </a:rPr>
              <a:t>Float32Array</a:t>
            </a:r>
            <a:r>
              <a:rPr lang="en-US" sz="2400">
                <a:latin typeface="Roboto" panose="02000000000000000000" pitchFamily="2" charset="0"/>
                <a:ea typeface="Roboto" panose="02000000000000000000" pitchFamily="2" charset="0"/>
              </a:rPr>
              <a:t> vì những kiểu này có thể đ</a:t>
            </a:r>
            <a:r>
              <a:rPr lang="vi-VN" sz="2400">
                <a:latin typeface="Roboto" panose="02000000000000000000" pitchFamily="2" charset="0"/>
                <a:ea typeface="Roboto" panose="02000000000000000000" pitchFamily="2" charset="0"/>
              </a:rPr>
              <a:t>ư</a:t>
            </a:r>
            <a:r>
              <a:rPr lang="en-US" sz="2400">
                <a:latin typeface="Roboto" panose="02000000000000000000" pitchFamily="2" charset="0"/>
                <a:ea typeface="Roboto" panose="02000000000000000000" pitchFamily="2" charset="0"/>
              </a:rPr>
              <a:t>ợc cấp phát bên ngoài vùng nhớ heap V8.</a:t>
            </a:r>
          </a:p>
        </p:txBody>
      </p:sp>
    </p:spTree>
    <p:extLst>
      <p:ext uri="{BB962C8B-B14F-4D97-AF65-F5344CB8AC3E}">
        <p14:creationId xmlns:p14="http://schemas.microsoft.com/office/powerpoint/2010/main" val="328884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2E6590-CD0A-4E02-9063-E9C0E383F2BB}"/>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8</a:t>
            </a:fld>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FFC125E1-041E-4771-B94A-BE528331371E}"/>
              </a:ext>
            </a:extLst>
          </p:cNvPr>
          <p:cNvSpPr/>
          <p:nvPr/>
        </p:nvSpPr>
        <p:spPr>
          <a:xfrm>
            <a:off x="196039" y="196346"/>
            <a:ext cx="10229083" cy="830997"/>
          </a:xfrm>
          <a:prstGeom prst="rect">
            <a:avLst/>
          </a:prstGeom>
          <a:noFill/>
        </p:spPr>
        <p:txBody>
          <a:bodyPr wrap="none" lIns="91440" tIns="45720" rIns="91440" bIns="45720">
            <a:spAutoFit/>
          </a:bodyPr>
          <a:lstStyle/>
          <a:p>
            <a:pPr algn="ctr"/>
            <a:r>
              <a:rPr lang="en-US" sz="4800" b="0" cap="none" spc="0">
                <a:ln w="0"/>
                <a:solidFill>
                  <a:schemeClr val="tx1"/>
                </a:solidFill>
                <a:latin typeface="Open Sans" panose="020B0606030504020204" pitchFamily="34" charset="0"/>
                <a:ea typeface="Open Sans" panose="020B0606030504020204" pitchFamily="34" charset="0"/>
                <a:cs typeface="Open Sans" panose="020B0606030504020204" pitchFamily="34" charset="0"/>
              </a:rPr>
              <a:t>Cách khắc phục v</a:t>
            </a:r>
            <a:r>
              <a:rPr lang="en-US" sz="4800">
                <a:ln w="0"/>
                <a:latin typeface="Open Sans" panose="020B0606030504020204" pitchFamily="34" charset="0"/>
                <a:ea typeface="Open Sans" panose="020B0606030504020204" pitchFamily="34" charset="0"/>
                <a:cs typeface="Open Sans" panose="020B0606030504020204" pitchFamily="34" charset="0"/>
              </a:rPr>
              <a:t>ới </a:t>
            </a:r>
            <a:r>
              <a:rPr lang="en-US" sz="4800">
                <a:ln w="0"/>
                <a:latin typeface="Consolas" panose="020B0609020204030204" pitchFamily="49" charset="0"/>
                <a:ea typeface="Open Sans" panose="020B0606030504020204" pitchFamily="34" charset="0"/>
                <a:cs typeface="Open Sans" panose="020B0606030504020204" pitchFamily="34" charset="0"/>
              </a:rPr>
              <a:t>electron-link</a:t>
            </a:r>
            <a:endParaRPr lang="en-US" sz="4800" b="0" cap="none" spc="0">
              <a:ln w="0"/>
              <a:solidFill>
                <a:schemeClr val="tx1"/>
              </a:solidFill>
              <a:latin typeface="Consolas" panose="020B0609020204030204" pitchFamily="49"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8CC5FE38-A77D-4115-A2C9-9EA3E47242E7}"/>
              </a:ext>
            </a:extLst>
          </p:cNvPr>
          <p:cNvSpPr txBox="1"/>
          <p:nvPr/>
        </p:nvSpPr>
        <p:spPr>
          <a:xfrm>
            <a:off x="394283" y="1501630"/>
            <a:ext cx="11249636" cy="2246769"/>
          </a:xfrm>
          <a:prstGeom prst="rect">
            <a:avLst/>
          </a:prstGeom>
          <a:noFill/>
        </p:spPr>
        <p:txBody>
          <a:bodyPr wrap="square" rtlCol="0">
            <a:spAutoFit/>
          </a:bodyPr>
          <a:lstStyle/>
          <a:p>
            <a:pPr algn="just">
              <a:lnSpc>
                <a:spcPct val="150000"/>
              </a:lnSpc>
            </a:pPr>
            <a:r>
              <a:rPr lang="vi-VN" sz="2400">
                <a:latin typeface="Consolas" panose="020B0609020204030204" pitchFamily="49" charset="0"/>
                <a:ea typeface="Roboto" panose="02000000000000000000" pitchFamily="2" charset="0"/>
              </a:rPr>
              <a:t>electron-lin</a:t>
            </a:r>
            <a:r>
              <a:rPr lang="vi-VN" sz="2400">
                <a:latin typeface="Roboto" panose="02000000000000000000" pitchFamily="2" charset="0"/>
                <a:ea typeface="Roboto" panose="02000000000000000000" pitchFamily="2" charset="0"/>
              </a:rPr>
              <a:t>k áp dụng cơ chế lazy load nhằm khắc phục điểm yếu không thể gọi tới các object toàn cục trong Node bằng việc thay thế cá</a:t>
            </a:r>
            <a:r>
              <a:rPr lang="en-US" sz="2400">
                <a:latin typeface="Roboto" panose="02000000000000000000" pitchFamily="2" charset="0"/>
                <a:ea typeface="Roboto" panose="02000000000000000000" pitchFamily="2" charset="0"/>
              </a:rPr>
              <a:t>c</a:t>
            </a:r>
            <a:r>
              <a:rPr lang="vi-VN" sz="2400">
                <a:latin typeface="Roboto" panose="02000000000000000000" pitchFamily="2" charset="0"/>
                <a:ea typeface="Roboto" panose="02000000000000000000" pitchFamily="2" charset="0"/>
              </a:rPr>
              <a:t> module bên ngoài, các object toàn cục thành các hàm nhằm gọi ngay lúc runtime thay vì gọi trực tiếp.</a:t>
            </a:r>
            <a:endParaRPr lang="en-US" sz="240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1897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7418C1-A955-4D68-B2B7-6E61D3F47AA8}"/>
              </a:ext>
            </a:extLst>
          </p:cNvPr>
          <p:cNvSpPr>
            <a:spLocks noGrp="1"/>
          </p:cNvSpPr>
          <p:nvPr>
            <p:ph type="sldNum" sz="quarter" idx="12"/>
          </p:nvPr>
        </p:nvSpPr>
        <p:spPr/>
        <p:txBody>
          <a:bodyPr/>
          <a:lstStyle/>
          <a:p>
            <a:fld id="{9690223C-C3EB-487B-843C-1F61CC782B42}" type="slidenum">
              <a:rPr lang="en-US" smtClean="0">
                <a:latin typeface="Roboto" panose="02000000000000000000" pitchFamily="2" charset="0"/>
                <a:ea typeface="Roboto" panose="02000000000000000000" pitchFamily="2" charset="0"/>
              </a:rPr>
              <a:t>9</a:t>
            </a:fld>
            <a:endParaRPr lang="en-US">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251DC02C-D5FB-42DF-8D8A-87FCD76C511A}"/>
              </a:ext>
            </a:extLst>
          </p:cNvPr>
          <p:cNvSpPr/>
          <p:nvPr/>
        </p:nvSpPr>
        <p:spPr>
          <a:xfrm>
            <a:off x="489358" y="341419"/>
            <a:ext cx="5978554" cy="1631216"/>
          </a:xfrm>
          <a:prstGeom prst="rect">
            <a:avLst/>
          </a:prstGeom>
        </p:spPr>
        <p:txBody>
          <a:bodyPr wrap="square">
            <a:spAutoFit/>
          </a:bodyPr>
          <a:lstStyle/>
          <a:p>
            <a:r>
              <a:rPr lang="en-US" sz="2000">
                <a:solidFill>
                  <a:srgbClr val="0000FF"/>
                </a:solidFill>
                <a:latin typeface="Consolas" panose="020B0609020204030204" pitchFamily="49" charset="0"/>
              </a:rPr>
              <a:t>const</a:t>
            </a:r>
            <a:r>
              <a:rPr lang="en-US" sz="2000">
                <a:solidFill>
                  <a:srgbClr val="000000"/>
                </a:solidFill>
                <a:latin typeface="Consolas" panose="020B0609020204030204" pitchFamily="49" charset="0"/>
              </a:rPr>
              <a:t> </a:t>
            </a:r>
            <a:r>
              <a:rPr lang="en-US" sz="2000">
                <a:solidFill>
                  <a:srgbClr val="001080"/>
                </a:solidFill>
                <a:latin typeface="Consolas" panose="020B0609020204030204" pitchFamily="49" charset="0"/>
              </a:rPr>
              <a:t>path</a:t>
            </a:r>
            <a:r>
              <a:rPr lang="en-US" sz="2000">
                <a:solidFill>
                  <a:srgbClr val="000000"/>
                </a:solidFill>
                <a:latin typeface="Consolas" panose="020B0609020204030204" pitchFamily="49" charset="0"/>
              </a:rPr>
              <a:t> = </a:t>
            </a:r>
            <a:r>
              <a:rPr lang="en-US" sz="2000">
                <a:solidFill>
                  <a:srgbClr val="795E26"/>
                </a:solidFill>
                <a:latin typeface="Consolas" panose="020B0609020204030204" pitchFamily="49" charset="0"/>
              </a:rPr>
              <a:t>require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'path'</a:t>
            </a:r>
            <a:r>
              <a:rPr lang="en-US" sz="2000">
                <a:solidFill>
                  <a:srgbClr val="000000"/>
                </a:solidFill>
                <a:latin typeface="Consolas" panose="020B0609020204030204" pitchFamily="49" charset="0"/>
              </a:rPr>
              <a:t>);</a:t>
            </a:r>
          </a:p>
          <a:p>
            <a:br>
              <a:rPr lang="en-US" sz="2000">
                <a:solidFill>
                  <a:srgbClr val="000000"/>
                </a:solidFill>
                <a:latin typeface="Consolas" panose="020B0609020204030204" pitchFamily="49" charset="0"/>
              </a:rPr>
            </a:br>
            <a:r>
              <a:rPr lang="en-US" sz="2000">
                <a:solidFill>
                  <a:srgbClr val="267F99"/>
                </a:solidFill>
                <a:latin typeface="Consolas" panose="020B0609020204030204" pitchFamily="49" charset="0"/>
              </a:rPr>
              <a:t>module</a:t>
            </a:r>
            <a:r>
              <a:rPr lang="en-US" sz="2000">
                <a:solidFill>
                  <a:srgbClr val="000000"/>
                </a:solidFill>
                <a:latin typeface="Consolas" panose="020B0609020204030204" pitchFamily="49" charset="0"/>
              </a:rPr>
              <a:t>.</a:t>
            </a:r>
            <a:r>
              <a:rPr lang="en-US" sz="2000">
                <a:solidFill>
                  <a:srgbClr val="267F99"/>
                </a:solidFill>
                <a:latin typeface="Consolas" panose="020B0609020204030204" pitchFamily="49" charset="0"/>
              </a:rPr>
              <a:t>exports</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function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AF00DB"/>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001080"/>
                </a:solidFill>
                <a:latin typeface="Consolas" panose="020B0609020204030204" pitchFamily="49" charset="0"/>
              </a:rPr>
              <a:t>path</a:t>
            </a:r>
            <a:r>
              <a:rPr lang="en-US" sz="2000">
                <a:solidFill>
                  <a:srgbClr val="000000"/>
                </a:solidFill>
                <a:latin typeface="Consolas" panose="020B0609020204030204" pitchFamily="49" charset="0"/>
              </a:rPr>
              <a:t>.</a:t>
            </a:r>
            <a:r>
              <a:rPr lang="en-US" sz="2000">
                <a:solidFill>
                  <a:srgbClr val="795E26"/>
                </a:solidFill>
                <a:latin typeface="Consolas" panose="020B0609020204030204" pitchFamily="49" charset="0"/>
              </a:rPr>
              <a:t>join</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'b'</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'c'</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endParaRPr lang="en-US" sz="2000" b="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851C96A-0B96-4C3C-BBDA-D27F9FD9E4BE}"/>
              </a:ext>
            </a:extLst>
          </p:cNvPr>
          <p:cNvSpPr/>
          <p:nvPr/>
        </p:nvSpPr>
        <p:spPr>
          <a:xfrm>
            <a:off x="5562600" y="3429000"/>
            <a:ext cx="6096000" cy="2554545"/>
          </a:xfrm>
          <a:prstGeom prst="rect">
            <a:avLst/>
          </a:prstGeom>
        </p:spPr>
        <p:txBody>
          <a:bodyPr>
            <a:spAutoFit/>
          </a:bodyPr>
          <a:lstStyle/>
          <a:p>
            <a:r>
              <a:rPr lang="en-US" sz="2000">
                <a:solidFill>
                  <a:srgbClr val="0000FF"/>
                </a:solidFill>
                <a:latin typeface="Consolas" panose="020B0609020204030204" pitchFamily="49" charset="0"/>
              </a:rPr>
              <a:t>let</a:t>
            </a:r>
            <a:r>
              <a:rPr lang="en-US" sz="2000">
                <a:solidFill>
                  <a:srgbClr val="000000"/>
                </a:solidFill>
                <a:latin typeface="Consolas" panose="020B0609020204030204" pitchFamily="49" charset="0"/>
              </a:rPr>
              <a:t> </a:t>
            </a:r>
            <a:r>
              <a:rPr lang="en-US" sz="2000">
                <a:solidFill>
                  <a:srgbClr val="001080"/>
                </a:solidFill>
                <a:latin typeface="Consolas" panose="020B0609020204030204" pitchFamily="49" charset="0"/>
              </a:rPr>
              <a:t>path</a:t>
            </a:r>
            <a:r>
              <a:rPr lang="en-US" sz="200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function</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get_path</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AF00DB"/>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001080"/>
                </a:solidFill>
                <a:latin typeface="Consolas" panose="020B0609020204030204" pitchFamily="49" charset="0"/>
              </a:rPr>
              <a:t>path</a:t>
            </a:r>
            <a:r>
              <a:rPr lang="en-US" sz="2000">
                <a:solidFill>
                  <a:srgbClr val="000000"/>
                </a:solidFill>
                <a:latin typeface="Consolas" panose="020B0609020204030204" pitchFamily="49" charset="0"/>
              </a:rPr>
              <a:t> || </a:t>
            </a:r>
            <a:r>
              <a:rPr lang="en-US" sz="2000">
                <a:solidFill>
                  <a:srgbClr val="001080"/>
                </a:solidFill>
                <a:latin typeface="Consolas" panose="020B0609020204030204" pitchFamily="49" charset="0"/>
              </a:rPr>
              <a:t>path</a:t>
            </a:r>
            <a:r>
              <a:rPr lang="en-US" sz="2000">
                <a:solidFill>
                  <a:srgbClr val="000000"/>
                </a:solidFill>
                <a:latin typeface="Consolas" panose="020B0609020204030204" pitchFamily="49" charset="0"/>
              </a:rPr>
              <a:t> = </a:t>
            </a:r>
            <a:r>
              <a:rPr lang="en-US" sz="2000">
                <a:solidFill>
                  <a:srgbClr val="795E26"/>
                </a:solidFill>
                <a:latin typeface="Consolas" panose="020B0609020204030204" pitchFamily="49" charset="0"/>
              </a:rPr>
              <a:t>require</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'path'</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p>
          <a:p>
            <a:br>
              <a:rPr lang="en-US" sz="2000">
                <a:solidFill>
                  <a:srgbClr val="000000"/>
                </a:solidFill>
                <a:latin typeface="Consolas" panose="020B0609020204030204" pitchFamily="49" charset="0"/>
              </a:rPr>
            </a:br>
            <a:r>
              <a:rPr lang="en-US" sz="2000">
                <a:solidFill>
                  <a:srgbClr val="267F99"/>
                </a:solidFill>
                <a:latin typeface="Consolas" panose="020B0609020204030204" pitchFamily="49" charset="0"/>
              </a:rPr>
              <a:t>module</a:t>
            </a:r>
            <a:r>
              <a:rPr lang="en-US" sz="2000">
                <a:solidFill>
                  <a:srgbClr val="000000"/>
                </a:solidFill>
                <a:latin typeface="Consolas" panose="020B0609020204030204" pitchFamily="49" charset="0"/>
              </a:rPr>
              <a:t>.</a:t>
            </a:r>
            <a:r>
              <a:rPr lang="en-US" sz="2000">
                <a:solidFill>
                  <a:srgbClr val="267F99"/>
                </a:solidFill>
                <a:latin typeface="Consolas" panose="020B0609020204030204" pitchFamily="49" charset="0"/>
              </a:rPr>
              <a:t>exports</a:t>
            </a: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function</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AF00DB"/>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get_path</a:t>
            </a:r>
            <a:r>
              <a:rPr lang="en-US" sz="2000">
                <a:solidFill>
                  <a:srgbClr val="000000"/>
                </a:solidFill>
                <a:latin typeface="Consolas" panose="020B0609020204030204" pitchFamily="49" charset="0"/>
              </a:rPr>
              <a:t>().</a:t>
            </a:r>
            <a:r>
              <a:rPr lang="en-US" sz="2000">
                <a:solidFill>
                  <a:srgbClr val="795E26"/>
                </a:solidFill>
                <a:latin typeface="Consolas" panose="020B0609020204030204" pitchFamily="49" charset="0"/>
              </a:rPr>
              <a:t>join</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'a'</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'b'</a:t>
            </a:r>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'c'</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a:t>
            </a:r>
            <a:endParaRPr lang="en-US" sz="2000" b="0">
              <a:solidFill>
                <a:srgbClr val="000000"/>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C45A597F-2145-4B0A-B978-1AB9064E9EF4}"/>
              </a:ext>
            </a:extLst>
          </p:cNvPr>
          <p:cNvCxnSpPr>
            <a:stCxn id="6" idx="2"/>
          </p:cNvCxnSpPr>
          <p:nvPr/>
        </p:nvCxnSpPr>
        <p:spPr>
          <a:xfrm>
            <a:off x="3478635" y="1972635"/>
            <a:ext cx="1957431" cy="10557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131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anim calcmode="lin" valueType="num">
                                      <p:cBhvr>
                                        <p:cTn id="8" dur="300" fill="hold"/>
                                        <p:tgtEl>
                                          <p:spTgt spid="9"/>
                                        </p:tgtEl>
                                        <p:attrNameLst>
                                          <p:attrName>ppt_x</p:attrName>
                                        </p:attrNameLst>
                                      </p:cBhvr>
                                      <p:tavLst>
                                        <p:tav tm="0">
                                          <p:val>
                                            <p:strVal val="#ppt_x"/>
                                          </p:val>
                                        </p:tav>
                                        <p:tav tm="100000">
                                          <p:val>
                                            <p:strVal val="#ppt_x"/>
                                          </p:val>
                                        </p:tav>
                                      </p:tavLst>
                                    </p:anim>
                                    <p:anim calcmode="lin" valueType="num">
                                      <p:cBhvr>
                                        <p:cTn id="9" dur="3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
                                        <p:tgtEl>
                                          <p:spTgt spid="7"/>
                                        </p:tgtEl>
                                      </p:cBhvr>
                                    </p:animEffect>
                                    <p:anim calcmode="lin" valueType="num">
                                      <p:cBhvr>
                                        <p:cTn id="13" dur="300" fill="hold"/>
                                        <p:tgtEl>
                                          <p:spTgt spid="7"/>
                                        </p:tgtEl>
                                        <p:attrNameLst>
                                          <p:attrName>ppt_x</p:attrName>
                                        </p:attrNameLst>
                                      </p:cBhvr>
                                      <p:tavLst>
                                        <p:tav tm="0">
                                          <p:val>
                                            <p:strVal val="#ppt_x"/>
                                          </p:val>
                                        </p:tav>
                                        <p:tav tm="100000">
                                          <p:val>
                                            <p:strVal val="#ppt_x"/>
                                          </p:val>
                                        </p:tav>
                                      </p:tavLst>
                                    </p:anim>
                                    <p:anim calcmode="lin" valueType="num">
                                      <p:cBhvr>
                                        <p:cTn id="14"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881</Words>
  <Application>Microsoft Macintosh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HỨA ANH MINH</dc:creator>
  <cp:lastModifiedBy>HỨA ANH MINH</cp:lastModifiedBy>
  <cp:revision>50</cp:revision>
  <dcterms:created xsi:type="dcterms:W3CDTF">2020-03-25T09:43:49Z</dcterms:created>
  <dcterms:modified xsi:type="dcterms:W3CDTF">2020-03-27T04:17:30Z</dcterms:modified>
</cp:coreProperties>
</file>