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6" r:id="rId4"/>
    <p:sldId id="262" r:id="rId5"/>
    <p:sldId id="258" r:id="rId6"/>
    <p:sldId id="260" r:id="rId7"/>
    <p:sldId id="265" r:id="rId8"/>
    <p:sldId id="266" r:id="rId9"/>
    <p:sldId id="263" r:id="rId10"/>
    <p:sldId id="271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圆角矩形 16"/>
          <p:cNvSpPr/>
          <p:nvPr/>
        </p:nvSpPr>
        <p:spPr>
          <a:xfrm>
            <a:off x="874395" y="3552190"/>
            <a:ext cx="10080625" cy="1616710"/>
          </a:xfrm>
          <a:prstGeom prst="roundRect">
            <a:avLst/>
          </a:prstGeom>
          <a:noFill/>
          <a:ln w="12700" cmpd="sng">
            <a:solidFill>
              <a:srgbClr val="0070C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950" y="304165"/>
            <a:ext cx="9182100" cy="3248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" y="5244465"/>
            <a:ext cx="10210800" cy="1314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330" y="3788410"/>
            <a:ext cx="3724275" cy="371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4396105"/>
            <a:ext cx="3981450" cy="685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630" y="3573780"/>
            <a:ext cx="4629150" cy="704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630" y="4329430"/>
            <a:ext cx="3638550" cy="81915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5239385" y="3157855"/>
            <a:ext cx="0" cy="2324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86985" y="3271520"/>
            <a:ext cx="3619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</a:t>
            </a:r>
            <a:r>
              <a:rPr lang="en-US" altLang="zh-CN" sz="1400" baseline="-25000"/>
              <a:t>0</a:t>
            </a:r>
            <a:endParaRPr lang="en-US" altLang="zh-CN" sz="1400" baseline="-25000"/>
          </a:p>
        </p:txBody>
      </p:sp>
      <p:cxnSp>
        <p:nvCxnSpPr>
          <p:cNvPr id="15" name="直接箭头连接符 14"/>
          <p:cNvCxnSpPr>
            <a:stCxn id="5" idx="3"/>
          </p:cNvCxnSpPr>
          <p:nvPr/>
        </p:nvCxnSpPr>
        <p:spPr>
          <a:xfrm>
            <a:off x="10687050" y="1928495"/>
            <a:ext cx="52451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145520" y="1650365"/>
            <a:ext cx="922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A-&gt;{S,P}</a:t>
            </a:r>
            <a:endParaRPr lang="en-US" altLang="zh-CN" sz="1400"/>
          </a:p>
        </p:txBody>
      </p:sp>
      <p:cxnSp>
        <p:nvCxnSpPr>
          <p:cNvPr id="18" name="肘形连接符 17"/>
          <p:cNvCxnSpPr/>
          <p:nvPr/>
        </p:nvCxnSpPr>
        <p:spPr>
          <a:xfrm rot="5400000" flipV="1">
            <a:off x="5140325" y="2957195"/>
            <a:ext cx="901065" cy="266065"/>
          </a:xfrm>
          <a:prstGeom prst="bentConnector3">
            <a:avLst>
              <a:gd name="adj1" fmla="val 18322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390" y="532765"/>
            <a:ext cx="4886325" cy="5676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840" y="1437640"/>
            <a:ext cx="491490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485" y="184785"/>
            <a:ext cx="4895850" cy="6257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12495"/>
            <a:ext cx="4962525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745" y="290830"/>
            <a:ext cx="4943475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475" y="571500"/>
            <a:ext cx="5906770" cy="4544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37080" y="5336540"/>
            <a:ext cx="1074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的定义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040" y="571500"/>
            <a:ext cx="4991100" cy="4857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28380" y="5571490"/>
            <a:ext cx="1074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的来源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930" y="5571490"/>
            <a:ext cx="4368165" cy="11487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475" y="571500"/>
            <a:ext cx="5906770" cy="4544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72335" y="5681980"/>
            <a:ext cx="1438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词义来源</a:t>
            </a:r>
            <a:r>
              <a:rPr lang="en-US" altLang="zh-CN"/>
              <a:t>e</a:t>
            </a:r>
            <a:r>
              <a:rPr lang="en-US" altLang="zh-CN"/>
              <a:t>mbedding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336155" y="6489700"/>
            <a:ext cx="4822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https://zhuanlan.zhihu.com/p/107162772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312420"/>
            <a:ext cx="5367020" cy="2908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15" y="3741420"/>
            <a:ext cx="5434965" cy="906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4776470"/>
            <a:ext cx="4427855" cy="1082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70" y="201930"/>
            <a:ext cx="4154170" cy="6051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925" y="3616325"/>
            <a:ext cx="5057775" cy="1295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47940" y="5165090"/>
            <a:ext cx="189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损失函数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775" y="814705"/>
            <a:ext cx="4982845" cy="17646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969760" y="2732405"/>
            <a:ext cx="189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没有</a:t>
            </a:r>
            <a:r>
              <a:rPr lang="en-US" altLang="zh-CN"/>
              <a:t>H</a:t>
            </a:r>
            <a:r>
              <a:rPr lang="en-US" altLang="zh-CN" baseline="-25000"/>
              <a:t>0</a:t>
            </a:r>
            <a:r>
              <a:rPr lang="zh-CN" altLang="en-US"/>
              <a:t>模型失败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6160" y="340995"/>
            <a:ext cx="3836670" cy="57632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0" y="3780155"/>
            <a:ext cx="4972050" cy="2324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54125" y="6216650"/>
            <a:ext cx="3919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预测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0" y="100965"/>
            <a:ext cx="4792345" cy="3163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" y="553720"/>
            <a:ext cx="4311650" cy="29133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33550" y="3679190"/>
            <a:ext cx="1505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超参数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313170" y="553720"/>
            <a:ext cx="4926330" cy="4744085"/>
            <a:chOff x="9942" y="872"/>
            <a:chExt cx="7758" cy="747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42" y="872"/>
              <a:ext cx="7680" cy="3225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42" y="4097"/>
              <a:ext cx="7759" cy="4246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7999095" y="5480685"/>
            <a:ext cx="1505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评估指标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233285" y="6489700"/>
            <a:ext cx="4830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http://nlp.ee.ncu.edu.tw/resource/csc.html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445" y="358775"/>
            <a:ext cx="4895850" cy="4933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01165" y="5508625"/>
            <a:ext cx="370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训练集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420" y="358775"/>
            <a:ext cx="4962525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0400" y="609600"/>
            <a:ext cx="7296150" cy="56388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37210" y="294640"/>
            <a:ext cx="3703320" cy="5746115"/>
            <a:chOff x="9993" y="749"/>
            <a:chExt cx="5832" cy="904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93" y="749"/>
              <a:ext cx="5833" cy="140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93" y="2460"/>
              <a:ext cx="5791" cy="7339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1229995" y="6164580"/>
            <a:ext cx="2291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对比模型</a:t>
            </a:r>
            <a:r>
              <a:rPr lang="en-US" altLang="zh-CN"/>
              <a:t>/</a:t>
            </a:r>
            <a:r>
              <a:rPr lang="zh-CN" altLang="en-US"/>
              <a:t>基准模型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155575"/>
            <a:ext cx="10334625" cy="2924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35" y="3166745"/>
            <a:ext cx="4741545" cy="34556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90" y="3046730"/>
            <a:ext cx="3131820" cy="3811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525" y="3166745"/>
            <a:ext cx="2987675" cy="2883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WPS 演示</Application>
  <PresentationFormat>宽屏</PresentationFormat>
  <Paragraphs>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 </cp:lastModifiedBy>
  <cp:revision>24</cp:revision>
  <dcterms:created xsi:type="dcterms:W3CDTF">2021-08-29T05:54:00Z</dcterms:created>
  <dcterms:modified xsi:type="dcterms:W3CDTF">2021-08-31T01:36:09Z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