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57D8D-9E52-45CA-954F-E53EFE726C0C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7575F-C948-4D60-906E-B9020AA2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A768-327A-4B19-B0AE-541EF92D5E6E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84E0-7BB8-440D-B6E2-DDE556B389C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BEC7-8D0A-4F02-A161-D13D067BFA66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E571-B14C-43C5-91C1-EC6A8DDAF961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E4B-5664-461F-94C7-2704D4F7B3C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A48B-C035-4DF4-8217-01B5D7215616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B7FA-9D0D-4284-803A-85DAC4EFC8E7}" type="datetime1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6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3C08-340B-4909-99CA-5DAE63809553}" type="datetime1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8590-98A8-43A1-A542-0D57576744D7}" type="datetime1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6A3C-30C4-4077-9A79-AE2A9D72AA33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3FB-98A4-4394-A333-4C0E832DC2E2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6BD2-4D85-4A49-8666-CF797118D853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Put your names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E08C-9300-4285-9060-F412611D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Semi-automatic rule-based domain terminology and software feature-relevant information extraction from natural language user manuals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Feature-relevant information is often spread across several software engineering artifacts and implicitly expressed. It requires huge manual effort to identify and extract such information.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The authors developed a two-step approach applying semi-automatic domain terminology extraction method and natural language processing techniques. It made software feature-relevant information extraction easier.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My research question: </a:t>
            </a:r>
            <a:r>
              <a:rPr lang="en-US" dirty="0"/>
              <a:t>A solution that can automatically extract features from different types of software engineering artifacts.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Put your names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152102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Thomas </a:t>
            </a:r>
            <a:r>
              <a:rPr lang="en-US" sz="1400" dirty="0" err="1"/>
              <a:t>Quirchmayr</a:t>
            </a:r>
            <a:r>
              <a:rPr lang="en-US" sz="1400" dirty="0"/>
              <a:t> · Barbara </a:t>
            </a:r>
            <a:r>
              <a:rPr lang="en-US" sz="1400" dirty="0" err="1"/>
              <a:t>Paech</a:t>
            </a:r>
            <a:r>
              <a:rPr lang="en-US" sz="1400" dirty="0"/>
              <a:t> · Roland Kohl · Hannes </a:t>
            </a:r>
            <a:r>
              <a:rPr lang="en-US" sz="1400" dirty="0" err="1"/>
              <a:t>Karey</a:t>
            </a:r>
            <a:r>
              <a:rPr lang="en-US" sz="1400" dirty="0"/>
              <a:t> · </a:t>
            </a:r>
            <a:r>
              <a:rPr lang="en-US" sz="1400" dirty="0" err="1"/>
              <a:t>Gunar</a:t>
            </a:r>
            <a:r>
              <a:rPr lang="en-US" sz="1400" dirty="0"/>
              <a:t> </a:t>
            </a:r>
            <a:r>
              <a:rPr lang="en-US" sz="1400" dirty="0" err="1"/>
              <a:t>Kasdepke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39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Semi-automatic rule-based domain terminology and software feature-relevant information extraction from natural language user manuals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here (decrease font to fit in one or two lines)</dc:title>
  <dc:creator>Harvey</dc:creator>
  <cp:lastModifiedBy>Hua Gao</cp:lastModifiedBy>
  <cp:revision>10</cp:revision>
  <dcterms:created xsi:type="dcterms:W3CDTF">2015-09-17T16:39:09Z</dcterms:created>
  <dcterms:modified xsi:type="dcterms:W3CDTF">2018-09-08T04:15:00Z</dcterms:modified>
</cp:coreProperties>
</file>