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png"/><Relationship Id="rId2" Type="http://schemas.microsoft.com/office/2007/relationships/media" Target="file:///C:\Users\Administrator\Downloads\8584056-1.mpeg" TargetMode="External"/><Relationship Id="rId1" Type="http://schemas.openxmlformats.org/officeDocument/2006/relationships/video" Target="file:///C:\Users\Administrator\Downloads\8584056-1.mpe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8584056-1.mpeg">
            <a:hlinkClick r:id="" action="ppaction://media"/>
          </p:cNvPr>
          <p:cNvPicPr/>
          <p:nvPr>
            <a:videoFile r:link="rId1"/>
            <p:extLst>
              <p:ext uri="{DAA4B4D4-6D71-4841-9C94-3DE7FCFB9230}">
                <p14:media xmlns:p14="http://schemas.microsoft.com/office/powerpoint/2010/main" r:link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-19050" y="0"/>
            <a:ext cx="12221845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413510" y="2834640"/>
            <a:ext cx="9364980" cy="228600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7200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小曹铁路好加群保平安</a:t>
            </a:r>
            <a:endParaRPr lang="zh-CN" altLang="en-US" sz="7200" b="1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altLang="zh-CN" sz="7200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221312284</a:t>
            </a:r>
            <a:endParaRPr lang="en-US" altLang="zh-CN" sz="7200" b="1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video fullScrn="0">
              <p:cMediaNode>
                <p:cTn id="2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seq concurrent="1" nextAc="seek">
              <p:cTn id="3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" fill="hold">
                      <p:stCondLst>
                        <p:cond delay="0"/>
                      </p:stCondLst>
                      <p:childTnLst>
                        <p:par>
                          <p:cTn id="5" fill="hold">
                            <p:stCondLst>
                              <p:cond delay="0"/>
                            </p:stCondLst>
                            <p:childTnLst>
                              <p:par>
                                <p:cTn id="6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 additive="base">
                                        <p:cTn id="7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WPS 演示</Application>
  <PresentationFormat>宽屏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2</cp:revision>
  <dcterms:created xsi:type="dcterms:W3CDTF">2015-05-05T08:02:00Z</dcterms:created>
  <dcterms:modified xsi:type="dcterms:W3CDTF">2016-07-30T13:04:51Z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2052-10.1.0.5850</vt:lpwstr>
  </property>
</Properties>
</file>