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7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/>
    <p:restoredTop sz="94694"/>
  </p:normalViewPr>
  <p:slideViewPr>
    <p:cSldViewPr snapToGrid="0">
      <p:cViewPr varScale="1">
        <p:scale>
          <a:sx n="64" d="100"/>
          <a:sy n="64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03/09/2025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March 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9,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March 9, 2025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9,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March 9, 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CS231.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7334" y="3725412"/>
            <a:ext cx="10438019" cy="45944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 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641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1.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Histogram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RGB </a:t>
            </a:r>
            <a:r>
              <a:rPr lang="en-US" dirty="0" err="1"/>
              <a:t>hoặc</a:t>
            </a:r>
            <a:r>
              <a:rPr lang="en-US" dirty="0"/>
              <a:t> HSV),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2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Moment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3432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Histogram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HSV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bin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16 x 16 x 16</a:t>
            </a:r>
          </a:p>
          <a:p>
            <a:pPr>
              <a:buFontTx/>
              <a:buChar char="-"/>
            </a:pPr>
            <a:r>
              <a:rPr lang="en-US" dirty="0"/>
              <a:t>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1,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2.1 :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2.2: 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58725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76382&quot;&gt;&lt;property id=&quot;20148&quot; value=&quot;5&quot;/&gt;&lt;property id=&quot;20300&quot; value=&quot;Slide 2 - &amp;quot;Mô tả&amp;quot;&quot;/&gt;&lt;property id=&quot;20307&quot; value=&quot;257&quot;/&gt;&lt;/object&gt;&lt;object type=&quot;3&quot; unique_id=&quot;104092&quot;&gt;&lt;property id=&quot;20148&quot; value=&quot;5&quot;/&gt;&lt;property id=&quot;20300&quot; value=&quot;Slide 3 - &amp;quot;Yêu cầu&amp;quot;&quot;/&gt;&lt;property id=&quot;20307&quot; value=&quot;258&quot;/&gt;&lt;/object&gt;&lt;object type=&quot;3&quot; unique_id=&quot;104093&quot;&gt;&lt;property id=&quot;20148&quot; value=&quot;5&quot;/&gt;&lt;property id=&quot;20300&quot; value=&quot;Slide 4&quot;/&gt;&lt;property id=&quot;20307&quot; value=&quot;259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280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Office Theme</vt:lpstr>
      <vt:lpstr>PowerPoint Presentation</vt:lpstr>
      <vt:lpstr>Mô tả</vt:lpstr>
      <vt:lpstr>Yêu cầu 1</vt:lpstr>
      <vt:lpstr>Yêu cầu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Tiến Dũng</cp:lastModifiedBy>
  <cp:revision>142</cp:revision>
  <dcterms:created xsi:type="dcterms:W3CDTF">2023-03-03T01:55:04Z</dcterms:created>
  <dcterms:modified xsi:type="dcterms:W3CDTF">2025-03-09T12:20:00Z</dcterms:modified>
</cp:coreProperties>
</file>